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1224" r:id="rId3"/>
    <p:sldId id="287" r:id="rId4"/>
    <p:sldId id="294" r:id="rId5"/>
    <p:sldId id="1217" r:id="rId6"/>
    <p:sldId id="1208" r:id="rId7"/>
    <p:sldId id="258" r:id="rId8"/>
    <p:sldId id="1211" r:id="rId9"/>
    <p:sldId id="259" r:id="rId10"/>
    <p:sldId id="1210" r:id="rId11"/>
    <p:sldId id="1212" r:id="rId12"/>
    <p:sldId id="1213" r:id="rId13"/>
    <p:sldId id="1214" r:id="rId14"/>
    <p:sldId id="1225" r:id="rId15"/>
    <p:sldId id="1226" r:id="rId16"/>
    <p:sldId id="1222" r:id="rId17"/>
    <p:sldId id="1216" r:id="rId18"/>
    <p:sldId id="1215" r:id="rId19"/>
    <p:sldId id="1218" r:id="rId20"/>
    <p:sldId id="1219" r:id="rId21"/>
    <p:sldId id="1221" r:id="rId22"/>
    <p:sldId id="1209" r:id="rId23"/>
    <p:sldId id="1223" r:id="rId24"/>
    <p:sldId id="1227" r:id="rId25"/>
    <p:sldId id="1228" r:id="rId26"/>
    <p:sldId id="1230" r:id="rId27"/>
    <p:sldId id="1229" r:id="rId28"/>
    <p:sldId id="1249" r:id="rId29"/>
    <p:sldId id="1248" r:id="rId3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3F3"/>
    <a:srgbClr val="EB4860"/>
    <a:srgbClr val="00D9A2"/>
    <a:srgbClr val="EB78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893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208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ES" sz="2400" b="1" dirty="0">
                <a:solidFill>
                  <a:srgbClr val="002060"/>
                </a:solidFill>
              </a:rPr>
              <a:t>Bar</a:t>
            </a:r>
            <a:r>
              <a:rPr lang="es-ES" sz="2400" b="1" baseline="0" dirty="0">
                <a:solidFill>
                  <a:srgbClr val="002060"/>
                </a:solidFill>
              </a:rPr>
              <a:t> chart </a:t>
            </a:r>
            <a:r>
              <a:rPr lang="es-ES" sz="2400" b="1" baseline="0" dirty="0" err="1">
                <a:solidFill>
                  <a:srgbClr val="002060"/>
                </a:solidFill>
              </a:rPr>
              <a:t>example</a:t>
            </a:r>
            <a:endParaRPr lang="es-ES" sz="24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2624420153638142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4.6713708392340243E-2"/>
          <c:y val="0.18805011010501474"/>
          <c:w val="0.92841347768230242"/>
          <c:h val="0.63788501133019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1C-3243-94DF-5509DD2C6899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1C-3243-94DF-5509DD2C6899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1C-3243-94DF-5509DD2C68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964063840"/>
        <c:axId val="1935468592"/>
      </c:barChart>
      <c:catAx>
        <c:axId val="1964063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35468592"/>
        <c:crosses val="autoZero"/>
        <c:auto val="1"/>
        <c:lblAlgn val="ctr"/>
        <c:lblOffset val="100"/>
        <c:noMultiLvlLbl val="0"/>
      </c:catAx>
      <c:valAx>
        <c:axId val="1935468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85000"/>
                  <a:alpha val="28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64063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695828097341899E-2"/>
          <c:y val="0.95401865699043609"/>
          <c:w val="0.9130081790073451"/>
          <c:h val="4.50039283698723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9B-F04C-BCF4-487840E608EC}"/>
              </c:ext>
            </c:extLst>
          </c:dPt>
          <c:dPt>
            <c:idx val="1"/>
            <c:bubble3D val="0"/>
            <c:spPr>
              <a:solidFill>
                <a:schemeClr val="bg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90-A740-B895-79F3454261FE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190-A740-B895-79F3454261FE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90-A740-B895-79F3454261F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90-A740-B895-79F3454261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193752359227285"/>
          <c:y val="0.94577525436369125"/>
          <c:w val="0.47612480484353525"/>
          <c:h val="5.4224745636308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2"/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es-ES" sz="2400" b="1" dirty="0">
                <a:solidFill>
                  <a:srgbClr val="002060"/>
                </a:solidFill>
              </a:rPr>
              <a:t>Chart </a:t>
            </a:r>
            <a:r>
              <a:rPr lang="es-ES" sz="2400" b="1" dirty="0" err="1">
                <a:solidFill>
                  <a:srgbClr val="002060"/>
                </a:solidFill>
              </a:rPr>
              <a:t>Title</a:t>
            </a:r>
            <a:endParaRPr lang="es-ES" sz="2400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29342309400146971"/>
          <c:y val="2.62115298493979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>
        <c:manualLayout>
          <c:layoutTarget val="inner"/>
          <c:xMode val="edge"/>
          <c:yMode val="edge"/>
          <c:x val="4.281615202458415E-2"/>
          <c:y val="0.17077902752802396"/>
          <c:w val="0.93438629627254322"/>
          <c:h val="0.6296569076253532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4870056403133823E-2"/>
                  <c:y val="-3.6094472511156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55-364C-A5CC-A32CFFD75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55-364C-A5CC-A32CFFD75105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ln w="28575" cap="rnd">
              <a:solidFill>
                <a:schemeClr val="accent6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4870056403133823E-2"/>
                  <c:y val="-3.35162959032164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55-364C-A5CC-A32CFFD75105}"/>
                </c:ext>
              </c:extLst>
            </c:dLbl>
            <c:dLbl>
              <c:idx val="2"/>
              <c:layout>
                <c:manualLayout>
                  <c:x val="-2.6942561103394973E-2"/>
                  <c:y val="2.83599426873369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55-364C-A5CC-A32CFFD75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55-364C-A5CC-A32CFFD75105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2797551702872672E-2"/>
                  <c:y val="3.0938119295276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55-364C-A5CC-A32CFFD75105}"/>
                </c:ext>
              </c:extLst>
            </c:dLbl>
            <c:dLbl>
              <c:idx val="1"/>
              <c:layout>
                <c:manualLayout>
                  <c:x val="-2.0725047002611518E-3"/>
                  <c:y val="1.80472362555780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55-364C-A5CC-A32CFFD751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Categoría 1</c:v>
                </c:pt>
                <c:pt idx="1">
                  <c:v>Categoría 2</c:v>
                </c:pt>
                <c:pt idx="2">
                  <c:v>Categoría 3</c:v>
                </c:pt>
                <c:pt idx="3">
                  <c:v>Categoría 4</c:v>
                </c:pt>
              </c:strCache>
            </c:strRef>
          </c:cat>
          <c:val>
            <c:numRef>
              <c:f>Hoja1!$D$2:$D$5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E55-364C-A5CC-A32CFFD751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96620448"/>
        <c:axId val="1996622128"/>
      </c:lineChart>
      <c:catAx>
        <c:axId val="199662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96622128"/>
        <c:crosses val="autoZero"/>
        <c:auto val="1"/>
        <c:lblAlgn val="ctr"/>
        <c:lblOffset val="100"/>
        <c:noMultiLvlLbl val="0"/>
      </c:catAx>
      <c:valAx>
        <c:axId val="1996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99662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693354652389562"/>
          <c:y val="0.93733630101084819"/>
          <c:w val="0.49568617122054698"/>
          <c:h val="4.6409940582110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18855198665E-2"/>
          <c:y val="0.12482208077703978"/>
          <c:w val="0.92385965206289433"/>
          <c:h val="0.719201694800663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C0F-334A-B235-72E992285B3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C0F-334A-B235-72E992285B3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C0F-334A-B235-72E992285B3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4-5C0F-334A-B235-72E992285B3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C0F-334A-B235-72E992285B3D}"/>
              </c:ext>
            </c:extLst>
          </c:dPt>
          <c:dPt>
            <c:idx val="7"/>
            <c:invertIfNegative val="0"/>
            <c:bubble3D val="0"/>
            <c:spPr>
              <a:solidFill>
                <a:srgbClr val="EB4860"/>
              </a:solidFill>
            </c:spPr>
            <c:extLst>
              <c:ext xmlns:c16="http://schemas.microsoft.com/office/drawing/2014/chart" uri="{C3380CC4-5D6E-409C-BE32-E72D297353CC}">
                <c16:uniqueId val="{00000007-5C0F-334A-B235-72E992285B3D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C0F-334A-B235-72E992285B3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C0F-334A-B235-72E992285B3D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5C0F-334A-B235-72E992285B3D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5C0F-334A-B235-72E992285B3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2"/>
                    </a:solidFill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C0F-334A-B235-72E992285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34777504"/>
        <c:axId val="234778064"/>
      </c:barChart>
      <c:scatterChart>
        <c:scatterStyle val="smooth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>
              <a:solidFill>
                <a:schemeClr val="accent6"/>
              </a:solidFill>
              <a:round/>
              <a:headEnd type="oval"/>
            </a:ln>
          </c:spPr>
          <c:marker>
            <c:spPr>
              <a:solidFill>
                <a:schemeClr val="bg2"/>
              </a:solidFill>
              <a:ln w="19050">
                <a:solidFill>
                  <a:schemeClr val="accent6"/>
                </a:solidFill>
              </a:ln>
            </c:spPr>
          </c:marker>
          <c:xVal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xVal>
          <c:y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D-5C0F-334A-B235-72E992285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4779184"/>
        <c:axId val="234778624"/>
      </c:scatterChart>
      <c:catAx>
        <c:axId val="234777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1100">
                <a:solidFill>
                  <a:schemeClr val="accent1">
                    <a:lumMod val="60000"/>
                    <a:lumOff val="4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pPr>
            <a:endParaRPr lang="es-ES"/>
          </a:p>
        </c:txPr>
        <c:crossAx val="234778064"/>
        <c:crosses val="autoZero"/>
        <c:auto val="1"/>
        <c:lblAlgn val="ctr"/>
        <c:lblOffset val="100"/>
        <c:noMultiLvlLbl val="0"/>
      </c:catAx>
      <c:valAx>
        <c:axId val="234778064"/>
        <c:scaling>
          <c:orientation val="minMax"/>
          <c:max val="600"/>
        </c:scaling>
        <c:delete val="0"/>
        <c:axPos val="l"/>
        <c:numFmt formatCode="0&quot;%&quot;" sourceLinked="0"/>
        <c:majorTickMark val="none"/>
        <c:minorTickMark val="none"/>
        <c:tickLblPos val="nextTo"/>
        <c:spPr>
          <a:ln w="19050">
            <a:noFill/>
          </a:ln>
        </c:spPr>
        <c:txPr>
          <a:bodyPr/>
          <a:lstStyle/>
          <a:p>
            <a:pPr>
              <a:defRPr sz="1100">
                <a:solidFill>
                  <a:schemeClr val="accent1">
                    <a:lumMod val="60000"/>
                    <a:lumOff val="4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defRPr>
            </a:pPr>
            <a:endParaRPr lang="es-ES"/>
          </a:p>
        </c:txPr>
        <c:crossAx val="234777504"/>
        <c:crosses val="autoZero"/>
        <c:crossBetween val="between"/>
      </c:valAx>
      <c:valAx>
        <c:axId val="234778624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234779184"/>
        <c:crosses val="max"/>
        <c:crossBetween val="midCat"/>
      </c:valAx>
      <c:valAx>
        <c:axId val="234779184"/>
        <c:scaling>
          <c:orientation val="minMax"/>
        </c:scaling>
        <c:delete val="1"/>
        <c:axPos val="t"/>
        <c:majorTickMark val="out"/>
        <c:minorTickMark val="none"/>
        <c:tickLblPos val="nextTo"/>
        <c:crossAx val="234778624"/>
        <c:crosses val="max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08-8949-9388-A509DC496931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08-8949-9388-A509DC496931}"/>
              </c:ext>
            </c:extLst>
          </c:dPt>
          <c:dPt>
            <c:idx val="2"/>
            <c:bubble3D val="0"/>
            <c:spPr>
              <a:solidFill>
                <a:srgbClr val="EB48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08-8949-9388-A509DC496931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C08-8949-9388-A509DC49693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45</c:v>
                </c:pt>
                <c:pt idx="1">
                  <c:v>20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08-8949-9388-A509DC496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BE4381-E8C4-EF42-BD40-8CC6AAE0208B}" type="doc">
      <dgm:prSet loTypeId="urn:microsoft.com/office/officeart/2005/8/layout/hChevron3" loCatId="" qsTypeId="urn:microsoft.com/office/officeart/2005/8/quickstyle/simple4" qsCatId="simple" csTypeId="urn:microsoft.com/office/officeart/2005/8/colors/accent1_2" csCatId="accent1" phldr="1"/>
      <dgm:spPr/>
    </dgm:pt>
    <dgm:pt modelId="{97FE0E29-F235-8D40-87DB-4E5C749DD429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1200" dirty="0">
              <a:solidFill>
                <a:srgbClr val="FFFFFF"/>
              </a:solidFill>
              <a:latin typeface="+mn-lt"/>
              <a:ea typeface="Open Sans" charset="0"/>
              <a:cs typeface="Open Sans" charset="0"/>
            </a:rPr>
            <a:t>SECTION 1</a:t>
          </a:r>
        </a:p>
      </dgm:t>
    </dgm:pt>
    <dgm:pt modelId="{4C7DBA05-8D34-D24A-A202-3F2DC8DC5DA6}" type="parTrans" cxnId="{0DD17936-57A2-2F46-B140-4EC4F50E8B68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ADAD05A-1CCF-124C-AC81-2A23D72D621E}" type="sibTrans" cxnId="{0DD17936-57A2-2F46-B140-4EC4F50E8B68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188E3C8A-A404-E243-A735-EF101696C4D1}">
      <dgm:prSet phldrT="[Text]" custT="1"/>
      <dgm:spPr>
        <a:solidFill>
          <a:schemeClr val="tx2"/>
        </a:solidFill>
        <a:ln>
          <a:solidFill>
            <a:schemeClr val="bg2">
              <a:alpha val="20000"/>
            </a:schemeClr>
          </a:solidFill>
        </a:ln>
      </dgm:spPr>
      <dgm:t>
        <a:bodyPr/>
        <a:lstStyle/>
        <a:p>
          <a:r>
            <a:rPr lang="en-US" sz="1200" dirty="0">
              <a:latin typeface="+mn-lt"/>
              <a:ea typeface="Open Sans" charset="0"/>
              <a:cs typeface="Open Sans" charset="0"/>
            </a:rPr>
            <a:t>SECTION 2</a:t>
          </a:r>
        </a:p>
      </dgm:t>
    </dgm:pt>
    <dgm:pt modelId="{2D33EE42-A92B-F74A-A72F-A8AF58752F66}" type="parTrans" cxnId="{770FB5DB-30DC-774E-8CA1-8F06EF17310C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6051DE0F-3EF4-ED4D-BA40-EFF9345F3194}" type="sibTrans" cxnId="{770FB5DB-30DC-774E-8CA1-8F06EF17310C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72925237-BD1B-4B4E-A24B-BE00623A9D4D}">
      <dgm:prSet phldrT="[Text]" custT="1"/>
      <dgm:spPr>
        <a:solidFill>
          <a:schemeClr val="tx2"/>
        </a:solidFill>
        <a:ln>
          <a:solidFill>
            <a:schemeClr val="bg2">
              <a:alpha val="20000"/>
            </a:schemeClr>
          </a:solidFill>
        </a:ln>
      </dgm:spPr>
      <dgm:t>
        <a:bodyPr/>
        <a:lstStyle/>
        <a:p>
          <a:r>
            <a:rPr lang="en-US" sz="1200" dirty="0">
              <a:latin typeface="+mn-lt"/>
              <a:ea typeface="Open Sans" charset="0"/>
              <a:cs typeface="Open Sans" charset="0"/>
            </a:rPr>
            <a:t>SECTION 3</a:t>
          </a:r>
        </a:p>
      </dgm:t>
    </dgm:pt>
    <dgm:pt modelId="{F003925E-B53D-F347-90D4-7AA8A3439CF9}" type="parTrans" cxnId="{A91C42BB-5162-794F-935A-D24E517CBAAA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7DD0C38-8B45-FB4E-9FE8-68C72C0B786A}" type="sibTrans" cxnId="{A91C42BB-5162-794F-935A-D24E517CBAAA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81C08AA6-04F0-7741-BACA-20A9B4DA60F4}">
      <dgm:prSet phldrT="[Text]" custT="1"/>
      <dgm:spPr>
        <a:solidFill>
          <a:schemeClr val="tx2"/>
        </a:solidFill>
        <a:ln>
          <a:solidFill>
            <a:schemeClr val="bg2">
              <a:alpha val="20000"/>
            </a:schemeClr>
          </a:solidFill>
        </a:ln>
      </dgm:spPr>
      <dgm:t>
        <a:bodyPr/>
        <a:lstStyle/>
        <a:p>
          <a:r>
            <a:rPr lang="en-US" sz="1200" dirty="0">
              <a:latin typeface="+mn-lt"/>
              <a:ea typeface="Open Sans" charset="0"/>
              <a:cs typeface="Open Sans" charset="0"/>
            </a:rPr>
            <a:t>SECTION 4</a:t>
          </a:r>
        </a:p>
      </dgm:t>
    </dgm:pt>
    <dgm:pt modelId="{34D28C59-395E-D245-9B65-439B9713F9A0}" type="parTrans" cxnId="{659B5EF4-0243-6048-8416-8099F9792577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A88E9741-13F7-454B-8EFE-E53C66F5F110}" type="sibTrans" cxnId="{659B5EF4-0243-6048-8416-8099F9792577}">
      <dgm:prSet/>
      <dgm:spPr/>
      <dgm:t>
        <a:bodyPr/>
        <a:lstStyle/>
        <a:p>
          <a:endParaRPr lang="en-US" sz="1200" dirty="0">
            <a:latin typeface="+mn-lt"/>
            <a:ea typeface="Open Sans" charset="0"/>
            <a:cs typeface="Open Sans" charset="0"/>
          </a:endParaRPr>
        </a:p>
      </dgm:t>
    </dgm:pt>
    <dgm:pt modelId="{D19123CB-87CA-B940-A39C-B19F192F70DE}" type="pres">
      <dgm:prSet presAssocID="{7ABE4381-E8C4-EF42-BD40-8CC6AAE0208B}" presName="Name0" presStyleCnt="0">
        <dgm:presLayoutVars>
          <dgm:dir/>
          <dgm:resizeHandles val="exact"/>
        </dgm:presLayoutVars>
      </dgm:prSet>
      <dgm:spPr/>
    </dgm:pt>
    <dgm:pt modelId="{F055E193-6A85-6349-94EA-9FE900AD5A06}" type="pres">
      <dgm:prSet presAssocID="{97FE0E29-F235-8D40-87DB-4E5C749DD429}" presName="parTxOnly" presStyleLbl="node1" presStyleIdx="0" presStyleCnt="4" custLinFactNeighborY="-6069">
        <dgm:presLayoutVars>
          <dgm:bulletEnabled val="1"/>
        </dgm:presLayoutVars>
      </dgm:prSet>
      <dgm:spPr/>
    </dgm:pt>
    <dgm:pt modelId="{C69E5B72-CDC2-0D47-8532-83BDF53FECE1}" type="pres">
      <dgm:prSet presAssocID="{AADAD05A-1CCF-124C-AC81-2A23D72D621E}" presName="parSpace" presStyleCnt="0"/>
      <dgm:spPr/>
    </dgm:pt>
    <dgm:pt modelId="{519D38FD-8AB0-8147-A158-D819B0164978}" type="pres">
      <dgm:prSet presAssocID="{188E3C8A-A404-E243-A735-EF101696C4D1}" presName="parTxOnly" presStyleLbl="node1" presStyleIdx="1" presStyleCnt="4" custLinFactNeighborY="-6069">
        <dgm:presLayoutVars>
          <dgm:bulletEnabled val="1"/>
        </dgm:presLayoutVars>
      </dgm:prSet>
      <dgm:spPr/>
    </dgm:pt>
    <dgm:pt modelId="{BA57C750-D672-B043-82BE-FC6922081198}" type="pres">
      <dgm:prSet presAssocID="{6051DE0F-3EF4-ED4D-BA40-EFF9345F3194}" presName="parSpace" presStyleCnt="0"/>
      <dgm:spPr/>
    </dgm:pt>
    <dgm:pt modelId="{212E5F32-E878-9343-898B-A5BA5EAF3D71}" type="pres">
      <dgm:prSet presAssocID="{72925237-BD1B-4B4E-A24B-BE00623A9D4D}" presName="parTxOnly" presStyleLbl="node1" presStyleIdx="2" presStyleCnt="4" custLinFactNeighborY="-6069">
        <dgm:presLayoutVars>
          <dgm:bulletEnabled val="1"/>
        </dgm:presLayoutVars>
      </dgm:prSet>
      <dgm:spPr/>
    </dgm:pt>
    <dgm:pt modelId="{CC6D8F94-4058-A54C-87AE-94293879624E}" type="pres">
      <dgm:prSet presAssocID="{A7DD0C38-8B45-FB4E-9FE8-68C72C0B786A}" presName="parSpace" presStyleCnt="0"/>
      <dgm:spPr/>
    </dgm:pt>
    <dgm:pt modelId="{E997E9AD-802D-CC42-9EAC-ABDBA79690AB}" type="pres">
      <dgm:prSet presAssocID="{81C08AA6-04F0-7741-BACA-20A9B4DA60F4}" presName="parTxOnly" presStyleLbl="node1" presStyleIdx="3" presStyleCnt="4" custLinFactNeighborY="-6069">
        <dgm:presLayoutVars>
          <dgm:bulletEnabled val="1"/>
        </dgm:presLayoutVars>
      </dgm:prSet>
      <dgm:spPr/>
    </dgm:pt>
  </dgm:ptLst>
  <dgm:cxnLst>
    <dgm:cxn modelId="{BC74720E-206E-F545-BEF3-21DBA7E54D7E}" type="presOf" srcId="{97FE0E29-F235-8D40-87DB-4E5C749DD429}" destId="{F055E193-6A85-6349-94EA-9FE900AD5A06}" srcOrd="0" destOrd="0" presId="urn:microsoft.com/office/officeart/2005/8/layout/hChevron3"/>
    <dgm:cxn modelId="{0DD17936-57A2-2F46-B140-4EC4F50E8B68}" srcId="{7ABE4381-E8C4-EF42-BD40-8CC6AAE0208B}" destId="{97FE0E29-F235-8D40-87DB-4E5C749DD429}" srcOrd="0" destOrd="0" parTransId="{4C7DBA05-8D34-D24A-A202-3F2DC8DC5DA6}" sibTransId="{AADAD05A-1CCF-124C-AC81-2A23D72D621E}"/>
    <dgm:cxn modelId="{A2C13C8C-28F1-1E49-AF33-28111D92DA00}" type="presOf" srcId="{72925237-BD1B-4B4E-A24B-BE00623A9D4D}" destId="{212E5F32-E878-9343-898B-A5BA5EAF3D71}" srcOrd="0" destOrd="0" presId="urn:microsoft.com/office/officeart/2005/8/layout/hChevron3"/>
    <dgm:cxn modelId="{43D56791-9640-0F45-9BAC-30D4B99BD9F7}" type="presOf" srcId="{81C08AA6-04F0-7741-BACA-20A9B4DA60F4}" destId="{E997E9AD-802D-CC42-9EAC-ABDBA79690AB}" srcOrd="0" destOrd="0" presId="urn:microsoft.com/office/officeart/2005/8/layout/hChevron3"/>
    <dgm:cxn modelId="{5A8A599B-747C-3046-B3E8-86D26E2D6C45}" type="presOf" srcId="{188E3C8A-A404-E243-A735-EF101696C4D1}" destId="{519D38FD-8AB0-8147-A158-D819B0164978}" srcOrd="0" destOrd="0" presId="urn:microsoft.com/office/officeart/2005/8/layout/hChevron3"/>
    <dgm:cxn modelId="{A91C42BB-5162-794F-935A-D24E517CBAAA}" srcId="{7ABE4381-E8C4-EF42-BD40-8CC6AAE0208B}" destId="{72925237-BD1B-4B4E-A24B-BE00623A9D4D}" srcOrd="2" destOrd="0" parTransId="{F003925E-B53D-F347-90D4-7AA8A3439CF9}" sibTransId="{A7DD0C38-8B45-FB4E-9FE8-68C72C0B786A}"/>
    <dgm:cxn modelId="{770FB5DB-30DC-774E-8CA1-8F06EF17310C}" srcId="{7ABE4381-E8C4-EF42-BD40-8CC6AAE0208B}" destId="{188E3C8A-A404-E243-A735-EF101696C4D1}" srcOrd="1" destOrd="0" parTransId="{2D33EE42-A92B-F74A-A72F-A8AF58752F66}" sibTransId="{6051DE0F-3EF4-ED4D-BA40-EFF9345F3194}"/>
    <dgm:cxn modelId="{FD441FE0-F776-A84A-A5BB-D7E20F7CF726}" type="presOf" srcId="{7ABE4381-E8C4-EF42-BD40-8CC6AAE0208B}" destId="{D19123CB-87CA-B940-A39C-B19F192F70DE}" srcOrd="0" destOrd="0" presId="urn:microsoft.com/office/officeart/2005/8/layout/hChevron3"/>
    <dgm:cxn modelId="{659B5EF4-0243-6048-8416-8099F9792577}" srcId="{7ABE4381-E8C4-EF42-BD40-8CC6AAE0208B}" destId="{81C08AA6-04F0-7741-BACA-20A9B4DA60F4}" srcOrd="3" destOrd="0" parTransId="{34D28C59-395E-D245-9B65-439B9713F9A0}" sibTransId="{A88E9741-13F7-454B-8EFE-E53C66F5F110}"/>
    <dgm:cxn modelId="{656209B3-1783-994F-984E-EF51AB1C930A}" type="presParOf" srcId="{D19123CB-87CA-B940-A39C-B19F192F70DE}" destId="{F055E193-6A85-6349-94EA-9FE900AD5A06}" srcOrd="0" destOrd="0" presId="urn:microsoft.com/office/officeart/2005/8/layout/hChevron3"/>
    <dgm:cxn modelId="{292611D5-B4CB-C649-B10D-0EBA99611698}" type="presParOf" srcId="{D19123CB-87CA-B940-A39C-B19F192F70DE}" destId="{C69E5B72-CDC2-0D47-8532-83BDF53FECE1}" srcOrd="1" destOrd="0" presId="urn:microsoft.com/office/officeart/2005/8/layout/hChevron3"/>
    <dgm:cxn modelId="{1BCEA95D-D26A-2D45-98B8-8DA77E7D0132}" type="presParOf" srcId="{D19123CB-87CA-B940-A39C-B19F192F70DE}" destId="{519D38FD-8AB0-8147-A158-D819B0164978}" srcOrd="2" destOrd="0" presId="urn:microsoft.com/office/officeart/2005/8/layout/hChevron3"/>
    <dgm:cxn modelId="{113E7085-6AEF-CB4C-9DF6-284166DD3A46}" type="presParOf" srcId="{D19123CB-87CA-B940-A39C-B19F192F70DE}" destId="{BA57C750-D672-B043-82BE-FC6922081198}" srcOrd="3" destOrd="0" presId="urn:microsoft.com/office/officeart/2005/8/layout/hChevron3"/>
    <dgm:cxn modelId="{B29C75A3-BCB8-B147-B6CC-C6B6D4805F33}" type="presParOf" srcId="{D19123CB-87CA-B940-A39C-B19F192F70DE}" destId="{212E5F32-E878-9343-898B-A5BA5EAF3D71}" srcOrd="4" destOrd="0" presId="urn:microsoft.com/office/officeart/2005/8/layout/hChevron3"/>
    <dgm:cxn modelId="{66F4CA38-8337-3340-8D21-8CED706B3106}" type="presParOf" srcId="{D19123CB-87CA-B940-A39C-B19F192F70DE}" destId="{CC6D8F94-4058-A54C-87AE-94293879624E}" srcOrd="5" destOrd="0" presId="urn:microsoft.com/office/officeart/2005/8/layout/hChevron3"/>
    <dgm:cxn modelId="{E3068122-0229-554C-8267-8A8A60A760CC}" type="presParOf" srcId="{D19123CB-87CA-B940-A39C-B19F192F70DE}" destId="{E997E9AD-802D-CC42-9EAC-ABDBA79690AB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5E193-6A85-6349-94EA-9FE900AD5A06}">
      <dsp:nvSpPr>
        <dsp:cNvPr id="0" name=""/>
        <dsp:cNvSpPr/>
      </dsp:nvSpPr>
      <dsp:spPr>
        <a:xfrm>
          <a:off x="3290" y="154402"/>
          <a:ext cx="3301931" cy="1320772"/>
        </a:xfrm>
        <a:prstGeom prst="homePlate">
          <a:avLst/>
        </a:prstGeom>
        <a:solidFill>
          <a:schemeClr val="accent1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rgbClr val="FFFFFF"/>
              </a:solidFill>
              <a:latin typeface="+mn-lt"/>
              <a:ea typeface="Open Sans" charset="0"/>
              <a:cs typeface="Open Sans" charset="0"/>
            </a:rPr>
            <a:t>SECTION 1</a:t>
          </a:r>
        </a:p>
      </dsp:txBody>
      <dsp:txXfrm>
        <a:off x="3290" y="154402"/>
        <a:ext cx="2971738" cy="1320772"/>
      </dsp:txXfrm>
    </dsp:sp>
    <dsp:sp modelId="{519D38FD-8AB0-8147-A158-D819B0164978}">
      <dsp:nvSpPr>
        <dsp:cNvPr id="0" name=""/>
        <dsp:cNvSpPr/>
      </dsp:nvSpPr>
      <dsp:spPr>
        <a:xfrm>
          <a:off x="2644836" y="154402"/>
          <a:ext cx="3301931" cy="1320772"/>
        </a:xfrm>
        <a:prstGeom prst="chevron">
          <a:avLst/>
        </a:prstGeom>
        <a:solidFill>
          <a:schemeClr val="tx2"/>
        </a:solidFill>
        <a:ln>
          <a:solidFill>
            <a:schemeClr val="bg2">
              <a:alpha val="2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+mn-lt"/>
              <a:ea typeface="Open Sans" charset="0"/>
              <a:cs typeface="Open Sans" charset="0"/>
            </a:rPr>
            <a:t>SECTION 2</a:t>
          </a:r>
        </a:p>
      </dsp:txBody>
      <dsp:txXfrm>
        <a:off x="3305222" y="154402"/>
        <a:ext cx="1981159" cy="1320772"/>
      </dsp:txXfrm>
    </dsp:sp>
    <dsp:sp modelId="{212E5F32-E878-9343-898B-A5BA5EAF3D71}">
      <dsp:nvSpPr>
        <dsp:cNvPr id="0" name=""/>
        <dsp:cNvSpPr/>
      </dsp:nvSpPr>
      <dsp:spPr>
        <a:xfrm>
          <a:off x="5286381" y="154402"/>
          <a:ext cx="3301931" cy="1320772"/>
        </a:xfrm>
        <a:prstGeom prst="chevron">
          <a:avLst/>
        </a:prstGeom>
        <a:solidFill>
          <a:schemeClr val="tx2"/>
        </a:solidFill>
        <a:ln>
          <a:solidFill>
            <a:schemeClr val="bg2">
              <a:alpha val="2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+mn-lt"/>
              <a:ea typeface="Open Sans" charset="0"/>
              <a:cs typeface="Open Sans" charset="0"/>
            </a:rPr>
            <a:t>SECTION 3</a:t>
          </a:r>
        </a:p>
      </dsp:txBody>
      <dsp:txXfrm>
        <a:off x="5946767" y="154402"/>
        <a:ext cx="1981159" cy="1320772"/>
      </dsp:txXfrm>
    </dsp:sp>
    <dsp:sp modelId="{E997E9AD-802D-CC42-9EAC-ABDBA79690AB}">
      <dsp:nvSpPr>
        <dsp:cNvPr id="0" name=""/>
        <dsp:cNvSpPr/>
      </dsp:nvSpPr>
      <dsp:spPr>
        <a:xfrm>
          <a:off x="7927926" y="154402"/>
          <a:ext cx="3301931" cy="1320772"/>
        </a:xfrm>
        <a:prstGeom prst="chevron">
          <a:avLst/>
        </a:prstGeom>
        <a:solidFill>
          <a:schemeClr val="tx2"/>
        </a:solidFill>
        <a:ln>
          <a:solidFill>
            <a:schemeClr val="bg2">
              <a:alpha val="2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+mn-lt"/>
              <a:ea typeface="Open Sans" charset="0"/>
              <a:cs typeface="Open Sans" charset="0"/>
            </a:rPr>
            <a:t>SECTION 4</a:t>
          </a:r>
        </a:p>
      </dsp:txBody>
      <dsp:txXfrm>
        <a:off x="8588312" y="154402"/>
        <a:ext cx="1981159" cy="13207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62E75A-9A0C-4C49-9B34-A148CDF4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17236" y="2073859"/>
            <a:ext cx="6957527" cy="1355141"/>
          </a:xfrm>
        </p:spPr>
        <p:txBody>
          <a:bodyPr anchor="b">
            <a:normAutofit/>
          </a:bodyPr>
          <a:lstStyle>
            <a:lvl1pPr algn="ctr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4107FC-6DEC-2240-B0EA-1100CD5458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278" y="3959484"/>
            <a:ext cx="6101444" cy="905327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CC8BDD-0F38-D844-91A3-AEF64F664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086A1-0270-C240-883C-500827F242E1}" type="datetimeFigureOut">
              <a:rPr lang="es-ES" smtClean="0"/>
              <a:t>31/8/19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1DE3A9-CA71-AF4D-82DD-BDA6BC99E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14FE68-2B6A-C34A-91AB-C0543B886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97BB-8D95-BC49-8B4E-7A3C77EDC5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765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94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0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C3AB5A0C-C5AD-1040-A35B-DDA05073FD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8923" y="562709"/>
            <a:ext cx="11243652" cy="5732582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rgbClr val="002060"/>
                </a:solidFill>
              </a:defRPr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54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5"/>
          <p:cNvSpPr txBox="1">
            <a:spLocks/>
          </p:cNvSpPr>
          <p:nvPr userDrawn="1"/>
        </p:nvSpPr>
        <p:spPr>
          <a:xfrm>
            <a:off x="11386269" y="235611"/>
            <a:ext cx="647753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b="1" i="0" smtClean="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rPr>
              <a:pPr algn="ctr"/>
              <a:t>‹Nº›</a:t>
            </a:fld>
            <a:endParaRPr lang="en-US" sz="1200" b="1" i="0" dirty="0">
              <a:solidFill>
                <a:schemeClr val="tx1"/>
              </a:solidFill>
              <a:latin typeface="Source Sans Pro" charset="0"/>
              <a:ea typeface="Source Sans Pro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314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1821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EDE449B-A1F8-6D41-83A5-0F98D45E7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D8E0-051D-8649-B8F9-CE7452FD8CA5}" type="datetimeFigureOut">
              <a:rPr lang="es-ES" smtClean="0"/>
              <a:t>31/8/19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3FE1BAB-AB37-BB4F-B81C-AA4C2565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2E82E3-4624-7748-A7E5-91452B67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699A4-F43B-E449-866C-00A4D770B3F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81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24ACAB4-56F5-FD41-8169-CD433F623E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020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bers-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B8FF9C17-BA69-CC4C-9F35-70481DDDD3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4" y="1711872"/>
            <a:ext cx="2262149" cy="954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01</a:t>
            </a:r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0E08151C-3740-EB44-B623-08866EA3951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9770" y="3042561"/>
            <a:ext cx="2262987" cy="6150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Idea </a:t>
            </a:r>
            <a:r>
              <a:rPr lang="es-ES" dirty="0" err="1"/>
              <a:t>one</a:t>
            </a:r>
            <a:r>
              <a:rPr lang="es-ES" dirty="0"/>
              <a:t>,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</a:p>
        </p:txBody>
      </p:sp>
      <p:sp>
        <p:nvSpPr>
          <p:cNvPr id="23" name="Marcador de contenido 22">
            <a:extLst>
              <a:ext uri="{FF2B5EF4-FFF2-40B4-BE49-F238E27FC236}">
                <a16:creationId xmlns:a16="http://schemas.microsoft.com/office/drawing/2014/main" id="{B48A9E58-DC57-A642-9AB7-E96E8DB6305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9425" y="3704946"/>
            <a:ext cx="2262149" cy="210467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8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s-ES" sz="1200" b="0" i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r>
              <a:rPr lang="es-ES" dirty="0" err="1"/>
              <a:t>Duis</a:t>
            </a:r>
            <a:r>
              <a:rPr lang="es-ES" dirty="0"/>
              <a:t> </a:t>
            </a:r>
            <a:r>
              <a:rPr lang="es-ES" dirty="0" err="1"/>
              <a:t>pulvinar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ut </a:t>
            </a:r>
            <a:r>
              <a:rPr lang="es-ES" dirty="0" err="1"/>
              <a:t>fermentum</a:t>
            </a:r>
            <a:r>
              <a:rPr lang="es-ES" dirty="0"/>
              <a:t>. Nunc et leo </a:t>
            </a:r>
            <a:r>
              <a:rPr lang="es-ES" dirty="0" err="1"/>
              <a:t>dictum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</a:t>
            </a:r>
            <a:r>
              <a:rPr lang="es-ES" dirty="0" err="1"/>
              <a:t>accumsan</a:t>
            </a:r>
            <a:r>
              <a:rPr lang="es-ES" dirty="0"/>
              <a:t> </a:t>
            </a:r>
            <a:r>
              <a:rPr lang="es-ES" dirty="0" err="1"/>
              <a:t>maximus</a:t>
            </a:r>
            <a:r>
              <a:rPr lang="es-ES" dirty="0"/>
              <a:t> at at ante</a:t>
            </a:r>
          </a:p>
        </p:txBody>
      </p:sp>
      <p:sp>
        <p:nvSpPr>
          <p:cNvPr id="27" name="Marcador de texto 18">
            <a:extLst>
              <a:ext uri="{FF2B5EF4-FFF2-40B4-BE49-F238E27FC236}">
                <a16:creationId xmlns:a16="http://schemas.microsoft.com/office/drawing/2014/main" id="{40126E18-0250-BC48-8517-5DB3BEFCBD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69068" y="1711872"/>
            <a:ext cx="2262986" cy="954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02</a:t>
            </a:r>
          </a:p>
        </p:txBody>
      </p:sp>
      <p:sp>
        <p:nvSpPr>
          <p:cNvPr id="28" name="Marcador de contenido 20">
            <a:extLst>
              <a:ext uri="{FF2B5EF4-FFF2-40B4-BE49-F238E27FC236}">
                <a16:creationId xmlns:a16="http://schemas.microsoft.com/office/drawing/2014/main" id="{57B4DEB4-C257-F949-9E9E-12F2D5883BE6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3269758" y="3042561"/>
            <a:ext cx="2262987" cy="615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Idea </a:t>
            </a:r>
            <a:r>
              <a:rPr lang="es-ES" dirty="0" err="1"/>
              <a:t>two</a:t>
            </a:r>
            <a:r>
              <a:rPr lang="es-ES" dirty="0"/>
              <a:t>,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</a:p>
        </p:txBody>
      </p:sp>
      <p:sp>
        <p:nvSpPr>
          <p:cNvPr id="29" name="Marcador de contenido 22">
            <a:extLst>
              <a:ext uri="{FF2B5EF4-FFF2-40B4-BE49-F238E27FC236}">
                <a16:creationId xmlns:a16="http://schemas.microsoft.com/office/drawing/2014/main" id="{8F626B0A-9A57-3349-BFB3-F6C0F723FB8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269413" y="3704946"/>
            <a:ext cx="2262149" cy="210467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8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s-ES" sz="1200" b="0" i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r>
              <a:rPr lang="es-ES" dirty="0" err="1"/>
              <a:t>Duis</a:t>
            </a:r>
            <a:r>
              <a:rPr lang="es-ES" dirty="0"/>
              <a:t> </a:t>
            </a:r>
            <a:r>
              <a:rPr lang="es-ES" dirty="0" err="1"/>
              <a:t>pulvinar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ut </a:t>
            </a:r>
            <a:r>
              <a:rPr lang="es-ES" dirty="0" err="1"/>
              <a:t>fermentum</a:t>
            </a:r>
            <a:r>
              <a:rPr lang="es-ES" dirty="0"/>
              <a:t>. Nunc et leo </a:t>
            </a:r>
            <a:r>
              <a:rPr lang="es-ES" dirty="0" err="1"/>
              <a:t>dictum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</a:t>
            </a:r>
            <a:r>
              <a:rPr lang="es-ES" dirty="0" err="1"/>
              <a:t>accumsan</a:t>
            </a:r>
            <a:r>
              <a:rPr lang="es-ES" dirty="0"/>
              <a:t> </a:t>
            </a:r>
            <a:r>
              <a:rPr lang="es-ES" dirty="0" err="1"/>
              <a:t>maximus</a:t>
            </a:r>
            <a:r>
              <a:rPr lang="es-ES" dirty="0"/>
              <a:t> at at ante</a:t>
            </a:r>
          </a:p>
        </p:txBody>
      </p:sp>
      <p:sp>
        <p:nvSpPr>
          <p:cNvPr id="57" name="Marcador de texto 18">
            <a:extLst>
              <a:ext uri="{FF2B5EF4-FFF2-40B4-BE49-F238E27FC236}">
                <a16:creationId xmlns:a16="http://schemas.microsoft.com/office/drawing/2014/main" id="{1EF95664-199B-3945-9261-1C3C60352E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2480" y="1711872"/>
            <a:ext cx="2262149" cy="954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03</a:t>
            </a:r>
          </a:p>
        </p:txBody>
      </p:sp>
      <p:sp>
        <p:nvSpPr>
          <p:cNvPr id="58" name="Marcador de contenido 20">
            <a:extLst>
              <a:ext uri="{FF2B5EF4-FFF2-40B4-BE49-F238E27FC236}">
                <a16:creationId xmlns:a16="http://schemas.microsoft.com/office/drawing/2014/main" id="{8E115702-08A1-F044-B170-D5D8DE46AF45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6353171" y="3042561"/>
            <a:ext cx="2262987" cy="615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Idea </a:t>
            </a:r>
            <a:r>
              <a:rPr lang="es-ES" dirty="0" err="1"/>
              <a:t>three</a:t>
            </a:r>
            <a:r>
              <a:rPr lang="es-ES" dirty="0"/>
              <a:t>,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</a:p>
        </p:txBody>
      </p:sp>
      <p:sp>
        <p:nvSpPr>
          <p:cNvPr id="59" name="Marcador de contenido 22">
            <a:extLst>
              <a:ext uri="{FF2B5EF4-FFF2-40B4-BE49-F238E27FC236}">
                <a16:creationId xmlns:a16="http://schemas.microsoft.com/office/drawing/2014/main" id="{9F75B862-1232-DD4C-B254-F0C1773CD741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352826" y="3704946"/>
            <a:ext cx="2262149" cy="210467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8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s-ES" sz="1200" b="0" i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r>
              <a:rPr lang="es-ES" dirty="0" err="1"/>
              <a:t>Duis</a:t>
            </a:r>
            <a:r>
              <a:rPr lang="es-ES" dirty="0"/>
              <a:t> </a:t>
            </a:r>
            <a:r>
              <a:rPr lang="es-ES" dirty="0" err="1"/>
              <a:t>pulvinar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ut </a:t>
            </a:r>
            <a:r>
              <a:rPr lang="es-ES" dirty="0" err="1"/>
              <a:t>fermentum</a:t>
            </a:r>
            <a:r>
              <a:rPr lang="es-ES" dirty="0"/>
              <a:t>. Nunc et leo </a:t>
            </a:r>
            <a:r>
              <a:rPr lang="es-ES" dirty="0" err="1"/>
              <a:t>dictum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</a:t>
            </a:r>
            <a:r>
              <a:rPr lang="es-ES" dirty="0" err="1"/>
              <a:t>accumsan</a:t>
            </a:r>
            <a:r>
              <a:rPr lang="es-ES" dirty="0"/>
              <a:t> </a:t>
            </a:r>
            <a:r>
              <a:rPr lang="es-ES" dirty="0" err="1"/>
              <a:t>maximus</a:t>
            </a:r>
            <a:r>
              <a:rPr lang="es-ES" dirty="0"/>
              <a:t> at at ante</a:t>
            </a:r>
          </a:p>
        </p:txBody>
      </p:sp>
      <p:sp>
        <p:nvSpPr>
          <p:cNvPr id="63" name="Marcador de texto 18">
            <a:extLst>
              <a:ext uri="{FF2B5EF4-FFF2-40B4-BE49-F238E27FC236}">
                <a16:creationId xmlns:a16="http://schemas.microsoft.com/office/drawing/2014/main" id="{D97B4D81-F431-194D-B23D-39F6307F59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5055" y="1711872"/>
            <a:ext cx="2262986" cy="9547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s-ES" dirty="0"/>
              <a:t>04</a:t>
            </a:r>
          </a:p>
        </p:txBody>
      </p:sp>
      <p:sp>
        <p:nvSpPr>
          <p:cNvPr id="64" name="Marcador de contenido 20">
            <a:extLst>
              <a:ext uri="{FF2B5EF4-FFF2-40B4-BE49-F238E27FC236}">
                <a16:creationId xmlns:a16="http://schemas.microsoft.com/office/drawing/2014/main" id="{968F6773-096D-294E-9678-83776E4D230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435745" y="3042561"/>
            <a:ext cx="2262987" cy="6150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Idea </a:t>
            </a:r>
            <a:r>
              <a:rPr lang="es-ES" dirty="0" err="1"/>
              <a:t>four</a:t>
            </a:r>
            <a:r>
              <a:rPr lang="es-ES" dirty="0"/>
              <a:t>,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</a:p>
        </p:txBody>
      </p:sp>
      <p:sp>
        <p:nvSpPr>
          <p:cNvPr id="65" name="Marcador de contenido 22">
            <a:extLst>
              <a:ext uri="{FF2B5EF4-FFF2-40B4-BE49-F238E27FC236}">
                <a16:creationId xmlns:a16="http://schemas.microsoft.com/office/drawing/2014/main" id="{7A7276BB-4D4C-E646-921B-BC49D29C5892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9435400" y="3704946"/>
            <a:ext cx="2262149" cy="210467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18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s-ES" sz="1200" b="0" i="0" smtClean="0">
                <a:solidFill>
                  <a:schemeClr val="tx1">
                    <a:lumMod val="90000"/>
                    <a:lumOff val="10000"/>
                  </a:schemeClr>
                </a:solidFill>
                <a:effectLst/>
              </a:defRPr>
            </a:lvl1pPr>
          </a:lstStyle>
          <a:p>
            <a:r>
              <a:rPr lang="es-ES" dirty="0" err="1"/>
              <a:t>Duis</a:t>
            </a:r>
            <a:r>
              <a:rPr lang="es-ES" dirty="0"/>
              <a:t> </a:t>
            </a:r>
            <a:r>
              <a:rPr lang="es-ES" dirty="0" err="1"/>
              <a:t>pulvinar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ut </a:t>
            </a:r>
            <a:r>
              <a:rPr lang="es-ES" dirty="0" err="1"/>
              <a:t>fermentum</a:t>
            </a:r>
            <a:r>
              <a:rPr lang="es-ES" dirty="0"/>
              <a:t>. Nunc et leo </a:t>
            </a:r>
            <a:r>
              <a:rPr lang="es-ES" dirty="0" err="1"/>
              <a:t>dictum</a:t>
            </a:r>
            <a:r>
              <a:rPr lang="es-ES" dirty="0"/>
              <a:t> </a:t>
            </a:r>
            <a:r>
              <a:rPr lang="es-ES" dirty="0" err="1"/>
              <a:t>turpis</a:t>
            </a:r>
            <a:r>
              <a:rPr lang="es-ES" dirty="0"/>
              <a:t> </a:t>
            </a:r>
            <a:r>
              <a:rPr lang="es-ES" dirty="0" err="1"/>
              <a:t>accumsan</a:t>
            </a:r>
            <a:r>
              <a:rPr lang="es-ES" dirty="0"/>
              <a:t> </a:t>
            </a:r>
            <a:r>
              <a:rPr lang="es-ES" dirty="0" err="1"/>
              <a:t>maximus</a:t>
            </a:r>
            <a:r>
              <a:rPr lang="es-ES" dirty="0"/>
              <a:t> at at ante</a:t>
            </a:r>
          </a:p>
        </p:txBody>
      </p:sp>
    </p:spTree>
    <p:extLst>
      <p:ext uri="{BB962C8B-B14F-4D97-AF65-F5344CB8AC3E}">
        <p14:creationId xmlns:p14="http://schemas.microsoft.com/office/powerpoint/2010/main" val="260731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cts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C57F50BE-834B-AB47-8E6A-FD3AEE3FC16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032125" y="0"/>
            <a:ext cx="6188075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082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C82CA0E4-2201-2040-81F5-6254F8E63E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563563"/>
            <a:ext cx="5608638" cy="5730875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606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DB3F58FE-0814-1E40-9E4D-4414EFBC18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10400" y="1439917"/>
            <a:ext cx="3510455" cy="5418083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44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-char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FF82BDD8-5A25-AA46-A326-A14E81B39C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58774" y="563563"/>
            <a:ext cx="5245864" cy="5772757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773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72FE7FC7-4A25-F042-8433-C8E3F0E5035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83393" y="563564"/>
            <a:ext cx="11225213" cy="5731728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482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7">
            <a:extLst>
              <a:ext uri="{FF2B5EF4-FFF2-40B4-BE49-F238E27FC236}">
                <a16:creationId xmlns:a16="http://schemas.microsoft.com/office/drawing/2014/main" id="{109F1155-0378-0341-BD06-59737C94E4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85490" y="563564"/>
            <a:ext cx="5606064" cy="5731728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dirty="0" err="1"/>
              <a:t>Put</a:t>
            </a:r>
            <a:r>
              <a:rPr lang="es-ES" dirty="0"/>
              <a:t> </a:t>
            </a:r>
            <a:r>
              <a:rPr lang="es-ES" dirty="0" err="1"/>
              <a:t>your</a:t>
            </a:r>
            <a:r>
              <a:rPr lang="es-ES" dirty="0"/>
              <a:t>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44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9D6F1F6-85BC-2442-8937-9A8E52AF9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EB000CF-7B77-8D47-9E45-FF0048388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 dirty="0"/>
              <a:t>Haga clic para modificar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8C02148-FB8C-2A4F-B2F8-651324A9FC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086A1-0270-C240-883C-500827F242E1}" type="datetimeFigureOut">
              <a:rPr lang="es-ES" smtClean="0"/>
              <a:t>31/8/19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69330F-5032-D443-A79F-48AF16EB6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490AD6-0867-2B47-9D35-3E82D2F5DA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97BB-8D95-BC49-8B4E-7A3C77EDC5E4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04F8043-6C89-4C4A-889C-2A0C98CD1BC3}"/>
              </a:ext>
            </a:extLst>
          </p:cNvPr>
          <p:cNvSpPr txBox="1">
            <a:spLocks/>
          </p:cNvSpPr>
          <p:nvPr userDrawn="1"/>
        </p:nvSpPr>
        <p:spPr>
          <a:xfrm>
            <a:off x="11712575" y="45270"/>
            <a:ext cx="479425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100" b="0" i="0" spc="3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pPr algn="ctr"/>
              <a:t>‹Nº›</a:t>
            </a:fld>
            <a:endParaRPr lang="en-US" sz="1100" b="0" i="0" spc="3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B55A97E-A349-AB43-A1C3-6310FDEC3EE1}"/>
              </a:ext>
            </a:extLst>
          </p:cNvPr>
          <p:cNvCxnSpPr>
            <a:cxnSpLocks/>
          </p:cNvCxnSpPr>
          <p:nvPr userDrawn="1"/>
        </p:nvCxnSpPr>
        <p:spPr>
          <a:xfrm>
            <a:off x="12182947" y="-9053"/>
            <a:ext cx="0" cy="42788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9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53" r:id="rId10"/>
    <p:sldLayoutId id="2147483651" r:id="rId11"/>
    <p:sldLayoutId id="2147483654" r:id="rId12"/>
    <p:sldLayoutId id="2147483655" r:id="rId13"/>
    <p:sldLayoutId id="2147483656" r:id="rId14"/>
    <p:sldLayoutId id="2147483664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02">
          <p15:clr>
            <a:srgbClr val="F26B43"/>
          </p15:clr>
        </p15:guide>
        <p15:guide id="4" pos="73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C5BF39D3-30BB-C244-A959-7AAE40B0F2A5}"/>
              </a:ext>
            </a:extLst>
          </p:cNvPr>
          <p:cNvSpPr/>
          <p:nvPr/>
        </p:nvSpPr>
        <p:spPr>
          <a:xfrm>
            <a:off x="791569" y="354842"/>
            <a:ext cx="10440537" cy="6086901"/>
          </a:xfrm>
          <a:prstGeom prst="rect">
            <a:avLst/>
          </a:prstGeom>
          <a:noFill/>
          <a:ln w="171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0BFD06C-A408-D244-B29A-37E269973A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70224" y="4392172"/>
            <a:ext cx="6051543" cy="90532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ts val="2600"/>
              </a:lnSpc>
            </a:pPr>
            <a:r>
              <a:rPr lang="en" dirty="0"/>
              <a:t>Organize and show your projects to attract attention, generate a conversation and obtain success. </a:t>
            </a:r>
            <a:endParaRPr lang="en" sz="16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AC8FFFF-5566-C54C-859F-A7932F2F4E2B}"/>
              </a:ext>
            </a:extLst>
          </p:cNvPr>
          <p:cNvSpPr txBox="1"/>
          <p:nvPr/>
        </p:nvSpPr>
        <p:spPr>
          <a:xfrm>
            <a:off x="489931" y="1511383"/>
            <a:ext cx="11212130" cy="1990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s-ES" sz="9600" b="1" dirty="0" err="1">
                <a:solidFill>
                  <a:schemeClr val="tx2"/>
                </a:solidFill>
              </a:rPr>
              <a:t>Lucerne</a:t>
            </a:r>
            <a:endParaRPr lang="es-ES" sz="9600" b="1" dirty="0">
              <a:solidFill>
                <a:schemeClr val="tx2"/>
              </a:solidFill>
            </a:endParaRPr>
          </a:p>
          <a:p>
            <a:pPr algn="ctr">
              <a:lnSpc>
                <a:spcPts val="7420"/>
              </a:lnSpc>
            </a:pPr>
            <a:r>
              <a:rPr lang="es-ES" sz="6000" b="1" dirty="0">
                <a:solidFill>
                  <a:schemeClr val="accent1"/>
                </a:solidFill>
              </a:rPr>
              <a:t>Business</a:t>
            </a:r>
            <a:endParaRPr lang="es-ES" sz="7200" b="1" dirty="0">
              <a:solidFill>
                <a:schemeClr val="accent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6D7B14E-6BC5-8D41-9D5A-AFBADE7C2099}"/>
              </a:ext>
            </a:extLst>
          </p:cNvPr>
          <p:cNvSpPr txBox="1"/>
          <p:nvPr/>
        </p:nvSpPr>
        <p:spPr>
          <a:xfrm>
            <a:off x="4437316" y="5498452"/>
            <a:ext cx="33173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spc="300" dirty="0">
                <a:solidFill>
                  <a:schemeClr val="tx2">
                    <a:alpha val="50000"/>
                  </a:schemeClr>
                </a:solidFill>
              </a:rPr>
              <a:t>DATE 00 | 00 | 0000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5096C97-789C-8B47-B623-CB8479FC7B72}"/>
              </a:ext>
            </a:extLst>
          </p:cNvPr>
          <p:cNvCxnSpPr>
            <a:cxnSpLocks/>
          </p:cNvCxnSpPr>
          <p:nvPr/>
        </p:nvCxnSpPr>
        <p:spPr>
          <a:xfrm>
            <a:off x="5627510" y="3946921"/>
            <a:ext cx="900285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FD97E9B-F9C6-3242-A8C6-0D5D10DA30B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863" y="0"/>
            <a:ext cx="4572000" cy="68580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0AECA4C-651E-DD49-89C2-BE32E106D9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883" y="0"/>
            <a:ext cx="387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0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4EAD9-2A41-1346-92B9-BFF87B435C28}"/>
              </a:ext>
            </a:extLst>
          </p:cNvPr>
          <p:cNvSpPr/>
          <p:nvPr/>
        </p:nvSpPr>
        <p:spPr>
          <a:xfrm>
            <a:off x="6782485" y="558140"/>
            <a:ext cx="4358244" cy="4067983"/>
          </a:xfrm>
          <a:prstGeom prst="rect">
            <a:avLst/>
          </a:prstGeom>
          <a:solidFill>
            <a:schemeClr val="accent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09B76C9-F265-4745-9AAE-A08617864DC5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5019674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n" b="1" dirty="0">
                <a:solidFill>
                  <a:srgbClr val="002060"/>
                </a:solidFill>
              </a:rPr>
              <a:t>Give power to your words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40FCF6D-DB56-7F4D-BC05-A16626D26B1B}"/>
              </a:ext>
            </a:extLst>
          </p:cNvPr>
          <p:cNvSpPr txBox="1"/>
          <p:nvPr/>
        </p:nvSpPr>
        <p:spPr>
          <a:xfrm>
            <a:off x="436887" y="3235231"/>
            <a:ext cx="1637577" cy="110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ADF24A7-90DE-594B-82EF-C12A0AC72F95}"/>
              </a:ext>
            </a:extLst>
          </p:cNvPr>
          <p:cNvSpPr txBox="1"/>
          <p:nvPr/>
        </p:nvSpPr>
        <p:spPr>
          <a:xfrm>
            <a:off x="2518895" y="3235231"/>
            <a:ext cx="1708722" cy="110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34C651A-F633-4942-9E04-11571B912F2E}"/>
              </a:ext>
            </a:extLst>
          </p:cNvPr>
          <p:cNvSpPr txBox="1"/>
          <p:nvPr/>
        </p:nvSpPr>
        <p:spPr>
          <a:xfrm>
            <a:off x="4537699" y="3235231"/>
            <a:ext cx="1708722" cy="1101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</a:t>
            </a: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961BFD6B-FE08-0845-9171-79E1720155F9}"/>
              </a:ext>
            </a:extLst>
          </p:cNvPr>
          <p:cNvCxnSpPr/>
          <p:nvPr/>
        </p:nvCxnSpPr>
        <p:spPr>
          <a:xfrm>
            <a:off x="479425" y="4857008"/>
            <a:ext cx="5616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B577B4A-CB7E-164D-8ED1-A5C1003EE52C}"/>
              </a:ext>
            </a:extLst>
          </p:cNvPr>
          <p:cNvSpPr txBox="1"/>
          <p:nvPr/>
        </p:nvSpPr>
        <p:spPr>
          <a:xfrm>
            <a:off x="436887" y="5181640"/>
            <a:ext cx="37907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Vivamus</a:t>
            </a:r>
            <a:r>
              <a:rPr lang="es-ES" b="1" dirty="0"/>
              <a:t> </a:t>
            </a:r>
            <a:r>
              <a:rPr lang="es-ES" b="1" dirty="0" err="1"/>
              <a:t>massa</a:t>
            </a:r>
            <a:r>
              <a:rPr lang="es-ES" b="1" dirty="0"/>
              <a:t> magna, </a:t>
            </a:r>
            <a:r>
              <a:rPr lang="es-ES" b="1" dirty="0" err="1">
                <a:solidFill>
                  <a:schemeClr val="accent1"/>
                </a:solidFill>
              </a:rPr>
              <a:t>vulputate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 err="1">
                <a:solidFill>
                  <a:schemeClr val="accent1"/>
                </a:solidFill>
              </a:rPr>
              <a:t>vel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/>
              <a:t>tortor et, </a:t>
            </a:r>
            <a:r>
              <a:rPr lang="es-ES" b="1" dirty="0" err="1"/>
              <a:t>pulvinar</a:t>
            </a:r>
            <a:r>
              <a:rPr lang="es-ES" b="1" dirty="0"/>
              <a:t> </a:t>
            </a:r>
            <a:r>
              <a:rPr lang="es-ES" b="1" dirty="0" err="1"/>
              <a:t>cursus</a:t>
            </a:r>
            <a:r>
              <a:rPr lang="es-ES" b="1" dirty="0"/>
              <a:t> </a:t>
            </a:r>
            <a:r>
              <a:rPr lang="es-ES" b="1" dirty="0" err="1"/>
              <a:t>diam</a:t>
            </a:r>
            <a:r>
              <a:rPr lang="es-ES" b="1" dirty="0"/>
              <a:t> </a:t>
            </a:r>
            <a:r>
              <a:rPr lang="es-ES" b="1" dirty="0" err="1"/>
              <a:t>massa</a:t>
            </a:r>
            <a:r>
              <a:rPr lang="es-ES" b="1" dirty="0"/>
              <a:t> magna.</a:t>
            </a:r>
          </a:p>
        </p:txBody>
      </p:sp>
      <p:sp>
        <p:nvSpPr>
          <p:cNvPr id="22" name="Título 1">
            <a:extLst>
              <a:ext uri="{FF2B5EF4-FFF2-40B4-BE49-F238E27FC236}">
                <a16:creationId xmlns:a16="http://schemas.microsoft.com/office/drawing/2014/main" id="{85F9EA2E-C653-6F47-B4D1-019D6C9C3D66}"/>
              </a:ext>
            </a:extLst>
          </p:cNvPr>
          <p:cNvSpPr txBox="1">
            <a:spLocks/>
          </p:cNvSpPr>
          <p:nvPr/>
        </p:nvSpPr>
        <p:spPr>
          <a:xfrm>
            <a:off x="4363474" y="5386035"/>
            <a:ext cx="1652518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3600" b="1" dirty="0">
                <a:solidFill>
                  <a:schemeClr val="accent1"/>
                </a:solidFill>
              </a:rPr>
              <a:t>+</a:t>
            </a:r>
            <a:r>
              <a:rPr lang="es-ES" sz="5400" b="1" dirty="0"/>
              <a:t>14</a:t>
            </a:r>
            <a:r>
              <a:rPr lang="es-ES" sz="3200" b="1" dirty="0"/>
              <a:t>%</a:t>
            </a:r>
            <a:endParaRPr lang="es-ES" sz="4800" b="1" dirty="0"/>
          </a:p>
        </p:txBody>
      </p:sp>
      <p:pic>
        <p:nvPicPr>
          <p:cNvPr id="16" name="Marcador de posición de imagen 15">
            <a:extLst>
              <a:ext uri="{FF2B5EF4-FFF2-40B4-BE49-F238E27FC236}">
                <a16:creationId xmlns:a16="http://schemas.microsoft.com/office/drawing/2014/main" id="{19530300-3F5D-3140-A5A0-520733E384D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69" r="456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" name="Forma libre 17">
            <a:extLst>
              <a:ext uri="{FF2B5EF4-FFF2-40B4-BE49-F238E27FC236}">
                <a16:creationId xmlns:a16="http://schemas.microsoft.com/office/drawing/2014/main" id="{58C837DC-2ED3-954E-916D-EE290456D6F0}"/>
              </a:ext>
            </a:extLst>
          </p:cNvPr>
          <p:cNvSpPr/>
          <p:nvPr/>
        </p:nvSpPr>
        <p:spPr>
          <a:xfrm>
            <a:off x="4566677" y="2648707"/>
            <a:ext cx="388022" cy="377861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DEEE5E18-D385-9844-AB6D-54D4D4A2AA1D}"/>
              </a:ext>
            </a:extLst>
          </p:cNvPr>
          <p:cNvSpPr/>
          <p:nvPr/>
        </p:nvSpPr>
        <p:spPr>
          <a:xfrm>
            <a:off x="488569" y="2691087"/>
            <a:ext cx="388854" cy="292912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CC7B8C17-2DAE-2842-A1EE-E230059C7364}"/>
              </a:ext>
            </a:extLst>
          </p:cNvPr>
          <p:cNvSpPr/>
          <p:nvPr/>
        </p:nvSpPr>
        <p:spPr>
          <a:xfrm>
            <a:off x="2528039" y="2629878"/>
            <a:ext cx="388022" cy="415329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accent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06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5F30F-C303-C44E-86DD-C6FA570B945A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485864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>
                <a:solidFill>
                  <a:schemeClr val="accent1"/>
                </a:solidFill>
              </a:rPr>
              <a:t>No figures, </a:t>
            </a:r>
          </a:p>
          <a:p>
            <a:pPr>
              <a:lnSpc>
                <a:spcPts val="4880"/>
              </a:lnSpc>
            </a:pPr>
            <a:r>
              <a:rPr lang="es-ES" b="1" dirty="0"/>
              <a:t>no </a:t>
            </a:r>
            <a:r>
              <a:rPr lang="es-ES" b="1" dirty="0" err="1"/>
              <a:t>facts</a:t>
            </a:r>
            <a:r>
              <a:rPr lang="es-ES" b="1" dirty="0"/>
              <a:t>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4D9C0C-88E3-8E46-A7CA-58F6226AC823}"/>
              </a:ext>
            </a:extLst>
          </p:cNvPr>
          <p:cNvSpPr txBox="1"/>
          <p:nvPr/>
        </p:nvSpPr>
        <p:spPr>
          <a:xfrm>
            <a:off x="479425" y="2592435"/>
            <a:ext cx="4043413" cy="2996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400" dirty="0" err="1">
                <a:solidFill>
                  <a:schemeClr val="tx2"/>
                </a:solidFill>
              </a:rPr>
              <a:t>Lorem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ipsum</a:t>
            </a:r>
            <a:r>
              <a:rPr lang="es-ES" sz="1400" dirty="0">
                <a:solidFill>
                  <a:schemeClr val="tx2"/>
                </a:solidFill>
              </a:rPr>
              <a:t> dolor </a:t>
            </a:r>
            <a:r>
              <a:rPr lang="es-ES" sz="1400" dirty="0" err="1">
                <a:solidFill>
                  <a:schemeClr val="tx2"/>
                </a:solidFill>
              </a:rPr>
              <a:t>sit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amet</a:t>
            </a:r>
            <a:r>
              <a:rPr lang="es-ES" sz="1400" dirty="0">
                <a:solidFill>
                  <a:schemeClr val="tx2"/>
                </a:solidFill>
              </a:rPr>
              <a:t>, </a:t>
            </a:r>
            <a:r>
              <a:rPr lang="es-ES" sz="1400" dirty="0" err="1">
                <a:solidFill>
                  <a:schemeClr val="tx2"/>
                </a:solidFill>
              </a:rPr>
              <a:t>consectetur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adipiscing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elit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Maecenas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hendrerit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mauris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vel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est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fringilla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Fusce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tincidunt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pretium</a:t>
            </a:r>
            <a:r>
              <a:rPr lang="es-ES" sz="1400" dirty="0">
                <a:solidFill>
                  <a:schemeClr val="tx2"/>
                </a:solidFill>
              </a:rPr>
              <a:t> libero a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. In </a:t>
            </a:r>
            <a:r>
              <a:rPr lang="es-ES" sz="1400" dirty="0" err="1">
                <a:solidFill>
                  <a:schemeClr val="tx2"/>
                </a:solidFill>
              </a:rPr>
              <a:t>volutpat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accumsan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laoreet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Integer</a:t>
            </a:r>
            <a:r>
              <a:rPr lang="es-ES" sz="1400" dirty="0">
                <a:solidFill>
                  <a:schemeClr val="tx2"/>
                </a:solidFill>
              </a:rPr>
              <a:t> a justo </a:t>
            </a:r>
            <a:r>
              <a:rPr lang="es-ES" sz="1400" dirty="0" err="1">
                <a:solidFill>
                  <a:schemeClr val="tx2"/>
                </a:solidFill>
              </a:rPr>
              <a:t>dictum</a:t>
            </a:r>
            <a:r>
              <a:rPr lang="es-ES" sz="1400" dirty="0">
                <a:solidFill>
                  <a:schemeClr val="tx2"/>
                </a:solidFill>
              </a:rPr>
              <a:t>, commodo odio </a:t>
            </a:r>
            <a:r>
              <a:rPr lang="es-ES" sz="1400" dirty="0" err="1">
                <a:solidFill>
                  <a:schemeClr val="tx2"/>
                </a:solidFill>
              </a:rPr>
              <a:t>varius</a:t>
            </a:r>
            <a:r>
              <a:rPr lang="es-ES" sz="1400" dirty="0">
                <a:solidFill>
                  <a:schemeClr val="tx2"/>
                </a:solidFill>
              </a:rPr>
              <a:t>,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nibh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b="1" dirty="0" err="1">
                <a:solidFill>
                  <a:schemeClr val="tx2"/>
                </a:solidFill>
              </a:rPr>
              <a:t>Cras</a:t>
            </a:r>
            <a:r>
              <a:rPr lang="es-ES" sz="1400" b="1" dirty="0">
                <a:solidFill>
                  <a:schemeClr val="tx2"/>
                </a:solidFill>
              </a:rPr>
              <a:t> </a:t>
            </a:r>
            <a:r>
              <a:rPr lang="es-ES" sz="1400" b="1" dirty="0" err="1">
                <a:solidFill>
                  <a:schemeClr val="tx2"/>
                </a:solidFill>
              </a:rPr>
              <a:t>dignissim</a:t>
            </a:r>
            <a:r>
              <a:rPr lang="es-ES" sz="1400" b="1" dirty="0">
                <a:solidFill>
                  <a:schemeClr val="tx2"/>
                </a:solidFill>
              </a:rPr>
              <a:t> tortor </a:t>
            </a:r>
            <a:r>
              <a:rPr lang="es-ES" sz="1400" dirty="0" err="1">
                <a:solidFill>
                  <a:schemeClr val="tx2"/>
                </a:solidFill>
              </a:rPr>
              <a:t>eget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ullamcorper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bibendum</a:t>
            </a:r>
            <a:r>
              <a:rPr lang="es-ES" sz="1400" dirty="0">
                <a:solidFill>
                  <a:schemeClr val="tx2"/>
                </a:solidFill>
              </a:rPr>
              <a:t>. In </a:t>
            </a:r>
            <a:r>
              <a:rPr lang="es-ES" sz="1400" dirty="0" err="1">
                <a:solidFill>
                  <a:schemeClr val="tx2"/>
                </a:solidFill>
              </a:rPr>
              <a:t>hac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habitasse</a:t>
            </a:r>
            <a:r>
              <a:rPr lang="es-ES" sz="1400" dirty="0">
                <a:solidFill>
                  <a:schemeClr val="tx2"/>
                </a:solidFill>
              </a:rPr>
              <a:t> platea </a:t>
            </a:r>
            <a:r>
              <a:rPr lang="es-ES" sz="1400" dirty="0" err="1">
                <a:solidFill>
                  <a:schemeClr val="tx2"/>
                </a:solidFill>
              </a:rPr>
              <a:t>dictumst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Praesent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vel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porttitor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dui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Nam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eleifend</a:t>
            </a:r>
            <a:r>
              <a:rPr lang="es-ES" sz="1400" dirty="0">
                <a:solidFill>
                  <a:schemeClr val="tx2"/>
                </a:solidFill>
              </a:rPr>
              <a:t> mi </a:t>
            </a:r>
            <a:r>
              <a:rPr lang="es-ES" sz="1400" dirty="0" err="1">
                <a:solidFill>
                  <a:schemeClr val="tx2"/>
                </a:solidFill>
              </a:rPr>
              <a:t>sapien</a:t>
            </a:r>
            <a:r>
              <a:rPr lang="es-ES" sz="1400" dirty="0">
                <a:solidFill>
                  <a:schemeClr val="tx2"/>
                </a:solidFill>
              </a:rPr>
              <a:t>, </a:t>
            </a:r>
            <a:r>
              <a:rPr lang="es-ES" sz="1400" dirty="0" err="1">
                <a:solidFill>
                  <a:schemeClr val="tx2"/>
                </a:solidFill>
              </a:rPr>
              <a:t>iaculis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faucibus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neque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aliquet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vel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b="1" dirty="0" err="1">
                <a:solidFill>
                  <a:schemeClr val="tx2"/>
                </a:solidFill>
              </a:rPr>
              <a:t>Praesent</a:t>
            </a:r>
            <a:r>
              <a:rPr lang="es-ES" sz="1400" b="1" dirty="0">
                <a:solidFill>
                  <a:schemeClr val="tx2"/>
                </a:solidFill>
              </a:rPr>
              <a:t> </a:t>
            </a:r>
            <a:r>
              <a:rPr lang="es-ES" sz="1400" b="1" dirty="0" err="1">
                <a:solidFill>
                  <a:schemeClr val="tx2"/>
                </a:solidFill>
              </a:rPr>
              <a:t>faucibus</a:t>
            </a:r>
            <a:r>
              <a:rPr lang="es-ES" sz="1400" b="1" dirty="0">
                <a:solidFill>
                  <a:schemeClr val="tx2"/>
                </a:solidFill>
              </a:rPr>
              <a:t> </a:t>
            </a:r>
            <a:r>
              <a:rPr lang="es-ES" sz="1400" b="1" dirty="0" err="1">
                <a:solidFill>
                  <a:schemeClr val="tx2"/>
                </a:solidFill>
              </a:rPr>
              <a:t>felis</a:t>
            </a:r>
            <a:r>
              <a:rPr lang="es-ES" sz="1400" b="1" dirty="0">
                <a:solidFill>
                  <a:schemeClr val="tx2"/>
                </a:solidFill>
              </a:rPr>
              <a:t> </a:t>
            </a:r>
            <a:r>
              <a:rPr lang="es-ES" sz="1400" dirty="0">
                <a:solidFill>
                  <a:schemeClr val="tx2"/>
                </a:solidFill>
              </a:rPr>
              <a:t>id </a:t>
            </a:r>
            <a:r>
              <a:rPr lang="es-ES" sz="1400" dirty="0" err="1">
                <a:solidFill>
                  <a:schemeClr val="tx2"/>
                </a:solidFill>
              </a:rPr>
              <a:t>sodales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dictum</a:t>
            </a:r>
            <a:r>
              <a:rPr lang="es-ES" sz="1400" dirty="0">
                <a:solidFill>
                  <a:schemeClr val="tx2"/>
                </a:solidFill>
              </a:rPr>
              <a:t>. Sed </a:t>
            </a:r>
            <a:r>
              <a:rPr lang="es-ES" sz="1400" dirty="0" err="1">
                <a:solidFill>
                  <a:schemeClr val="tx2"/>
                </a:solidFill>
              </a:rPr>
              <a:t>sit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amet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sollicitudin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felis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Praesent</a:t>
            </a:r>
            <a:r>
              <a:rPr lang="es-ES" sz="1400" dirty="0">
                <a:solidFill>
                  <a:schemeClr val="tx2"/>
                </a:solidFill>
              </a:rPr>
              <a:t> vehicula </a:t>
            </a:r>
            <a:r>
              <a:rPr lang="es-ES" sz="1400" dirty="0" err="1">
                <a:solidFill>
                  <a:schemeClr val="tx2"/>
                </a:solidFill>
              </a:rPr>
              <a:t>felis</a:t>
            </a:r>
            <a:r>
              <a:rPr lang="es-ES" sz="1400" dirty="0">
                <a:solidFill>
                  <a:schemeClr val="tx2"/>
                </a:solidFill>
              </a:rPr>
              <a:t> at </a:t>
            </a:r>
            <a:r>
              <a:rPr lang="es-ES" sz="1400" dirty="0" err="1">
                <a:solidFill>
                  <a:schemeClr val="tx2"/>
                </a:solidFill>
              </a:rPr>
              <a:t>ipsum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tempus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tincidunt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C012BB-4651-FE40-9BF6-EFBE41B49B52}"/>
              </a:ext>
            </a:extLst>
          </p:cNvPr>
          <p:cNvSpPr txBox="1"/>
          <p:nvPr/>
        </p:nvSpPr>
        <p:spPr>
          <a:xfrm>
            <a:off x="8953877" y="484360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E5D02CB-4B11-D74F-B74A-E09D97C9D6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411235"/>
              </p:ext>
            </p:extLst>
          </p:nvPr>
        </p:nvGraphicFramePr>
        <p:xfrm>
          <a:off x="5750218" y="1086416"/>
          <a:ext cx="5616574" cy="523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952E4F76-A394-6842-8BE0-7F0FC6D64238}"/>
              </a:ext>
            </a:extLst>
          </p:cNvPr>
          <p:cNvCxnSpPr/>
          <p:nvPr/>
        </p:nvCxnSpPr>
        <p:spPr>
          <a:xfrm>
            <a:off x="4965290" y="0"/>
            <a:ext cx="0" cy="6858000"/>
          </a:xfrm>
          <a:prstGeom prst="line">
            <a:avLst/>
          </a:prstGeom>
          <a:ln>
            <a:solidFill>
              <a:schemeClr val="accent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5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0E18957-4599-E444-86FC-944F8B66C82E}"/>
              </a:ext>
            </a:extLst>
          </p:cNvPr>
          <p:cNvSpPr/>
          <p:nvPr/>
        </p:nvSpPr>
        <p:spPr>
          <a:xfrm>
            <a:off x="468923" y="562709"/>
            <a:ext cx="5616575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D4359CA-DE71-B247-8749-F2BFF94CDC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9850384"/>
              </p:ext>
            </p:extLst>
          </p:nvPr>
        </p:nvGraphicFramePr>
        <p:xfrm>
          <a:off x="609600" y="1006304"/>
          <a:ext cx="5414296" cy="4845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id="{F4923041-8695-3649-ACA6-049B4117277A}"/>
              </a:ext>
            </a:extLst>
          </p:cNvPr>
          <p:cNvSpPr txBox="1">
            <a:spLocks/>
          </p:cNvSpPr>
          <p:nvPr/>
        </p:nvSpPr>
        <p:spPr>
          <a:xfrm>
            <a:off x="6890059" y="743824"/>
            <a:ext cx="3816041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>
                <a:solidFill>
                  <a:schemeClr val="accent1"/>
                </a:solidFill>
              </a:rPr>
              <a:t>No figures, </a:t>
            </a:r>
            <a:r>
              <a:rPr lang="es-ES" b="1" dirty="0"/>
              <a:t>no </a:t>
            </a:r>
            <a:r>
              <a:rPr lang="es-ES" b="1" dirty="0" err="1"/>
              <a:t>facts</a:t>
            </a:r>
            <a:r>
              <a:rPr lang="es-ES" b="1" dirty="0"/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2C07A6A-4FB6-6D46-B2A9-AB1116956A39}"/>
              </a:ext>
            </a:extLst>
          </p:cNvPr>
          <p:cNvSpPr txBox="1"/>
          <p:nvPr/>
        </p:nvSpPr>
        <p:spPr>
          <a:xfrm>
            <a:off x="6890058" y="2454784"/>
            <a:ext cx="4043413" cy="202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400" dirty="0" err="1">
                <a:solidFill>
                  <a:schemeClr val="tx2"/>
                </a:solidFill>
              </a:rPr>
              <a:t>Lorem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ipsum</a:t>
            </a:r>
            <a:r>
              <a:rPr lang="es-ES" sz="1400" dirty="0">
                <a:solidFill>
                  <a:schemeClr val="tx2"/>
                </a:solidFill>
              </a:rPr>
              <a:t> dolor </a:t>
            </a:r>
            <a:r>
              <a:rPr lang="es-ES" sz="1400" dirty="0" err="1">
                <a:solidFill>
                  <a:schemeClr val="tx2"/>
                </a:solidFill>
              </a:rPr>
              <a:t>sit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amet</a:t>
            </a:r>
            <a:r>
              <a:rPr lang="es-ES" sz="1400" dirty="0">
                <a:solidFill>
                  <a:schemeClr val="tx2"/>
                </a:solidFill>
              </a:rPr>
              <a:t>, </a:t>
            </a:r>
            <a:r>
              <a:rPr lang="es-ES" sz="1400" dirty="0" err="1">
                <a:solidFill>
                  <a:schemeClr val="tx2"/>
                </a:solidFill>
              </a:rPr>
              <a:t>consectetur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adipiscing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elit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Maecenas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hendrerit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mauris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vel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est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fringilla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Fusce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tincidunt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pretium</a:t>
            </a:r>
            <a:r>
              <a:rPr lang="es-ES" sz="1400" dirty="0">
                <a:solidFill>
                  <a:schemeClr val="tx2"/>
                </a:solidFill>
              </a:rPr>
              <a:t> libero a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. In </a:t>
            </a:r>
            <a:r>
              <a:rPr lang="es-ES" sz="1400" dirty="0" err="1">
                <a:solidFill>
                  <a:schemeClr val="tx2"/>
                </a:solidFill>
              </a:rPr>
              <a:t>volutpat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accumsan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laoreet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dirty="0" err="1">
                <a:solidFill>
                  <a:schemeClr val="tx2"/>
                </a:solidFill>
              </a:rPr>
              <a:t>Integer</a:t>
            </a:r>
            <a:r>
              <a:rPr lang="es-ES" sz="1400" dirty="0">
                <a:solidFill>
                  <a:schemeClr val="tx2"/>
                </a:solidFill>
              </a:rPr>
              <a:t> a justo </a:t>
            </a:r>
            <a:r>
              <a:rPr lang="es-ES" sz="1400" dirty="0" err="1">
                <a:solidFill>
                  <a:schemeClr val="tx2"/>
                </a:solidFill>
              </a:rPr>
              <a:t>dictum</a:t>
            </a:r>
            <a:r>
              <a:rPr lang="es-ES" sz="1400" dirty="0">
                <a:solidFill>
                  <a:schemeClr val="tx2"/>
                </a:solidFill>
              </a:rPr>
              <a:t>, commodo odio </a:t>
            </a:r>
            <a:r>
              <a:rPr lang="es-ES" sz="1400" dirty="0" err="1">
                <a:solidFill>
                  <a:schemeClr val="tx2"/>
                </a:solidFill>
              </a:rPr>
              <a:t>varius</a:t>
            </a:r>
            <a:r>
              <a:rPr lang="es-ES" sz="1400" dirty="0">
                <a:solidFill>
                  <a:schemeClr val="tx2"/>
                </a:solidFill>
              </a:rPr>
              <a:t>, </a:t>
            </a:r>
            <a:r>
              <a:rPr lang="es-ES" sz="1400" dirty="0" err="1">
                <a:solidFill>
                  <a:schemeClr val="tx2"/>
                </a:solidFill>
              </a:rPr>
              <a:t>malesuada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nibh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  <a:r>
              <a:rPr lang="es-ES" sz="1400" b="1" dirty="0" err="1">
                <a:solidFill>
                  <a:schemeClr val="tx2"/>
                </a:solidFill>
              </a:rPr>
              <a:t>Cras</a:t>
            </a:r>
            <a:r>
              <a:rPr lang="es-ES" sz="1400" b="1" dirty="0">
                <a:solidFill>
                  <a:schemeClr val="tx2"/>
                </a:solidFill>
              </a:rPr>
              <a:t> </a:t>
            </a:r>
            <a:r>
              <a:rPr lang="es-ES" sz="1400" b="1" dirty="0" err="1">
                <a:solidFill>
                  <a:schemeClr val="tx2"/>
                </a:solidFill>
              </a:rPr>
              <a:t>dignissim</a:t>
            </a:r>
            <a:r>
              <a:rPr lang="es-ES" sz="1400" b="1" dirty="0">
                <a:solidFill>
                  <a:schemeClr val="tx2"/>
                </a:solidFill>
              </a:rPr>
              <a:t> tortor </a:t>
            </a:r>
            <a:r>
              <a:rPr lang="es-ES" sz="1400" dirty="0" err="1">
                <a:solidFill>
                  <a:schemeClr val="tx2"/>
                </a:solidFill>
              </a:rPr>
              <a:t>eget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ullamcorper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bibendum</a:t>
            </a:r>
            <a:r>
              <a:rPr lang="es-ES" sz="1400" dirty="0">
                <a:solidFill>
                  <a:schemeClr val="tx2"/>
                </a:solidFill>
              </a:rPr>
              <a:t>. In </a:t>
            </a:r>
            <a:r>
              <a:rPr lang="es-ES" sz="1400" dirty="0" err="1">
                <a:solidFill>
                  <a:schemeClr val="tx2"/>
                </a:solidFill>
              </a:rPr>
              <a:t>hac</a:t>
            </a:r>
            <a:r>
              <a:rPr lang="es-ES" sz="1400" dirty="0">
                <a:solidFill>
                  <a:schemeClr val="tx2"/>
                </a:solidFill>
              </a:rPr>
              <a:t> </a:t>
            </a:r>
            <a:r>
              <a:rPr lang="es-ES" sz="1400" dirty="0" err="1">
                <a:solidFill>
                  <a:schemeClr val="tx2"/>
                </a:solidFill>
              </a:rPr>
              <a:t>habitasse</a:t>
            </a:r>
            <a:r>
              <a:rPr lang="es-ES" sz="1400" dirty="0">
                <a:solidFill>
                  <a:schemeClr val="tx2"/>
                </a:solidFill>
              </a:rPr>
              <a:t> platea </a:t>
            </a:r>
            <a:r>
              <a:rPr lang="es-ES" sz="1400" dirty="0" err="1">
                <a:solidFill>
                  <a:schemeClr val="tx2"/>
                </a:solidFill>
              </a:rPr>
              <a:t>dictumst</a:t>
            </a:r>
            <a:r>
              <a:rPr lang="es-ES" sz="1400" dirty="0">
                <a:solidFill>
                  <a:schemeClr val="tx2"/>
                </a:solidFill>
              </a:rPr>
              <a:t>. 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D14C6DD9-5CC4-9A49-8A15-DC925F5748F3}"/>
              </a:ext>
            </a:extLst>
          </p:cNvPr>
          <p:cNvCxnSpPr>
            <a:cxnSpLocks/>
          </p:cNvCxnSpPr>
          <p:nvPr/>
        </p:nvCxnSpPr>
        <p:spPr>
          <a:xfrm>
            <a:off x="6932596" y="4906168"/>
            <a:ext cx="47799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ítulo 1">
            <a:extLst>
              <a:ext uri="{FF2B5EF4-FFF2-40B4-BE49-F238E27FC236}">
                <a16:creationId xmlns:a16="http://schemas.microsoft.com/office/drawing/2014/main" id="{B8B9C14D-D01F-2743-9660-BE65191132E5}"/>
              </a:ext>
            </a:extLst>
          </p:cNvPr>
          <p:cNvSpPr txBox="1">
            <a:spLocks/>
          </p:cNvSpPr>
          <p:nvPr/>
        </p:nvSpPr>
        <p:spPr>
          <a:xfrm>
            <a:off x="6890058" y="5457024"/>
            <a:ext cx="1568710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2800" b="1" dirty="0">
                <a:solidFill>
                  <a:schemeClr val="accent1"/>
                </a:solidFill>
              </a:rPr>
              <a:t>+</a:t>
            </a:r>
            <a:r>
              <a:rPr lang="es-ES" b="1" dirty="0"/>
              <a:t>10</a:t>
            </a:r>
            <a:r>
              <a:rPr lang="es-ES" sz="2400" b="1" dirty="0"/>
              <a:t>%</a:t>
            </a:r>
            <a:endParaRPr lang="es-ES" sz="4000" b="1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3D9489D7-15C9-5647-B308-EDEEDB7608EC}"/>
              </a:ext>
            </a:extLst>
          </p:cNvPr>
          <p:cNvSpPr txBox="1">
            <a:spLocks/>
          </p:cNvSpPr>
          <p:nvPr/>
        </p:nvSpPr>
        <p:spPr>
          <a:xfrm>
            <a:off x="8542576" y="5457024"/>
            <a:ext cx="1568710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2800" b="1" dirty="0">
                <a:solidFill>
                  <a:schemeClr val="accent1"/>
                </a:solidFill>
              </a:rPr>
              <a:t>+</a:t>
            </a:r>
            <a:r>
              <a:rPr lang="es-ES" b="1" dirty="0"/>
              <a:t>25</a:t>
            </a:r>
            <a:r>
              <a:rPr lang="es-ES" sz="2400" b="1" dirty="0"/>
              <a:t>%</a:t>
            </a:r>
            <a:endParaRPr lang="es-ES" sz="4000" b="1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B53FA898-28FD-474E-A0A4-A6D85B84CE88}"/>
              </a:ext>
            </a:extLst>
          </p:cNvPr>
          <p:cNvSpPr txBox="1">
            <a:spLocks/>
          </p:cNvSpPr>
          <p:nvPr/>
        </p:nvSpPr>
        <p:spPr>
          <a:xfrm>
            <a:off x="10154367" y="5457024"/>
            <a:ext cx="1568710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2800" b="1" dirty="0">
                <a:solidFill>
                  <a:schemeClr val="accent1"/>
                </a:solidFill>
              </a:rPr>
              <a:t>+</a:t>
            </a:r>
            <a:r>
              <a:rPr lang="es-ES" b="1" dirty="0"/>
              <a:t>48</a:t>
            </a:r>
            <a:r>
              <a:rPr lang="es-ES" sz="2400" b="1" dirty="0"/>
              <a:t>%</a:t>
            </a:r>
            <a:endParaRPr lang="es-ES" sz="4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F2C1BA9-2055-3A44-B93D-29DCA53AA06C}"/>
              </a:ext>
            </a:extLst>
          </p:cNvPr>
          <p:cNvSpPr txBox="1"/>
          <p:nvPr/>
        </p:nvSpPr>
        <p:spPr>
          <a:xfrm>
            <a:off x="6932596" y="5162916"/>
            <a:ext cx="15261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spc="300" dirty="0">
                <a:solidFill>
                  <a:schemeClr val="accent3"/>
                </a:solidFill>
              </a:rPr>
              <a:t>FACT 1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ED0C967-5314-5A40-B4ED-EC62FA69F292}"/>
              </a:ext>
            </a:extLst>
          </p:cNvPr>
          <p:cNvSpPr txBox="1"/>
          <p:nvPr/>
        </p:nvSpPr>
        <p:spPr>
          <a:xfrm>
            <a:off x="8559499" y="5162916"/>
            <a:ext cx="15261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spc="300" dirty="0">
                <a:solidFill>
                  <a:schemeClr val="accent3"/>
                </a:solidFill>
              </a:rPr>
              <a:t>FACT 2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69CC88C-EEDC-6342-9EDB-C9474D0F6615}"/>
              </a:ext>
            </a:extLst>
          </p:cNvPr>
          <p:cNvSpPr txBox="1"/>
          <p:nvPr/>
        </p:nvSpPr>
        <p:spPr>
          <a:xfrm>
            <a:off x="10186402" y="5162916"/>
            <a:ext cx="15261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spc="300" dirty="0">
                <a:solidFill>
                  <a:schemeClr val="accent3"/>
                </a:solidFill>
              </a:rPr>
              <a:t>FACT 3</a:t>
            </a:r>
          </a:p>
        </p:txBody>
      </p:sp>
    </p:spTree>
    <p:extLst>
      <p:ext uri="{BB962C8B-B14F-4D97-AF65-F5344CB8AC3E}">
        <p14:creationId xmlns:p14="http://schemas.microsoft.com/office/powerpoint/2010/main" val="94791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B2761E0-F716-834D-8134-302CA0F7EC79}"/>
              </a:ext>
            </a:extLst>
          </p:cNvPr>
          <p:cNvSpPr txBox="1"/>
          <p:nvPr/>
        </p:nvSpPr>
        <p:spPr>
          <a:xfrm>
            <a:off x="479425" y="4448522"/>
            <a:ext cx="180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chemeClr val="accent1"/>
                </a:solidFill>
              </a:rPr>
              <a:t>Nam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b="1" dirty="0" err="1">
                <a:solidFill>
                  <a:schemeClr val="accent1"/>
                </a:solidFill>
              </a:rPr>
              <a:t>eleifend</a:t>
            </a:r>
            <a:r>
              <a:rPr lang="es-ES" sz="1400" b="1" dirty="0">
                <a:solidFill>
                  <a:schemeClr val="accent1"/>
                </a:solidFill>
              </a:rPr>
              <a:t> mi </a:t>
            </a:r>
            <a:r>
              <a:rPr lang="es-ES" sz="1400" b="1" dirty="0" err="1">
                <a:solidFill>
                  <a:schemeClr val="accent1"/>
                </a:solidFill>
              </a:rPr>
              <a:t>sapien</a:t>
            </a:r>
            <a:endParaRPr lang="es-ES" sz="1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08AB1B-8C3B-7C4D-A86C-FF0AB1D7A87D}"/>
              </a:ext>
            </a:extLst>
          </p:cNvPr>
          <p:cNvSpPr txBox="1"/>
          <p:nvPr/>
        </p:nvSpPr>
        <p:spPr>
          <a:xfrm>
            <a:off x="479425" y="5059701"/>
            <a:ext cx="180165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endParaRPr lang="es-ES" sz="1200" dirty="0">
              <a:solidFill>
                <a:schemeClr val="tx2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8AC63EB-583A-884B-BB51-73D76EBEB3B4}"/>
              </a:ext>
            </a:extLst>
          </p:cNvPr>
          <p:cNvSpPr txBox="1"/>
          <p:nvPr/>
        </p:nvSpPr>
        <p:spPr>
          <a:xfrm>
            <a:off x="4857135" y="46211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81F94E60-018B-D94C-93D0-3FC59A5FC4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4303917"/>
              </p:ext>
            </p:extLst>
          </p:nvPr>
        </p:nvGraphicFramePr>
        <p:xfrm>
          <a:off x="5584724" y="1458343"/>
          <a:ext cx="6127851" cy="49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F558DE2B-9685-5242-BED6-9BAA39A6A27F}"/>
              </a:ext>
            </a:extLst>
          </p:cNvPr>
          <p:cNvCxnSpPr>
            <a:cxnSpLocks/>
          </p:cNvCxnSpPr>
          <p:nvPr/>
        </p:nvCxnSpPr>
        <p:spPr>
          <a:xfrm>
            <a:off x="4965290" y="0"/>
            <a:ext cx="0" cy="6858000"/>
          </a:xfrm>
          <a:prstGeom prst="line">
            <a:avLst/>
          </a:prstGeom>
          <a:ln>
            <a:solidFill>
              <a:schemeClr val="accent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0A6B09-CA7A-D54A-B45F-1CA7C73BD86D}"/>
              </a:ext>
            </a:extLst>
          </p:cNvPr>
          <p:cNvSpPr txBox="1"/>
          <p:nvPr/>
        </p:nvSpPr>
        <p:spPr>
          <a:xfrm>
            <a:off x="2722357" y="4448522"/>
            <a:ext cx="180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chemeClr val="accent1"/>
                </a:solidFill>
              </a:rPr>
              <a:t>Nam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b="1" dirty="0" err="1">
                <a:solidFill>
                  <a:schemeClr val="accent1"/>
                </a:solidFill>
              </a:rPr>
              <a:t>eleifend</a:t>
            </a:r>
            <a:r>
              <a:rPr lang="es-ES" sz="1400" b="1" dirty="0">
                <a:solidFill>
                  <a:schemeClr val="accent1"/>
                </a:solidFill>
              </a:rPr>
              <a:t> mi </a:t>
            </a:r>
            <a:r>
              <a:rPr lang="es-ES" sz="1400" b="1" dirty="0" err="1">
                <a:solidFill>
                  <a:schemeClr val="accent1"/>
                </a:solidFill>
              </a:rPr>
              <a:t>sapien</a:t>
            </a:r>
            <a:endParaRPr lang="es-ES" sz="14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D38060D-AD30-094C-86D9-DA69DBAD24FA}"/>
              </a:ext>
            </a:extLst>
          </p:cNvPr>
          <p:cNvSpPr txBox="1"/>
          <p:nvPr/>
        </p:nvSpPr>
        <p:spPr>
          <a:xfrm>
            <a:off x="2722357" y="5059701"/>
            <a:ext cx="180165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endParaRPr lang="es-ES" sz="1200" dirty="0">
              <a:solidFill>
                <a:schemeClr val="tx2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A5202A8-2E35-9C48-A195-389230113000}"/>
              </a:ext>
            </a:extLst>
          </p:cNvPr>
          <p:cNvSpPr txBox="1"/>
          <p:nvPr/>
        </p:nvSpPr>
        <p:spPr>
          <a:xfrm>
            <a:off x="479425" y="2603335"/>
            <a:ext cx="180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chemeClr val="accent1"/>
                </a:solidFill>
              </a:rPr>
              <a:t>Nam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b="1" dirty="0" err="1">
                <a:solidFill>
                  <a:schemeClr val="accent1"/>
                </a:solidFill>
              </a:rPr>
              <a:t>eleifend</a:t>
            </a:r>
            <a:r>
              <a:rPr lang="es-ES" sz="1400" b="1" dirty="0">
                <a:solidFill>
                  <a:schemeClr val="accent1"/>
                </a:solidFill>
              </a:rPr>
              <a:t> mi </a:t>
            </a:r>
            <a:r>
              <a:rPr lang="es-ES" sz="1400" b="1" dirty="0" err="1">
                <a:solidFill>
                  <a:schemeClr val="accent1"/>
                </a:solidFill>
              </a:rPr>
              <a:t>sapien</a:t>
            </a:r>
            <a:endParaRPr lang="es-ES" sz="14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C1775E8-6FE9-C948-95AD-007BAE707BCE}"/>
              </a:ext>
            </a:extLst>
          </p:cNvPr>
          <p:cNvSpPr txBox="1"/>
          <p:nvPr/>
        </p:nvSpPr>
        <p:spPr>
          <a:xfrm>
            <a:off x="479425" y="3214514"/>
            <a:ext cx="180165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752034B-FE0D-114B-8D8A-586BCE05D5C1}"/>
              </a:ext>
            </a:extLst>
          </p:cNvPr>
          <p:cNvSpPr txBox="1"/>
          <p:nvPr/>
        </p:nvSpPr>
        <p:spPr>
          <a:xfrm>
            <a:off x="2722357" y="2603335"/>
            <a:ext cx="18016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err="1">
                <a:solidFill>
                  <a:schemeClr val="accent1"/>
                </a:solidFill>
              </a:rPr>
              <a:t>Nam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b="1" dirty="0" err="1">
                <a:solidFill>
                  <a:schemeClr val="accent1"/>
                </a:solidFill>
              </a:rPr>
              <a:t>eleifend</a:t>
            </a:r>
            <a:r>
              <a:rPr lang="es-ES" sz="1400" b="1" dirty="0">
                <a:solidFill>
                  <a:schemeClr val="accent1"/>
                </a:solidFill>
              </a:rPr>
              <a:t> mi </a:t>
            </a:r>
            <a:r>
              <a:rPr lang="es-ES" sz="1400" b="1" dirty="0" err="1">
                <a:solidFill>
                  <a:schemeClr val="accent1"/>
                </a:solidFill>
              </a:rPr>
              <a:t>sapien</a:t>
            </a:r>
            <a:endParaRPr lang="es-ES" sz="14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3B8DA6B-DEC1-8948-B028-5D92016395B2}"/>
              </a:ext>
            </a:extLst>
          </p:cNvPr>
          <p:cNvSpPr txBox="1"/>
          <p:nvPr/>
        </p:nvSpPr>
        <p:spPr>
          <a:xfrm>
            <a:off x="2722357" y="3214514"/>
            <a:ext cx="180165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770FA924-35DF-0E43-8733-36CBCBD24816}"/>
              </a:ext>
            </a:extLst>
          </p:cNvPr>
          <p:cNvSpPr txBox="1">
            <a:spLocks/>
          </p:cNvSpPr>
          <p:nvPr/>
        </p:nvSpPr>
        <p:spPr>
          <a:xfrm>
            <a:off x="479427" y="743824"/>
            <a:ext cx="3470274" cy="131710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s-ES" b="1" dirty="0">
                <a:solidFill>
                  <a:schemeClr val="accent1"/>
                </a:solidFill>
              </a:rPr>
              <a:t>No figures</a:t>
            </a:r>
            <a:r>
              <a:rPr lang="es-ES" b="1" dirty="0"/>
              <a:t>, no </a:t>
            </a:r>
            <a:r>
              <a:rPr lang="es-ES" b="1" dirty="0" err="1"/>
              <a:t>facts</a:t>
            </a:r>
            <a:r>
              <a:rPr lang="es-ES" b="1" dirty="0"/>
              <a:t> </a:t>
            </a:r>
            <a:endParaRPr lang="es-E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4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1E548ED-CE6B-4C46-A8FA-841DCDB368B2}"/>
              </a:ext>
            </a:extLst>
          </p:cNvPr>
          <p:cNvSpPr/>
          <p:nvPr/>
        </p:nvSpPr>
        <p:spPr>
          <a:xfrm>
            <a:off x="468923" y="562709"/>
            <a:ext cx="11243652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5B414280-8369-F548-9E94-6A3F1F8C70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1248723"/>
              </p:ext>
            </p:extLst>
          </p:nvPr>
        </p:nvGraphicFramePr>
        <p:xfrm>
          <a:off x="5188945" y="1375997"/>
          <a:ext cx="6081308" cy="4777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2BC8A900-98B6-D74A-AA98-FA0D12CB65B5}"/>
              </a:ext>
            </a:extLst>
          </p:cNvPr>
          <p:cNvSpPr/>
          <p:nvPr/>
        </p:nvSpPr>
        <p:spPr>
          <a:xfrm>
            <a:off x="7029211" y="2777839"/>
            <a:ext cx="1577781" cy="396416"/>
          </a:xfrm>
          <a:prstGeom prst="roundRect">
            <a:avLst>
              <a:gd name="adj" fmla="val 166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1100" b="1" dirty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Important Highlight</a:t>
            </a:r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404F80D5-B880-CE48-9176-4508590E30C2}"/>
              </a:ext>
            </a:extLst>
          </p:cNvPr>
          <p:cNvSpPr/>
          <p:nvPr/>
        </p:nvSpPr>
        <p:spPr>
          <a:xfrm>
            <a:off x="8425163" y="1917052"/>
            <a:ext cx="1507465" cy="396416"/>
          </a:xfrm>
          <a:prstGeom prst="roundRect">
            <a:avLst>
              <a:gd name="adj" fmla="val 11116"/>
            </a:avLst>
          </a:prstGeom>
          <a:solidFill>
            <a:srgbClr val="EB4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41755"/>
            <a:r>
              <a:rPr lang="en-US" sz="1100" b="1" dirty="0">
                <a:solidFill>
                  <a:srgbClr val="FFFFFF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Important Highlight</a:t>
            </a:r>
            <a:endParaRPr lang="en-US" sz="1100" dirty="0">
              <a:solidFill>
                <a:srgbClr val="FFFFFF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14" name="Straight Connector 9">
            <a:extLst>
              <a:ext uri="{FF2B5EF4-FFF2-40B4-BE49-F238E27FC236}">
                <a16:creationId xmlns:a16="http://schemas.microsoft.com/office/drawing/2014/main" id="{DDCEB5E0-26A2-214D-8C6E-5D675135CA2F}"/>
              </a:ext>
            </a:extLst>
          </p:cNvPr>
          <p:cNvCxnSpPr>
            <a:cxnSpLocks/>
          </p:cNvCxnSpPr>
          <p:nvPr/>
        </p:nvCxnSpPr>
        <p:spPr>
          <a:xfrm>
            <a:off x="7774329" y="3395518"/>
            <a:ext cx="0" cy="548521"/>
          </a:xfrm>
          <a:prstGeom prst="line">
            <a:avLst/>
          </a:prstGeom>
          <a:ln>
            <a:solidFill>
              <a:schemeClr val="bg2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0">
            <a:extLst>
              <a:ext uri="{FF2B5EF4-FFF2-40B4-BE49-F238E27FC236}">
                <a16:creationId xmlns:a16="http://schemas.microsoft.com/office/drawing/2014/main" id="{9CFD40C6-0E13-AE42-B37A-54B6FCAB15E5}"/>
              </a:ext>
            </a:extLst>
          </p:cNvPr>
          <p:cNvCxnSpPr>
            <a:cxnSpLocks/>
          </p:cNvCxnSpPr>
          <p:nvPr/>
        </p:nvCxnSpPr>
        <p:spPr>
          <a:xfrm>
            <a:off x="9178896" y="2532131"/>
            <a:ext cx="0" cy="1411908"/>
          </a:xfrm>
          <a:prstGeom prst="line">
            <a:avLst/>
          </a:prstGeom>
          <a:ln>
            <a:solidFill>
              <a:schemeClr val="bg2"/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ítulo 1">
            <a:extLst>
              <a:ext uri="{FF2B5EF4-FFF2-40B4-BE49-F238E27FC236}">
                <a16:creationId xmlns:a16="http://schemas.microsoft.com/office/drawing/2014/main" id="{4C3DD279-3334-4946-9B28-9D18D41E1354}"/>
              </a:ext>
            </a:extLst>
          </p:cNvPr>
          <p:cNvSpPr txBox="1">
            <a:spLocks/>
          </p:cNvSpPr>
          <p:nvPr/>
        </p:nvSpPr>
        <p:spPr>
          <a:xfrm>
            <a:off x="897729" y="960341"/>
            <a:ext cx="3420271" cy="11549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120"/>
              </a:lnSpc>
            </a:pPr>
            <a:r>
              <a:rPr lang="es-ES" sz="3600" b="1" dirty="0" err="1">
                <a:solidFill>
                  <a:schemeClr val="bg2"/>
                </a:solidFill>
              </a:rPr>
              <a:t>Think</a:t>
            </a:r>
            <a:r>
              <a:rPr lang="es-ES" sz="3600" b="1" dirty="0">
                <a:solidFill>
                  <a:schemeClr val="bg2"/>
                </a:solidFill>
              </a:rPr>
              <a:t> </a:t>
            </a:r>
            <a:r>
              <a:rPr lang="es-ES" sz="3600" b="1" dirty="0" err="1">
                <a:solidFill>
                  <a:schemeClr val="bg2"/>
                </a:solidFill>
              </a:rPr>
              <a:t>far</a:t>
            </a:r>
            <a:r>
              <a:rPr lang="es-ES" sz="3600" b="1" dirty="0">
                <a:solidFill>
                  <a:schemeClr val="bg2"/>
                </a:solidFill>
              </a:rPr>
              <a:t>, </a:t>
            </a:r>
            <a:r>
              <a:rPr lang="es-ES" sz="3600" b="1" dirty="0" err="1">
                <a:solidFill>
                  <a:schemeClr val="bg2"/>
                </a:solidFill>
              </a:rPr>
              <a:t>explain</a:t>
            </a:r>
            <a:r>
              <a:rPr lang="es-ES" sz="3600" b="1" dirty="0">
                <a:solidFill>
                  <a:schemeClr val="bg2"/>
                </a:solidFill>
              </a:rPr>
              <a:t> </a:t>
            </a:r>
            <a:r>
              <a:rPr lang="es-ES" sz="3600" b="1" dirty="0" err="1">
                <a:solidFill>
                  <a:schemeClr val="bg2"/>
                </a:solidFill>
              </a:rPr>
              <a:t>close</a:t>
            </a:r>
            <a:r>
              <a:rPr lang="es-ES" sz="3600" b="1" dirty="0">
                <a:solidFill>
                  <a:schemeClr val="bg2"/>
                </a:solidFill>
              </a:rPr>
              <a:t> </a:t>
            </a:r>
          </a:p>
          <a:p>
            <a:pPr>
              <a:lnSpc>
                <a:spcPts val="4120"/>
              </a:lnSpc>
            </a:pPr>
            <a:br>
              <a:rPr lang="es-ES" sz="3600" b="1" dirty="0">
                <a:solidFill>
                  <a:schemeClr val="bg2"/>
                </a:solidFill>
              </a:rPr>
            </a:br>
            <a:endParaRPr lang="es-ES" sz="3600" b="1" dirty="0">
              <a:solidFill>
                <a:schemeClr val="bg2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C3CCA7C-DFB2-E840-AB63-B9431B529927}"/>
              </a:ext>
            </a:extLst>
          </p:cNvPr>
          <p:cNvSpPr txBox="1"/>
          <p:nvPr/>
        </p:nvSpPr>
        <p:spPr>
          <a:xfrm>
            <a:off x="889814" y="2429332"/>
            <a:ext cx="3008173" cy="104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200" dirty="0" err="1">
                <a:solidFill>
                  <a:schemeClr val="bg2"/>
                </a:solidFill>
              </a:rPr>
              <a:t>Lorem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ipsum</a:t>
            </a:r>
            <a:r>
              <a:rPr lang="es-ES" sz="1200" dirty="0">
                <a:solidFill>
                  <a:schemeClr val="bg2"/>
                </a:solidFill>
              </a:rPr>
              <a:t> dolor </a:t>
            </a:r>
            <a:r>
              <a:rPr lang="es-ES" sz="1200" dirty="0" err="1">
                <a:solidFill>
                  <a:schemeClr val="bg2"/>
                </a:solidFill>
              </a:rPr>
              <a:t>sit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amet</a:t>
            </a:r>
            <a:r>
              <a:rPr lang="es-ES" sz="1200" dirty="0">
                <a:solidFill>
                  <a:schemeClr val="bg2"/>
                </a:solidFill>
              </a:rPr>
              <a:t>, </a:t>
            </a:r>
            <a:r>
              <a:rPr lang="es-ES" sz="1200" dirty="0" err="1">
                <a:solidFill>
                  <a:schemeClr val="bg2"/>
                </a:solidFill>
              </a:rPr>
              <a:t>consectetur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adipiscing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elit</a:t>
            </a:r>
            <a:r>
              <a:rPr lang="es-ES" sz="1200" dirty="0">
                <a:solidFill>
                  <a:schemeClr val="bg2"/>
                </a:solidFill>
              </a:rPr>
              <a:t>. </a:t>
            </a:r>
            <a:r>
              <a:rPr lang="es-ES" sz="1200" dirty="0" err="1">
                <a:solidFill>
                  <a:schemeClr val="bg2"/>
                </a:solidFill>
              </a:rPr>
              <a:t>Maecenas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hendrerit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mauris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vel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est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fringilla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malesuada</a:t>
            </a:r>
            <a:r>
              <a:rPr lang="es-ES" sz="1200" dirty="0">
                <a:solidFill>
                  <a:schemeClr val="bg2"/>
                </a:solidFill>
              </a:rPr>
              <a:t>. </a:t>
            </a:r>
            <a:r>
              <a:rPr lang="es-ES" sz="1200" dirty="0" err="1">
                <a:solidFill>
                  <a:schemeClr val="bg2"/>
                </a:solidFill>
              </a:rPr>
              <a:t>Fusce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tincidunt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pretium</a:t>
            </a:r>
            <a:r>
              <a:rPr lang="es-ES" sz="1200" dirty="0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37" name="Rounded Rectangle 15">
            <a:extLst>
              <a:ext uri="{FF2B5EF4-FFF2-40B4-BE49-F238E27FC236}">
                <a16:creationId xmlns:a16="http://schemas.microsoft.com/office/drawing/2014/main" id="{D4EF9CF6-D927-E34B-A885-F346EC4CB18E}"/>
              </a:ext>
            </a:extLst>
          </p:cNvPr>
          <p:cNvSpPr/>
          <p:nvPr/>
        </p:nvSpPr>
        <p:spPr>
          <a:xfrm>
            <a:off x="1015722" y="3895128"/>
            <a:ext cx="2796115" cy="913312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41755"/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Important Highlight 1</a:t>
            </a:r>
          </a:p>
          <a:p>
            <a:pPr defTabSz="941755"/>
            <a:endParaRPr lang="en-US" sz="100" b="1" dirty="0">
              <a:solidFill>
                <a:srgbClr val="FFFFF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defTabSz="941755"/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adipiscing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Vivamus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convallis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odio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in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nulla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viverra</a:t>
            </a:r>
            <a:endParaRPr lang="en-US" sz="900" dirty="0">
              <a:solidFill>
                <a:srgbClr val="F8FAFB">
                  <a:lumMod val="65000"/>
                  <a:lumOff val="35000"/>
                </a:srgbClr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9" name="Rounded Rectangle 15">
            <a:extLst>
              <a:ext uri="{FF2B5EF4-FFF2-40B4-BE49-F238E27FC236}">
                <a16:creationId xmlns:a16="http://schemas.microsoft.com/office/drawing/2014/main" id="{48B05346-2782-554B-B49B-FA1C7C2FE7D1}"/>
              </a:ext>
            </a:extLst>
          </p:cNvPr>
          <p:cNvSpPr/>
          <p:nvPr/>
        </p:nvSpPr>
        <p:spPr>
          <a:xfrm>
            <a:off x="1015722" y="5065997"/>
            <a:ext cx="2796115" cy="913312"/>
          </a:xfrm>
          <a:prstGeom prst="roundRect">
            <a:avLst>
              <a:gd name="adj" fmla="val 0"/>
            </a:avLst>
          </a:prstGeom>
          <a:noFill/>
          <a:ln w="19050">
            <a:solidFill>
              <a:srgbClr val="EB48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41755"/>
            <a:r>
              <a:rPr lang="en-US" sz="1400" b="1" dirty="0">
                <a:solidFill>
                  <a:srgbClr val="EB4860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Important Highlight  2</a:t>
            </a:r>
          </a:p>
          <a:p>
            <a:pPr defTabSz="941755"/>
            <a:endParaRPr lang="en-US" sz="100" b="1" dirty="0">
              <a:solidFill>
                <a:srgbClr val="FFFFF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defTabSz="941755"/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Lorem ipsum dolor sit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amet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consectetur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adipiscing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Vivamus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convallis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odio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in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nulla</a:t>
            </a:r>
            <a:r>
              <a:rPr lang="en-US" sz="900" dirty="0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F8FAFB">
                    <a:lumMod val="65000"/>
                    <a:lumOff val="35000"/>
                  </a:srgb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viverra</a:t>
            </a:r>
            <a:endParaRPr lang="en-US" sz="900" dirty="0">
              <a:solidFill>
                <a:srgbClr val="F8FAFB">
                  <a:lumMod val="65000"/>
                  <a:lumOff val="35000"/>
                </a:srgbClr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22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ángulo 35">
            <a:extLst>
              <a:ext uri="{FF2B5EF4-FFF2-40B4-BE49-F238E27FC236}">
                <a16:creationId xmlns:a16="http://schemas.microsoft.com/office/drawing/2014/main" id="{39443C44-7195-DF45-9584-F7160D504F65}"/>
              </a:ext>
            </a:extLst>
          </p:cNvPr>
          <p:cNvSpPr/>
          <p:nvPr/>
        </p:nvSpPr>
        <p:spPr>
          <a:xfrm>
            <a:off x="0" y="0"/>
            <a:ext cx="496528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2878E87A-E924-7140-B402-5070E0F55347}"/>
              </a:ext>
            </a:extLst>
          </p:cNvPr>
          <p:cNvGrpSpPr/>
          <p:nvPr/>
        </p:nvGrpSpPr>
        <p:grpSpPr>
          <a:xfrm>
            <a:off x="6466156" y="1214733"/>
            <a:ext cx="3428021" cy="3326461"/>
            <a:chOff x="1747520" y="2728912"/>
            <a:chExt cx="8402272" cy="8472487"/>
          </a:xfrm>
        </p:grpSpPr>
        <p:graphicFrame>
          <p:nvGraphicFramePr>
            <p:cNvPr id="3" name="Chart 31">
              <a:extLst>
                <a:ext uri="{FF2B5EF4-FFF2-40B4-BE49-F238E27FC236}">
                  <a16:creationId xmlns:a16="http://schemas.microsoft.com/office/drawing/2014/main" id="{90BB1AFE-49C9-D542-B019-5F32851DEB9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20170141"/>
                </p:ext>
              </p:extLst>
            </p:nvPr>
          </p:nvGraphicFramePr>
          <p:xfrm>
            <a:off x="1747520" y="2728912"/>
            <a:ext cx="8402272" cy="847248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Oval 32">
              <a:extLst>
                <a:ext uri="{FF2B5EF4-FFF2-40B4-BE49-F238E27FC236}">
                  <a16:creationId xmlns:a16="http://schemas.microsoft.com/office/drawing/2014/main" id="{9BBA84E2-386A-9144-8B89-F96684FB76D2}"/>
                </a:ext>
              </a:extLst>
            </p:cNvPr>
            <p:cNvSpPr/>
            <p:nvPr/>
          </p:nvSpPr>
          <p:spPr>
            <a:xfrm>
              <a:off x="2742402" y="3806359"/>
              <a:ext cx="6434920" cy="6434921"/>
            </a:xfrm>
            <a:prstGeom prst="ellipse">
              <a:avLst/>
            </a:prstGeom>
            <a:solidFill>
              <a:schemeClr val="bg2">
                <a:alpha val="2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Oval 33">
              <a:extLst>
                <a:ext uri="{FF2B5EF4-FFF2-40B4-BE49-F238E27FC236}">
                  <a16:creationId xmlns:a16="http://schemas.microsoft.com/office/drawing/2014/main" id="{83EF3516-214D-F140-BB76-0615701FA902}"/>
                </a:ext>
              </a:extLst>
            </p:cNvPr>
            <p:cNvSpPr/>
            <p:nvPr/>
          </p:nvSpPr>
          <p:spPr>
            <a:xfrm>
              <a:off x="3330898" y="4347397"/>
              <a:ext cx="5235516" cy="5235516"/>
            </a:xfrm>
            <a:prstGeom prst="ellipse">
              <a:avLst/>
            </a:prstGeom>
            <a:solidFill>
              <a:schemeClr val="bg2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2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34">
            <a:extLst>
              <a:ext uri="{FF2B5EF4-FFF2-40B4-BE49-F238E27FC236}">
                <a16:creationId xmlns:a16="http://schemas.microsoft.com/office/drawing/2014/main" id="{50D3522A-C458-5C41-AC6B-6AC9F66C36DC}"/>
              </a:ext>
            </a:extLst>
          </p:cNvPr>
          <p:cNvGrpSpPr/>
          <p:nvPr/>
        </p:nvGrpSpPr>
        <p:grpSpPr>
          <a:xfrm>
            <a:off x="5922645" y="4701080"/>
            <a:ext cx="4711802" cy="523220"/>
            <a:chOff x="11175744" y="9755056"/>
            <a:chExt cx="5866102" cy="981035"/>
          </a:xfrm>
        </p:grpSpPr>
        <p:sp>
          <p:nvSpPr>
            <p:cNvPr id="7" name="TextBox 35">
              <a:extLst>
                <a:ext uri="{FF2B5EF4-FFF2-40B4-BE49-F238E27FC236}">
                  <a16:creationId xmlns:a16="http://schemas.microsoft.com/office/drawing/2014/main" id="{7D72A8E9-983F-E344-BA4D-DBD08D397DC3}"/>
                </a:ext>
              </a:extLst>
            </p:cNvPr>
            <p:cNvSpPr txBox="1"/>
            <p:nvPr/>
          </p:nvSpPr>
          <p:spPr>
            <a:xfrm>
              <a:off x="11175744" y="9755056"/>
              <a:ext cx="1398219" cy="981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41755"/>
              <a:r>
                <a:rPr lang="en-US" sz="28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75</a:t>
              </a:r>
              <a:r>
                <a:rPr lang="en-US" sz="14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%</a:t>
              </a:r>
            </a:p>
          </p:txBody>
        </p:sp>
        <p:sp>
          <p:nvSpPr>
            <p:cNvPr id="8" name="TextBox 36">
              <a:extLst>
                <a:ext uri="{FF2B5EF4-FFF2-40B4-BE49-F238E27FC236}">
                  <a16:creationId xmlns:a16="http://schemas.microsoft.com/office/drawing/2014/main" id="{8382074D-27A2-B943-85DC-93A8B7481361}"/>
                </a:ext>
              </a:extLst>
            </p:cNvPr>
            <p:cNvSpPr txBox="1"/>
            <p:nvPr/>
          </p:nvSpPr>
          <p:spPr>
            <a:xfrm>
              <a:off x="12573964" y="9755056"/>
              <a:ext cx="2259315" cy="981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28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2,000</a:t>
              </a:r>
              <a:r>
                <a:rPr lang="en-US" sz="14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$ for Day</a:t>
              </a:r>
            </a:p>
          </p:txBody>
        </p:sp>
        <p:sp>
          <p:nvSpPr>
            <p:cNvPr id="9" name="TextBox 37">
              <a:extLst>
                <a:ext uri="{FF2B5EF4-FFF2-40B4-BE49-F238E27FC236}">
                  <a16:creationId xmlns:a16="http://schemas.microsoft.com/office/drawing/2014/main" id="{56DA32DB-3BB0-C04E-869B-EFC77C2E6472}"/>
                </a:ext>
              </a:extLst>
            </p:cNvPr>
            <p:cNvSpPr txBox="1"/>
            <p:nvPr/>
          </p:nvSpPr>
          <p:spPr>
            <a:xfrm>
              <a:off x="15291452" y="9755056"/>
              <a:ext cx="1750394" cy="9810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28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850 </a:t>
              </a:r>
              <a:r>
                <a:rPr lang="en-US" sz="1400" dirty="0">
                  <a:solidFill>
                    <a:schemeClr val="tx2"/>
                  </a:solidFill>
                  <a:latin typeface="Arial" panose="020B0604020202020204" pitchFamily="34" charset="0"/>
                  <a:ea typeface="Roboto Light" panose="02000000000000000000" pitchFamily="2" charset="0"/>
                  <a:cs typeface="Arial" panose="020B0604020202020204" pitchFamily="34" charset="0"/>
                </a:rPr>
                <a:t>Users</a:t>
              </a:r>
            </a:p>
          </p:txBody>
        </p:sp>
        <p:cxnSp>
          <p:nvCxnSpPr>
            <p:cNvPr id="11" name="Straight Connector 39">
              <a:extLst>
                <a:ext uri="{FF2B5EF4-FFF2-40B4-BE49-F238E27FC236}">
                  <a16:creationId xmlns:a16="http://schemas.microsoft.com/office/drawing/2014/main" id="{A5584986-D4D5-E141-A260-42FE9554F043}"/>
                </a:ext>
              </a:extLst>
            </p:cNvPr>
            <p:cNvCxnSpPr>
              <a:cxnSpLocks/>
            </p:cNvCxnSpPr>
            <p:nvPr/>
          </p:nvCxnSpPr>
          <p:spPr>
            <a:xfrm>
              <a:off x="15054228" y="9849621"/>
              <a:ext cx="0" cy="88647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9">
              <a:extLst>
                <a:ext uri="{FF2B5EF4-FFF2-40B4-BE49-F238E27FC236}">
                  <a16:creationId xmlns:a16="http://schemas.microsoft.com/office/drawing/2014/main" id="{D6A52390-B286-8848-8BD4-A774F1003DB0}"/>
                </a:ext>
              </a:extLst>
            </p:cNvPr>
            <p:cNvCxnSpPr>
              <a:cxnSpLocks/>
            </p:cNvCxnSpPr>
            <p:nvPr/>
          </p:nvCxnSpPr>
          <p:spPr>
            <a:xfrm>
              <a:off x="12298418" y="9849621"/>
              <a:ext cx="0" cy="886470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40">
            <a:extLst>
              <a:ext uri="{FF2B5EF4-FFF2-40B4-BE49-F238E27FC236}">
                <a16:creationId xmlns:a16="http://schemas.microsoft.com/office/drawing/2014/main" id="{7D8D82CE-BEEB-6B4C-A9C8-AAB09F23AC6E}"/>
              </a:ext>
            </a:extLst>
          </p:cNvPr>
          <p:cNvSpPr/>
          <p:nvPr/>
        </p:nvSpPr>
        <p:spPr>
          <a:xfrm>
            <a:off x="5518016" y="5493454"/>
            <a:ext cx="55210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Phasellus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ut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justo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nec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turpis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cursus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imperdiet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. Nunc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lacus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eros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blandit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ac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elementum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vel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posuere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ac ipsum.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Praesent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elit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enim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faucibus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non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sollicitudin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at,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venenatis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in </a:t>
            </a:r>
            <a:r>
              <a:rPr lang="en-US" sz="1400" dirty="0" err="1">
                <a:solidFill>
                  <a:schemeClr val="tx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enim</a:t>
            </a:r>
            <a:endParaRPr lang="en-US" sz="1400" dirty="0">
              <a:solidFill>
                <a:schemeClr val="tx2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2D84F11C-6EAC-9641-8EBB-04864D29E65F}"/>
              </a:ext>
            </a:extLst>
          </p:cNvPr>
          <p:cNvGrpSpPr/>
          <p:nvPr/>
        </p:nvGrpSpPr>
        <p:grpSpPr>
          <a:xfrm>
            <a:off x="10300076" y="2105459"/>
            <a:ext cx="1164459" cy="1545008"/>
            <a:chOff x="10289022" y="1707503"/>
            <a:chExt cx="1164459" cy="1545008"/>
          </a:xfrm>
        </p:grpSpPr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CC062967-CF00-114D-87B4-CB9AB9BD7224}"/>
                </a:ext>
              </a:extLst>
            </p:cNvPr>
            <p:cNvGrpSpPr/>
            <p:nvPr/>
          </p:nvGrpSpPr>
          <p:grpSpPr>
            <a:xfrm>
              <a:off x="10289022" y="1707503"/>
              <a:ext cx="1164459" cy="261610"/>
              <a:chOff x="10693828" y="1978809"/>
              <a:chExt cx="1164459" cy="261610"/>
            </a:xfrm>
          </p:grpSpPr>
          <p:sp>
            <p:nvSpPr>
              <p:cNvPr id="15" name="Rounded Rectangle 43">
                <a:extLst>
                  <a:ext uri="{FF2B5EF4-FFF2-40B4-BE49-F238E27FC236}">
                    <a16:creationId xmlns:a16="http://schemas.microsoft.com/office/drawing/2014/main" id="{728262D7-E4D1-4147-8CFA-DD98E11138CB}"/>
                  </a:ext>
                </a:extLst>
              </p:cNvPr>
              <p:cNvSpPr/>
              <p:nvPr/>
            </p:nvSpPr>
            <p:spPr>
              <a:xfrm>
                <a:off x="10693828" y="2052599"/>
                <a:ext cx="114138" cy="114138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45">
                <a:extLst>
                  <a:ext uri="{FF2B5EF4-FFF2-40B4-BE49-F238E27FC236}">
                    <a16:creationId xmlns:a16="http://schemas.microsoft.com/office/drawing/2014/main" id="{AB49CA98-EC17-BE4A-BB15-78051B6A3858}"/>
                  </a:ext>
                </a:extLst>
              </p:cNvPr>
              <p:cNvSpPr txBox="1"/>
              <p:nvPr/>
            </p:nvSpPr>
            <p:spPr>
              <a:xfrm>
                <a:off x="10896164" y="1978809"/>
                <a:ext cx="96212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100" dirty="0">
                    <a:solidFill>
                      <a:schemeClr val="tx2"/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3729F0AD-5DED-F84B-999A-543A49EA7248}"/>
                </a:ext>
              </a:extLst>
            </p:cNvPr>
            <p:cNvGrpSpPr/>
            <p:nvPr/>
          </p:nvGrpSpPr>
          <p:grpSpPr>
            <a:xfrm>
              <a:off x="10289022" y="2142902"/>
              <a:ext cx="1164459" cy="261610"/>
              <a:chOff x="10289022" y="2142902"/>
              <a:chExt cx="1164459" cy="261610"/>
            </a:xfrm>
          </p:grpSpPr>
          <p:sp>
            <p:nvSpPr>
              <p:cNvPr id="16" name="Rounded Rectangle 44">
                <a:extLst>
                  <a:ext uri="{FF2B5EF4-FFF2-40B4-BE49-F238E27FC236}">
                    <a16:creationId xmlns:a16="http://schemas.microsoft.com/office/drawing/2014/main" id="{EF0E32A4-16AC-E74F-B252-3615305C70A3}"/>
                  </a:ext>
                </a:extLst>
              </p:cNvPr>
              <p:cNvSpPr/>
              <p:nvPr/>
            </p:nvSpPr>
            <p:spPr>
              <a:xfrm>
                <a:off x="10289022" y="2209362"/>
                <a:ext cx="114138" cy="114138"/>
              </a:xfrm>
              <a:prstGeom prst="round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46">
                <a:extLst>
                  <a:ext uri="{FF2B5EF4-FFF2-40B4-BE49-F238E27FC236}">
                    <a16:creationId xmlns:a16="http://schemas.microsoft.com/office/drawing/2014/main" id="{1DC90270-C1D2-E046-AD69-994F2FF5FFDE}"/>
                  </a:ext>
                </a:extLst>
              </p:cNvPr>
              <p:cNvSpPr txBox="1"/>
              <p:nvPr/>
            </p:nvSpPr>
            <p:spPr>
              <a:xfrm>
                <a:off x="10491358" y="2142902"/>
                <a:ext cx="96212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100" dirty="0">
                    <a:solidFill>
                      <a:schemeClr val="tx2"/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D6AE3A81-950D-CD45-B91F-D4BD80696917}"/>
                </a:ext>
              </a:extLst>
            </p:cNvPr>
            <p:cNvGrpSpPr/>
            <p:nvPr/>
          </p:nvGrpSpPr>
          <p:grpSpPr>
            <a:xfrm>
              <a:off x="10289022" y="2566901"/>
              <a:ext cx="1164459" cy="261610"/>
              <a:chOff x="10289022" y="2566901"/>
              <a:chExt cx="1164459" cy="261610"/>
            </a:xfrm>
          </p:grpSpPr>
          <p:sp>
            <p:nvSpPr>
              <p:cNvPr id="19" name="Rounded Rectangle 47">
                <a:extLst>
                  <a:ext uri="{FF2B5EF4-FFF2-40B4-BE49-F238E27FC236}">
                    <a16:creationId xmlns:a16="http://schemas.microsoft.com/office/drawing/2014/main" id="{AB353260-D689-E24F-A1A6-10A595D0C290}"/>
                  </a:ext>
                </a:extLst>
              </p:cNvPr>
              <p:cNvSpPr/>
              <p:nvPr/>
            </p:nvSpPr>
            <p:spPr>
              <a:xfrm>
                <a:off x="10289022" y="2649028"/>
                <a:ext cx="114138" cy="114138"/>
              </a:xfrm>
              <a:prstGeom prst="roundRect">
                <a:avLst/>
              </a:prstGeom>
              <a:solidFill>
                <a:srgbClr val="EB4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49">
                <a:extLst>
                  <a:ext uri="{FF2B5EF4-FFF2-40B4-BE49-F238E27FC236}">
                    <a16:creationId xmlns:a16="http://schemas.microsoft.com/office/drawing/2014/main" id="{4E693586-FF2E-5447-BD2B-34512F535334}"/>
                  </a:ext>
                </a:extLst>
              </p:cNvPr>
              <p:cNvSpPr txBox="1"/>
              <p:nvPr/>
            </p:nvSpPr>
            <p:spPr>
              <a:xfrm>
                <a:off x="10491358" y="2566901"/>
                <a:ext cx="96212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100" dirty="0">
                    <a:solidFill>
                      <a:schemeClr val="tx2"/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6A824A66-4E85-924D-83D4-03616C67FF9B}"/>
                </a:ext>
              </a:extLst>
            </p:cNvPr>
            <p:cNvGrpSpPr/>
            <p:nvPr/>
          </p:nvGrpSpPr>
          <p:grpSpPr>
            <a:xfrm>
              <a:off x="10289022" y="2990901"/>
              <a:ext cx="1164459" cy="261610"/>
              <a:chOff x="10289022" y="2990901"/>
              <a:chExt cx="1164459" cy="261610"/>
            </a:xfrm>
          </p:grpSpPr>
          <p:sp>
            <p:nvSpPr>
              <p:cNvPr id="20" name="Rounded Rectangle 48">
                <a:extLst>
                  <a:ext uri="{FF2B5EF4-FFF2-40B4-BE49-F238E27FC236}">
                    <a16:creationId xmlns:a16="http://schemas.microsoft.com/office/drawing/2014/main" id="{735D5F3C-A1AB-BB4E-BF28-A47311230AEB}"/>
                  </a:ext>
                </a:extLst>
              </p:cNvPr>
              <p:cNvSpPr/>
              <p:nvPr/>
            </p:nvSpPr>
            <p:spPr>
              <a:xfrm>
                <a:off x="10289022" y="3064637"/>
                <a:ext cx="114138" cy="114138"/>
              </a:xfrm>
              <a:prstGeom prst="round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41755"/>
                <a:endParaRPr lang="en-US" sz="280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TextBox 50">
                <a:extLst>
                  <a:ext uri="{FF2B5EF4-FFF2-40B4-BE49-F238E27FC236}">
                    <a16:creationId xmlns:a16="http://schemas.microsoft.com/office/drawing/2014/main" id="{D2CA979A-F1FD-B74F-AE99-740826B4261D}"/>
                  </a:ext>
                </a:extLst>
              </p:cNvPr>
              <p:cNvSpPr txBox="1"/>
              <p:nvPr/>
            </p:nvSpPr>
            <p:spPr>
              <a:xfrm>
                <a:off x="10491358" y="2990901"/>
                <a:ext cx="962123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41755"/>
                <a:r>
                  <a:rPr lang="en-US" sz="1100" dirty="0">
                    <a:solidFill>
                      <a:schemeClr val="tx2"/>
                    </a:solidFill>
                    <a:latin typeface="Arial" panose="020B0604020202020204" pitchFamily="34" charset="0"/>
                    <a:ea typeface="Roboto Light" panose="02000000000000000000" pitchFamily="2" charset="0"/>
                    <a:cs typeface="Arial" panose="020B0604020202020204" pitchFamily="34" charset="0"/>
                  </a:rPr>
                  <a:t>Serial Name</a:t>
                </a:r>
              </a:p>
            </p:txBody>
          </p:sp>
        </p:grpSp>
      </p:grpSp>
      <p:sp>
        <p:nvSpPr>
          <p:cNvPr id="25" name="Título 1">
            <a:extLst>
              <a:ext uri="{FF2B5EF4-FFF2-40B4-BE49-F238E27FC236}">
                <a16:creationId xmlns:a16="http://schemas.microsoft.com/office/drawing/2014/main" id="{54F3D6C3-50ED-334A-A20B-FFE9B6E0E4A9}"/>
              </a:ext>
            </a:extLst>
          </p:cNvPr>
          <p:cNvSpPr txBox="1">
            <a:spLocks/>
          </p:cNvSpPr>
          <p:nvPr/>
        </p:nvSpPr>
        <p:spPr>
          <a:xfrm>
            <a:off x="7149233" y="2671663"/>
            <a:ext cx="2098945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7200" dirty="0">
                <a:solidFill>
                  <a:schemeClr val="tx2"/>
                </a:solidFill>
              </a:rPr>
              <a:t>94</a:t>
            </a:r>
            <a:endParaRPr lang="es-ES" sz="8000" dirty="0">
              <a:solidFill>
                <a:schemeClr val="tx2"/>
              </a:solidFill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A901835C-457D-4B4F-AA3E-DEEDBC687DF4}"/>
              </a:ext>
            </a:extLst>
          </p:cNvPr>
          <p:cNvSpPr/>
          <p:nvPr/>
        </p:nvSpPr>
        <p:spPr>
          <a:xfrm>
            <a:off x="7326262" y="708792"/>
            <a:ext cx="1700337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220"/>
              </a:lnSpc>
              <a:spcAft>
                <a:spcPts val="1200"/>
              </a:spcAft>
            </a:pPr>
            <a:r>
              <a:rPr lang="es-ES" sz="2400" b="1" dirty="0">
                <a:solidFill>
                  <a:srgbClr val="232323"/>
                </a:solidFill>
              </a:rPr>
              <a:t>Chart </a:t>
            </a:r>
            <a:r>
              <a:rPr lang="es-ES" sz="2400" b="1" dirty="0" err="1">
                <a:solidFill>
                  <a:srgbClr val="232323"/>
                </a:solidFill>
              </a:rPr>
              <a:t>Title</a:t>
            </a:r>
            <a:endParaRPr lang="es-ES" dirty="0"/>
          </a:p>
        </p:txBody>
      </p: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0ABB1A7B-5DA9-2142-BBA2-D30640C13F63}"/>
              </a:ext>
            </a:extLst>
          </p:cNvPr>
          <p:cNvCxnSpPr>
            <a:cxnSpLocks/>
          </p:cNvCxnSpPr>
          <p:nvPr/>
        </p:nvCxnSpPr>
        <p:spPr>
          <a:xfrm>
            <a:off x="4965290" y="0"/>
            <a:ext cx="0" cy="6858000"/>
          </a:xfrm>
          <a:prstGeom prst="line">
            <a:avLst/>
          </a:prstGeom>
          <a:ln>
            <a:solidFill>
              <a:schemeClr val="accent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ítulo 1">
            <a:extLst>
              <a:ext uri="{FF2B5EF4-FFF2-40B4-BE49-F238E27FC236}">
                <a16:creationId xmlns:a16="http://schemas.microsoft.com/office/drawing/2014/main" id="{43C0B0F7-F789-044B-862D-ABB95F245F2C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485864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 err="1">
                <a:solidFill>
                  <a:schemeClr val="accent1"/>
                </a:solidFill>
              </a:rPr>
              <a:t>Strive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 err="1">
                <a:solidFill>
                  <a:schemeClr val="accent1"/>
                </a:solidFill>
              </a:rPr>
              <a:t>for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  <a:r>
              <a:rPr lang="es-ES" b="1" dirty="0" err="1">
                <a:solidFill>
                  <a:schemeClr val="accent1"/>
                </a:solidFill>
              </a:rPr>
              <a:t>change</a:t>
            </a:r>
            <a:r>
              <a:rPr lang="es-ES" b="1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392F82C-437B-C44E-91D0-C6D43236D2B3}"/>
              </a:ext>
            </a:extLst>
          </p:cNvPr>
          <p:cNvSpPr txBox="1"/>
          <p:nvPr/>
        </p:nvSpPr>
        <p:spPr>
          <a:xfrm>
            <a:off x="1173446" y="3083923"/>
            <a:ext cx="2760663" cy="48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Vivamus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massa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magna,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vulputate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vel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tortor et,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pulvinar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cursus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diam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25065B98-1940-BA4D-8189-5A0694FE3447}"/>
              </a:ext>
            </a:extLst>
          </p:cNvPr>
          <p:cNvSpPr txBox="1"/>
          <p:nvPr/>
        </p:nvSpPr>
        <p:spPr>
          <a:xfrm>
            <a:off x="1173446" y="2776146"/>
            <a:ext cx="2760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spc="300" dirty="0">
                <a:solidFill>
                  <a:schemeClr val="bg2"/>
                </a:solidFill>
              </a:rPr>
              <a:t>TITLE NAME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243A452F-C18A-2F49-BCB8-922F490271B3}"/>
              </a:ext>
            </a:extLst>
          </p:cNvPr>
          <p:cNvSpPr txBox="1"/>
          <p:nvPr/>
        </p:nvSpPr>
        <p:spPr>
          <a:xfrm>
            <a:off x="1173446" y="4199290"/>
            <a:ext cx="2760663" cy="48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Vivamus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massa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magna,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vulputate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vel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tortor et,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pulvinar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cursus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diam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B21293-D17A-1542-973C-38307E0EC4FF}"/>
              </a:ext>
            </a:extLst>
          </p:cNvPr>
          <p:cNvSpPr txBox="1"/>
          <p:nvPr/>
        </p:nvSpPr>
        <p:spPr>
          <a:xfrm>
            <a:off x="1173446" y="3891513"/>
            <a:ext cx="2760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spc="300" dirty="0">
                <a:solidFill>
                  <a:schemeClr val="bg2"/>
                </a:solidFill>
              </a:rPr>
              <a:t>TITLE NAME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476FB57-CF1E-0E42-8D35-3DD020B83701}"/>
              </a:ext>
            </a:extLst>
          </p:cNvPr>
          <p:cNvSpPr txBox="1"/>
          <p:nvPr/>
        </p:nvSpPr>
        <p:spPr>
          <a:xfrm>
            <a:off x="1173446" y="5314657"/>
            <a:ext cx="2760663" cy="486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40"/>
              </a:lnSpc>
            </a:pP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Vivamus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massa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magna,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vulputate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vel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tortor et,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pulvinar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cursus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es-ES" sz="1200" dirty="0" err="1">
                <a:solidFill>
                  <a:schemeClr val="accent1">
                    <a:lumMod val="40000"/>
                    <a:lumOff val="60000"/>
                  </a:schemeClr>
                </a:solidFill>
              </a:rPr>
              <a:t>diam</a:t>
            </a:r>
            <a:r>
              <a:rPr lang="es-ES" sz="1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660987C-4BB7-6941-B96A-30A7715F4EB7}"/>
              </a:ext>
            </a:extLst>
          </p:cNvPr>
          <p:cNvSpPr txBox="1"/>
          <p:nvPr/>
        </p:nvSpPr>
        <p:spPr>
          <a:xfrm>
            <a:off x="1173446" y="5006880"/>
            <a:ext cx="2760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spc="300" dirty="0">
                <a:solidFill>
                  <a:schemeClr val="bg2"/>
                </a:solidFill>
              </a:rPr>
              <a:t>TITLE NAME</a:t>
            </a:r>
          </a:p>
        </p:txBody>
      </p:sp>
      <p:sp>
        <p:nvSpPr>
          <p:cNvPr id="46" name="Forma libre 45">
            <a:extLst>
              <a:ext uri="{FF2B5EF4-FFF2-40B4-BE49-F238E27FC236}">
                <a16:creationId xmlns:a16="http://schemas.microsoft.com/office/drawing/2014/main" id="{5F37EAF7-860C-1344-A979-6665D0EA7E8B}"/>
              </a:ext>
            </a:extLst>
          </p:cNvPr>
          <p:cNvSpPr/>
          <p:nvPr/>
        </p:nvSpPr>
        <p:spPr>
          <a:xfrm>
            <a:off x="516312" y="5110267"/>
            <a:ext cx="393491" cy="38318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7" name="Forma libre 46">
            <a:extLst>
              <a:ext uri="{FF2B5EF4-FFF2-40B4-BE49-F238E27FC236}">
                <a16:creationId xmlns:a16="http://schemas.microsoft.com/office/drawing/2014/main" id="{B256F6E5-B58D-694E-9DF0-007BA9FF3619}"/>
              </a:ext>
            </a:extLst>
          </p:cNvPr>
          <p:cNvSpPr/>
          <p:nvPr/>
        </p:nvSpPr>
        <p:spPr>
          <a:xfrm>
            <a:off x="499288" y="2846425"/>
            <a:ext cx="394135" cy="29689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8" name="Forma libre 47">
            <a:extLst>
              <a:ext uri="{FF2B5EF4-FFF2-40B4-BE49-F238E27FC236}">
                <a16:creationId xmlns:a16="http://schemas.microsoft.com/office/drawing/2014/main" id="{94973520-7826-534B-9899-B0FC6A122C7E}"/>
              </a:ext>
            </a:extLst>
          </p:cNvPr>
          <p:cNvSpPr/>
          <p:nvPr/>
        </p:nvSpPr>
        <p:spPr>
          <a:xfrm>
            <a:off x="481748" y="3891122"/>
            <a:ext cx="393291" cy="420969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accent4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3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55FFDF28-166F-B249-89B0-03C213A6A6A7}"/>
              </a:ext>
            </a:extLst>
          </p:cNvPr>
          <p:cNvSpPr/>
          <p:nvPr/>
        </p:nvSpPr>
        <p:spPr>
          <a:xfrm>
            <a:off x="3702159" y="2718588"/>
            <a:ext cx="1966284" cy="1966284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84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80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n-US" sz="960" b="1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4" name="Oval 11">
            <a:extLst>
              <a:ext uri="{FF2B5EF4-FFF2-40B4-BE49-F238E27FC236}">
                <a16:creationId xmlns:a16="http://schemas.microsoft.com/office/drawing/2014/main" id="{E7F46204-C5B2-E94B-8DAF-1C79455CC8EA}"/>
              </a:ext>
            </a:extLst>
          </p:cNvPr>
          <p:cNvSpPr/>
          <p:nvPr/>
        </p:nvSpPr>
        <p:spPr>
          <a:xfrm>
            <a:off x="824905" y="2718588"/>
            <a:ext cx="1966284" cy="1966284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r>
              <a:rPr lang="en-US" sz="384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40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%</a:t>
            </a:r>
            <a:endParaRPr lang="en-US" sz="960" b="1" dirty="0">
              <a:solidFill>
                <a:schemeClr val="tx2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Arc 12">
            <a:extLst>
              <a:ext uri="{FF2B5EF4-FFF2-40B4-BE49-F238E27FC236}">
                <a16:creationId xmlns:a16="http://schemas.microsoft.com/office/drawing/2014/main" id="{EEF3141A-6F00-6949-A84B-0362EBDD8F6A}"/>
              </a:ext>
            </a:extLst>
          </p:cNvPr>
          <p:cNvSpPr/>
          <p:nvPr/>
        </p:nvSpPr>
        <p:spPr>
          <a:xfrm>
            <a:off x="824905" y="2718588"/>
            <a:ext cx="1966284" cy="1966284"/>
          </a:xfrm>
          <a:prstGeom prst="arc">
            <a:avLst>
              <a:gd name="adj1" fmla="val 16488620"/>
              <a:gd name="adj2" fmla="val 4112344"/>
            </a:avLst>
          </a:prstGeom>
          <a:noFill/>
          <a:ln w="1905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c 14">
            <a:extLst>
              <a:ext uri="{FF2B5EF4-FFF2-40B4-BE49-F238E27FC236}">
                <a16:creationId xmlns:a16="http://schemas.microsoft.com/office/drawing/2014/main" id="{18F59313-3F26-1A4D-95E8-B5E185A8D781}"/>
              </a:ext>
            </a:extLst>
          </p:cNvPr>
          <p:cNvSpPr/>
          <p:nvPr/>
        </p:nvSpPr>
        <p:spPr>
          <a:xfrm>
            <a:off x="3687000" y="2718588"/>
            <a:ext cx="1966284" cy="1966284"/>
          </a:xfrm>
          <a:prstGeom prst="arc">
            <a:avLst>
              <a:gd name="adj1" fmla="val 16200000"/>
              <a:gd name="adj2" fmla="val 11613308"/>
            </a:avLst>
          </a:prstGeom>
          <a:noFill/>
          <a:ln w="190500" cap="rnd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41755"/>
            <a:endParaRPr lang="en-US" sz="1854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FFDFB66A-6FC4-E64B-9C1B-545CEB6C62EE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485864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b="1" dirty="0"/>
              <a:t>Simple </a:t>
            </a:r>
            <a:r>
              <a:rPr lang="es-ES" b="1" dirty="0" err="1"/>
              <a:t>words</a:t>
            </a:r>
            <a:r>
              <a:rPr lang="es-ES" b="1" dirty="0"/>
              <a:t>, </a:t>
            </a:r>
            <a:r>
              <a:rPr lang="es-ES" b="1" dirty="0" err="1"/>
              <a:t>strong</a:t>
            </a:r>
            <a:r>
              <a:rPr lang="es-ES" b="1" dirty="0"/>
              <a:t> ideas 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0B3EBD84-5C1E-3B4F-81F5-E52CEC169B27}"/>
              </a:ext>
            </a:extLst>
          </p:cNvPr>
          <p:cNvSpPr txBox="1">
            <a:spLocks/>
          </p:cNvSpPr>
          <p:nvPr/>
        </p:nvSpPr>
        <p:spPr>
          <a:xfrm>
            <a:off x="1492835" y="3701730"/>
            <a:ext cx="630422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1400" b="1" dirty="0">
                <a:solidFill>
                  <a:schemeClr val="accent1"/>
                </a:solidFill>
              </a:rPr>
              <a:t>+</a:t>
            </a:r>
            <a:r>
              <a:rPr lang="es-ES" sz="18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3</a:t>
            </a:r>
            <a:r>
              <a:rPr lang="es-ES" sz="1200" b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%</a:t>
            </a:r>
            <a:endParaRPr lang="es-ES" sz="2000" b="1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8540BDD-C22F-F443-88C2-B60CB057F608}"/>
              </a:ext>
            </a:extLst>
          </p:cNvPr>
          <p:cNvSpPr txBox="1"/>
          <p:nvPr/>
        </p:nvSpPr>
        <p:spPr>
          <a:xfrm>
            <a:off x="657082" y="5021683"/>
            <a:ext cx="230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tx2"/>
                </a:solidFill>
              </a:rPr>
              <a:t>Nam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eleifend</a:t>
            </a:r>
            <a:r>
              <a:rPr lang="es-ES" b="1" dirty="0">
                <a:solidFill>
                  <a:schemeClr val="tx2"/>
                </a:solidFill>
              </a:rPr>
              <a:t> mi set </a:t>
            </a:r>
            <a:r>
              <a:rPr lang="es-ES" b="1" dirty="0" err="1">
                <a:solidFill>
                  <a:schemeClr val="tx2"/>
                </a:solidFill>
              </a:rPr>
              <a:t>maet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sapien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19AB941-C398-A949-AA0F-4BE6AE26CFF2}"/>
              </a:ext>
            </a:extLst>
          </p:cNvPr>
          <p:cNvSpPr txBox="1"/>
          <p:nvPr/>
        </p:nvSpPr>
        <p:spPr>
          <a:xfrm>
            <a:off x="671123" y="5702274"/>
            <a:ext cx="2287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chemeClr val="tx2"/>
                </a:solidFill>
              </a:rPr>
              <a:t>Vivamus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massa</a:t>
            </a:r>
            <a:r>
              <a:rPr lang="es-ES" sz="1100" dirty="0">
                <a:solidFill>
                  <a:schemeClr val="tx2"/>
                </a:solidFill>
              </a:rPr>
              <a:t> magna, </a:t>
            </a:r>
            <a:r>
              <a:rPr lang="es-ES" sz="1100" dirty="0" err="1">
                <a:solidFill>
                  <a:schemeClr val="tx2"/>
                </a:solidFill>
              </a:rPr>
              <a:t>vulputate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vel</a:t>
            </a:r>
            <a:r>
              <a:rPr lang="es-ES" sz="1100" dirty="0">
                <a:solidFill>
                  <a:schemeClr val="tx2"/>
                </a:solidFill>
              </a:rPr>
              <a:t> tortor et, </a:t>
            </a:r>
            <a:r>
              <a:rPr lang="es-ES" sz="1100" dirty="0" err="1">
                <a:solidFill>
                  <a:schemeClr val="tx2"/>
                </a:solidFill>
              </a:rPr>
              <a:t>pulvinar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cursus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diam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massa</a:t>
            </a:r>
            <a:r>
              <a:rPr lang="es-ES" sz="1100" dirty="0">
                <a:solidFill>
                  <a:schemeClr val="tx2"/>
                </a:solidFill>
              </a:rPr>
              <a:t> magna.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E444B59-1CB5-9643-B880-2336DEFDD8DD}"/>
              </a:ext>
            </a:extLst>
          </p:cNvPr>
          <p:cNvSpPr txBox="1"/>
          <p:nvPr/>
        </p:nvSpPr>
        <p:spPr>
          <a:xfrm>
            <a:off x="3631636" y="5021683"/>
            <a:ext cx="230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tx2"/>
                </a:solidFill>
              </a:rPr>
              <a:t>Nam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eleifend</a:t>
            </a:r>
            <a:r>
              <a:rPr lang="es-ES" b="1" dirty="0">
                <a:solidFill>
                  <a:schemeClr val="tx2"/>
                </a:solidFill>
              </a:rPr>
              <a:t> mi set </a:t>
            </a:r>
            <a:r>
              <a:rPr lang="es-ES" b="1" dirty="0" err="1">
                <a:solidFill>
                  <a:schemeClr val="tx2"/>
                </a:solidFill>
              </a:rPr>
              <a:t>maet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sapien</a:t>
            </a:r>
            <a:endParaRPr lang="es-ES" b="1" dirty="0">
              <a:solidFill>
                <a:schemeClr val="tx2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BE4CC62-557B-4F47-AE50-87AD6ADD5810}"/>
              </a:ext>
            </a:extLst>
          </p:cNvPr>
          <p:cNvSpPr txBox="1"/>
          <p:nvPr/>
        </p:nvSpPr>
        <p:spPr>
          <a:xfrm>
            <a:off x="3645677" y="5702274"/>
            <a:ext cx="22878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 err="1">
                <a:solidFill>
                  <a:schemeClr val="tx2"/>
                </a:solidFill>
              </a:rPr>
              <a:t>Vivamus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massa</a:t>
            </a:r>
            <a:r>
              <a:rPr lang="es-ES" sz="1100" dirty="0">
                <a:solidFill>
                  <a:schemeClr val="tx2"/>
                </a:solidFill>
              </a:rPr>
              <a:t> magna, </a:t>
            </a:r>
            <a:r>
              <a:rPr lang="es-ES" sz="1100" dirty="0" err="1">
                <a:solidFill>
                  <a:schemeClr val="tx2"/>
                </a:solidFill>
              </a:rPr>
              <a:t>vulputate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vel</a:t>
            </a:r>
            <a:r>
              <a:rPr lang="es-ES" sz="1100" dirty="0">
                <a:solidFill>
                  <a:schemeClr val="tx2"/>
                </a:solidFill>
              </a:rPr>
              <a:t> tortor et, </a:t>
            </a:r>
            <a:r>
              <a:rPr lang="es-ES" sz="1100" dirty="0" err="1">
                <a:solidFill>
                  <a:schemeClr val="tx2"/>
                </a:solidFill>
              </a:rPr>
              <a:t>pulvinar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cursus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diam</a:t>
            </a:r>
            <a:r>
              <a:rPr lang="es-ES" sz="1100" dirty="0">
                <a:solidFill>
                  <a:schemeClr val="tx2"/>
                </a:solidFill>
              </a:rPr>
              <a:t> </a:t>
            </a:r>
            <a:r>
              <a:rPr lang="es-ES" sz="1100" dirty="0" err="1">
                <a:solidFill>
                  <a:schemeClr val="tx2"/>
                </a:solidFill>
              </a:rPr>
              <a:t>massa</a:t>
            </a:r>
            <a:r>
              <a:rPr lang="es-ES" sz="1100" dirty="0">
                <a:solidFill>
                  <a:schemeClr val="tx2"/>
                </a:solidFill>
              </a:rPr>
              <a:t> magna.</a:t>
            </a:r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264F2640-B581-E646-AF8A-61F3CDF5BF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" r="66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1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9B2DA4E-DA61-CB40-B6B9-C7E7CC79C97F}"/>
              </a:ext>
            </a:extLst>
          </p:cNvPr>
          <p:cNvSpPr/>
          <p:nvPr/>
        </p:nvSpPr>
        <p:spPr>
          <a:xfrm>
            <a:off x="6096000" y="0"/>
            <a:ext cx="6106430" cy="6882354"/>
          </a:xfrm>
          <a:prstGeom prst="rect">
            <a:avLst/>
          </a:prstGeom>
          <a:solidFill>
            <a:schemeClr val="accent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400" b="1" dirty="0">
              <a:solidFill>
                <a:schemeClr val="tx2">
                  <a:lumMod val="90000"/>
                  <a:lumOff val="10000"/>
                  <a:alpha val="60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1E548ED-CE6B-4C46-A8FA-841DCDB368B2}"/>
              </a:ext>
            </a:extLst>
          </p:cNvPr>
          <p:cNvSpPr/>
          <p:nvPr/>
        </p:nvSpPr>
        <p:spPr>
          <a:xfrm>
            <a:off x="468923" y="562709"/>
            <a:ext cx="11243652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C0FF4E-CE98-264E-A33E-404F3627A42A}"/>
              </a:ext>
            </a:extLst>
          </p:cNvPr>
          <p:cNvSpPr txBox="1"/>
          <p:nvPr/>
        </p:nvSpPr>
        <p:spPr>
          <a:xfrm>
            <a:off x="489935" y="1696408"/>
            <a:ext cx="1121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b="1" dirty="0" err="1">
                <a:solidFill>
                  <a:schemeClr val="bg2"/>
                </a:solidFill>
              </a:rPr>
              <a:t>Think</a:t>
            </a:r>
            <a:r>
              <a:rPr lang="es-ES" sz="8000" b="1" dirty="0">
                <a:solidFill>
                  <a:schemeClr val="bg2"/>
                </a:solidFill>
              </a:rPr>
              <a:t> </a:t>
            </a:r>
            <a:r>
              <a:rPr lang="es-ES" sz="8000" b="1" dirty="0" err="1">
                <a:solidFill>
                  <a:schemeClr val="accent1"/>
                </a:solidFill>
              </a:rPr>
              <a:t>big</a:t>
            </a:r>
            <a:endParaRPr lang="es-ES" sz="8000" b="1" dirty="0">
              <a:solidFill>
                <a:schemeClr val="accent1"/>
              </a:solidFill>
            </a:endParaRPr>
          </a:p>
        </p:txBody>
      </p:sp>
      <p:sp>
        <p:nvSpPr>
          <p:cNvPr id="6" name="Marcador de contenido 16">
            <a:extLst>
              <a:ext uri="{FF2B5EF4-FFF2-40B4-BE49-F238E27FC236}">
                <a16:creationId xmlns:a16="http://schemas.microsoft.com/office/drawing/2014/main" id="{363DDAB7-B0B9-544C-80F0-5DEC68802A9A}"/>
              </a:ext>
            </a:extLst>
          </p:cNvPr>
          <p:cNvSpPr txBox="1">
            <a:spLocks/>
          </p:cNvSpPr>
          <p:nvPr/>
        </p:nvSpPr>
        <p:spPr>
          <a:xfrm>
            <a:off x="2619962" y="3642268"/>
            <a:ext cx="6961238" cy="1171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" sz="2000" dirty="0">
                <a:solidFill>
                  <a:schemeClr val="bg2">
                    <a:alpha val="85000"/>
                  </a:schemeClr>
                </a:solidFill>
              </a:rPr>
              <a:t>Organize and show your projects to attract attention, generate a conversation and obtain success. </a:t>
            </a:r>
          </a:p>
        </p:txBody>
      </p:sp>
    </p:spTree>
    <p:extLst>
      <p:ext uri="{BB962C8B-B14F-4D97-AF65-F5344CB8AC3E}">
        <p14:creationId xmlns:p14="http://schemas.microsoft.com/office/powerpoint/2010/main" val="25162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5D0C399-7D93-534B-A41B-FA80EB1F9289}"/>
              </a:ext>
            </a:extLst>
          </p:cNvPr>
          <p:cNvSpPr txBox="1"/>
          <p:nvPr/>
        </p:nvSpPr>
        <p:spPr>
          <a:xfrm>
            <a:off x="1073804" y="1314026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Nam</a:t>
            </a:r>
            <a:r>
              <a:rPr lang="es-ES" sz="1600" b="1" dirty="0">
                <a:solidFill>
                  <a:schemeClr val="accent1"/>
                </a:solidFill>
              </a:rPr>
              <a:t> ut </a:t>
            </a:r>
            <a:r>
              <a:rPr lang="es-ES" sz="1600" b="1" dirty="0" err="1">
                <a:solidFill>
                  <a:schemeClr val="accent1"/>
                </a:solidFill>
              </a:rPr>
              <a:t>feugiat</a:t>
            </a:r>
            <a:r>
              <a:rPr lang="es-ES" sz="1600" b="1" dirty="0">
                <a:solidFill>
                  <a:schemeClr val="accent1"/>
                </a:solidFill>
              </a:rPr>
              <a:t> mi, </a:t>
            </a:r>
            <a:r>
              <a:rPr lang="es-ES" sz="1600" b="1" dirty="0" err="1">
                <a:solidFill>
                  <a:schemeClr val="accent1"/>
                </a:solidFill>
              </a:rPr>
              <a:t>eu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malesuada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felis</a:t>
            </a:r>
            <a:endParaRPr lang="es-ES" sz="1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5FE906D-2892-054A-9025-D5266A767D69}"/>
              </a:ext>
            </a:extLst>
          </p:cNvPr>
          <p:cNvSpPr txBox="1"/>
          <p:nvPr/>
        </p:nvSpPr>
        <p:spPr>
          <a:xfrm>
            <a:off x="776615" y="2291840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FF54A9-6B22-C640-A421-02FE2F5C792B}"/>
              </a:ext>
            </a:extLst>
          </p:cNvPr>
          <p:cNvSpPr txBox="1"/>
          <p:nvPr/>
        </p:nvSpPr>
        <p:spPr>
          <a:xfrm>
            <a:off x="4979213" y="1314026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Cras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ultricies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massa</a:t>
            </a:r>
            <a:r>
              <a:rPr lang="es-ES" sz="1600" b="1" dirty="0">
                <a:solidFill>
                  <a:schemeClr val="accent1"/>
                </a:solidFill>
              </a:rPr>
              <a:t> sed </a:t>
            </a:r>
            <a:r>
              <a:rPr lang="es-ES" sz="1600" b="1" dirty="0" err="1">
                <a:solidFill>
                  <a:schemeClr val="accent1"/>
                </a:solidFill>
              </a:rPr>
              <a:t>lobortis</a:t>
            </a:r>
            <a:endParaRPr lang="es-ES" sz="16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8D68A6C-54F2-BB40-B15E-6E620E450BCB}"/>
              </a:ext>
            </a:extLst>
          </p:cNvPr>
          <p:cNvSpPr txBox="1"/>
          <p:nvPr/>
        </p:nvSpPr>
        <p:spPr>
          <a:xfrm>
            <a:off x="8982946" y="1314026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600" b="1" dirty="0">
                <a:solidFill>
                  <a:schemeClr val="accent1"/>
                </a:solidFill>
              </a:rPr>
              <a:t>Nam a erat sit amet finibus placerat</a:t>
            </a:r>
            <a:endParaRPr lang="es-ES" sz="1600" b="1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73F7A31D-2429-D644-A500-47DB78A3D3AA}"/>
              </a:ext>
            </a:extLst>
          </p:cNvPr>
          <p:cNvCxnSpPr>
            <a:cxnSpLocks/>
          </p:cNvCxnSpPr>
          <p:nvPr/>
        </p:nvCxnSpPr>
        <p:spPr>
          <a:xfrm>
            <a:off x="1927123" y="2112018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753D37D-C909-F74E-8202-3D693C29B350}"/>
              </a:ext>
            </a:extLst>
          </p:cNvPr>
          <p:cNvSpPr txBox="1"/>
          <p:nvPr/>
        </p:nvSpPr>
        <p:spPr>
          <a:xfrm>
            <a:off x="4739015" y="2291840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Purabitur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venenatis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viverra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nisi</a:t>
            </a:r>
            <a:r>
              <a:rPr lang="es-ES" sz="1200" dirty="0">
                <a:solidFill>
                  <a:schemeClr val="tx2"/>
                </a:solidFill>
              </a:rPr>
              <a:t>, sed </a:t>
            </a:r>
            <a:r>
              <a:rPr lang="es-ES" sz="1200" dirty="0" err="1">
                <a:solidFill>
                  <a:schemeClr val="tx2"/>
                </a:solidFill>
              </a:rPr>
              <a:t>eleifend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dui</a:t>
            </a:r>
            <a:r>
              <a:rPr lang="es-ES" sz="1200" dirty="0">
                <a:solidFill>
                  <a:schemeClr val="tx2"/>
                </a:solidFill>
              </a:rPr>
              <a:t> vitae </a:t>
            </a:r>
            <a:r>
              <a:rPr lang="es-ES" sz="1200" dirty="0" err="1">
                <a:solidFill>
                  <a:schemeClr val="tx2"/>
                </a:solidFill>
              </a:rPr>
              <a:t>sapien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hendrerit</a:t>
            </a:r>
            <a:r>
              <a:rPr lang="es-ES" sz="1200" dirty="0">
                <a:solidFill>
                  <a:schemeClr val="tx2"/>
                </a:solidFill>
              </a:rPr>
              <a:t> sed.</a:t>
            </a:r>
          </a:p>
        </p:txBody>
      </p: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6CD8C0C5-AB31-7B42-8C93-C25F7E99F7B4}"/>
              </a:ext>
            </a:extLst>
          </p:cNvPr>
          <p:cNvCxnSpPr>
            <a:cxnSpLocks/>
          </p:cNvCxnSpPr>
          <p:nvPr/>
        </p:nvCxnSpPr>
        <p:spPr>
          <a:xfrm>
            <a:off x="5889523" y="2112018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6C06B0C-9E9C-8949-B1D9-7FF58A5D5D43}"/>
              </a:ext>
            </a:extLst>
          </p:cNvPr>
          <p:cNvSpPr txBox="1"/>
          <p:nvPr/>
        </p:nvSpPr>
        <p:spPr>
          <a:xfrm>
            <a:off x="8760408" y="2291840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>
                <a:solidFill>
                  <a:schemeClr val="tx2"/>
                </a:solidFill>
              </a:rPr>
              <a:t> </a:t>
            </a:r>
            <a:r>
              <a:rPr lang="es-ES" sz="1200" dirty="0" err="1">
                <a:solidFill>
                  <a:schemeClr val="tx2"/>
                </a:solidFill>
              </a:rPr>
              <a:t>Duis</a:t>
            </a:r>
            <a:r>
              <a:rPr lang="es-ES" sz="1200" dirty="0">
                <a:solidFill>
                  <a:schemeClr val="tx2"/>
                </a:solidFill>
              </a:rPr>
              <a:t> at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mauris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nec</a:t>
            </a:r>
            <a:r>
              <a:rPr lang="es-ES" sz="1200" dirty="0">
                <a:solidFill>
                  <a:schemeClr val="tx2"/>
                </a:solidFill>
              </a:rPr>
              <a:t> lacinia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. </a:t>
            </a:r>
            <a:r>
              <a:rPr lang="es-ES" sz="1200" dirty="0" err="1">
                <a:solidFill>
                  <a:schemeClr val="tx2"/>
                </a:solidFill>
              </a:rPr>
              <a:t>Aenean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sagittis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sapien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ac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tellus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lorem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ispum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sit</a:t>
            </a:r>
            <a:r>
              <a:rPr lang="es-ES" sz="12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9676EA57-8F46-454A-8CCC-992B08E8FEE4}"/>
              </a:ext>
            </a:extLst>
          </p:cNvPr>
          <p:cNvCxnSpPr>
            <a:cxnSpLocks/>
          </p:cNvCxnSpPr>
          <p:nvPr/>
        </p:nvCxnSpPr>
        <p:spPr>
          <a:xfrm>
            <a:off x="9910916" y="2112018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0A112F-86F1-4A4D-8EC5-FC5F9C64D5D7}"/>
              </a:ext>
            </a:extLst>
          </p:cNvPr>
          <p:cNvSpPr txBox="1"/>
          <p:nvPr/>
        </p:nvSpPr>
        <p:spPr>
          <a:xfrm>
            <a:off x="1073804" y="4500731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Nam</a:t>
            </a:r>
            <a:r>
              <a:rPr lang="es-ES" sz="1600" b="1" dirty="0">
                <a:solidFill>
                  <a:schemeClr val="accent1"/>
                </a:solidFill>
              </a:rPr>
              <a:t> ut </a:t>
            </a:r>
            <a:r>
              <a:rPr lang="es-ES" sz="1600" b="1" dirty="0" err="1">
                <a:solidFill>
                  <a:schemeClr val="accent1"/>
                </a:solidFill>
              </a:rPr>
              <a:t>feugiat</a:t>
            </a:r>
            <a:r>
              <a:rPr lang="es-ES" sz="1600" b="1" dirty="0">
                <a:solidFill>
                  <a:schemeClr val="accent1"/>
                </a:solidFill>
              </a:rPr>
              <a:t> mi, </a:t>
            </a:r>
            <a:r>
              <a:rPr lang="es-ES" sz="1600" b="1" dirty="0" err="1">
                <a:solidFill>
                  <a:schemeClr val="accent1"/>
                </a:solidFill>
              </a:rPr>
              <a:t>eu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malesuada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felis</a:t>
            </a:r>
            <a:endParaRPr lang="es-ES" sz="1600" b="1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BE76AED-588E-1647-9A16-DF20E8CD088C}"/>
              </a:ext>
            </a:extLst>
          </p:cNvPr>
          <p:cNvSpPr txBox="1"/>
          <p:nvPr/>
        </p:nvSpPr>
        <p:spPr>
          <a:xfrm>
            <a:off x="776615" y="5478545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E585A819-4E05-0A47-8569-4D1EC3C3DC2F}"/>
              </a:ext>
            </a:extLst>
          </p:cNvPr>
          <p:cNvSpPr txBox="1"/>
          <p:nvPr/>
        </p:nvSpPr>
        <p:spPr>
          <a:xfrm>
            <a:off x="4979213" y="4500731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err="1">
                <a:solidFill>
                  <a:schemeClr val="accent1"/>
                </a:solidFill>
              </a:rPr>
              <a:t>Cras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ultricies</a:t>
            </a:r>
            <a:r>
              <a:rPr lang="es-ES" sz="1600" b="1" dirty="0">
                <a:solidFill>
                  <a:schemeClr val="accent1"/>
                </a:solidFill>
              </a:rPr>
              <a:t> </a:t>
            </a:r>
            <a:r>
              <a:rPr lang="es-ES" sz="1600" b="1" dirty="0" err="1">
                <a:solidFill>
                  <a:schemeClr val="accent1"/>
                </a:solidFill>
              </a:rPr>
              <a:t>massa</a:t>
            </a:r>
            <a:r>
              <a:rPr lang="es-ES" sz="1600" b="1" dirty="0">
                <a:solidFill>
                  <a:schemeClr val="accent1"/>
                </a:solidFill>
              </a:rPr>
              <a:t> sed </a:t>
            </a:r>
            <a:r>
              <a:rPr lang="es-ES" sz="1600" b="1" dirty="0" err="1">
                <a:solidFill>
                  <a:schemeClr val="accent1"/>
                </a:solidFill>
              </a:rPr>
              <a:t>lobortis</a:t>
            </a:r>
            <a:endParaRPr lang="es-ES" sz="1600" b="1" dirty="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2DA4BEB-FE40-D246-9283-D9CC8A8F1DB9}"/>
              </a:ext>
            </a:extLst>
          </p:cNvPr>
          <p:cNvSpPr txBox="1"/>
          <p:nvPr/>
        </p:nvSpPr>
        <p:spPr>
          <a:xfrm>
            <a:off x="8982946" y="4500731"/>
            <a:ext cx="2255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" sz="1600" b="1" dirty="0">
                <a:solidFill>
                  <a:schemeClr val="accent1"/>
                </a:solidFill>
              </a:rPr>
              <a:t>Nam a erat sit amet finibus placerat</a:t>
            </a:r>
            <a:endParaRPr lang="es-ES" sz="1600" b="1" dirty="0"/>
          </a:p>
        </p:txBody>
      </p: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EEA96DF0-8B8A-D340-82A7-16495FEB3578}"/>
              </a:ext>
            </a:extLst>
          </p:cNvPr>
          <p:cNvCxnSpPr>
            <a:cxnSpLocks/>
          </p:cNvCxnSpPr>
          <p:nvPr/>
        </p:nvCxnSpPr>
        <p:spPr>
          <a:xfrm>
            <a:off x="1927123" y="5298723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E8D8B71-D350-9040-B1AB-10830340702D}"/>
              </a:ext>
            </a:extLst>
          </p:cNvPr>
          <p:cNvSpPr txBox="1"/>
          <p:nvPr/>
        </p:nvSpPr>
        <p:spPr>
          <a:xfrm>
            <a:off x="4739015" y="5478545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 err="1">
                <a:solidFill>
                  <a:schemeClr val="tx2"/>
                </a:solidFill>
              </a:rPr>
              <a:t>Purabitur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venenatis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viverra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nisi</a:t>
            </a:r>
            <a:r>
              <a:rPr lang="es-ES" sz="1200" dirty="0">
                <a:solidFill>
                  <a:schemeClr val="tx2"/>
                </a:solidFill>
              </a:rPr>
              <a:t>, sed </a:t>
            </a:r>
            <a:r>
              <a:rPr lang="es-ES" sz="1200" dirty="0" err="1">
                <a:solidFill>
                  <a:schemeClr val="tx2"/>
                </a:solidFill>
              </a:rPr>
              <a:t>eleifend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dui</a:t>
            </a:r>
            <a:r>
              <a:rPr lang="es-ES" sz="1200" dirty="0">
                <a:solidFill>
                  <a:schemeClr val="tx2"/>
                </a:solidFill>
              </a:rPr>
              <a:t> vitae </a:t>
            </a:r>
            <a:r>
              <a:rPr lang="es-ES" sz="1200" dirty="0" err="1">
                <a:solidFill>
                  <a:schemeClr val="tx2"/>
                </a:solidFill>
              </a:rPr>
              <a:t>sapien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hendrerit</a:t>
            </a:r>
            <a:r>
              <a:rPr lang="es-ES" sz="1200" dirty="0">
                <a:solidFill>
                  <a:schemeClr val="tx2"/>
                </a:solidFill>
              </a:rPr>
              <a:t> sed.</a:t>
            </a: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881276F7-5A7C-2445-AA1F-924BB2FF5D3B}"/>
              </a:ext>
            </a:extLst>
          </p:cNvPr>
          <p:cNvCxnSpPr>
            <a:cxnSpLocks/>
          </p:cNvCxnSpPr>
          <p:nvPr/>
        </p:nvCxnSpPr>
        <p:spPr>
          <a:xfrm>
            <a:off x="5889523" y="5298723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775FE41-22AB-954A-BE31-6EFDBB6956C4}"/>
              </a:ext>
            </a:extLst>
          </p:cNvPr>
          <p:cNvSpPr txBox="1"/>
          <p:nvPr/>
        </p:nvSpPr>
        <p:spPr>
          <a:xfrm>
            <a:off x="8760408" y="5478545"/>
            <a:ext cx="2729629" cy="69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40"/>
              </a:lnSpc>
            </a:pPr>
            <a:r>
              <a:rPr lang="es-ES" sz="1200" dirty="0">
                <a:solidFill>
                  <a:schemeClr val="tx2"/>
                </a:solidFill>
              </a:rPr>
              <a:t> </a:t>
            </a:r>
            <a:r>
              <a:rPr lang="es-ES" sz="1200" dirty="0" err="1">
                <a:solidFill>
                  <a:schemeClr val="tx2"/>
                </a:solidFill>
              </a:rPr>
              <a:t>Duis</a:t>
            </a:r>
            <a:r>
              <a:rPr lang="es-ES" sz="1200" dirty="0">
                <a:solidFill>
                  <a:schemeClr val="tx2"/>
                </a:solidFill>
              </a:rPr>
              <a:t> at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mauris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nec</a:t>
            </a:r>
            <a:r>
              <a:rPr lang="es-ES" sz="1200" dirty="0">
                <a:solidFill>
                  <a:schemeClr val="tx2"/>
                </a:solidFill>
              </a:rPr>
              <a:t> lacinia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. </a:t>
            </a:r>
            <a:r>
              <a:rPr lang="es-ES" sz="1200" dirty="0" err="1">
                <a:solidFill>
                  <a:schemeClr val="tx2"/>
                </a:solidFill>
              </a:rPr>
              <a:t>Aenean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sagittis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sapien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ac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tellus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lorem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ispum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sit</a:t>
            </a:r>
            <a:r>
              <a:rPr lang="es-ES" sz="12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E8B36DF8-E32B-0D41-AB61-68A85ED3E95E}"/>
              </a:ext>
            </a:extLst>
          </p:cNvPr>
          <p:cNvCxnSpPr>
            <a:cxnSpLocks/>
          </p:cNvCxnSpPr>
          <p:nvPr/>
        </p:nvCxnSpPr>
        <p:spPr>
          <a:xfrm>
            <a:off x="9910916" y="5298723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rma libre 25">
            <a:extLst>
              <a:ext uri="{FF2B5EF4-FFF2-40B4-BE49-F238E27FC236}">
                <a16:creationId xmlns:a16="http://schemas.microsoft.com/office/drawing/2014/main" id="{0973A1B8-65C2-1A41-A812-608D2EFC5A92}"/>
              </a:ext>
            </a:extLst>
          </p:cNvPr>
          <p:cNvSpPr/>
          <p:nvPr/>
        </p:nvSpPr>
        <p:spPr>
          <a:xfrm>
            <a:off x="2038904" y="3893374"/>
            <a:ext cx="394103" cy="30910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" name="Forma libre 26">
            <a:extLst>
              <a:ext uri="{FF2B5EF4-FFF2-40B4-BE49-F238E27FC236}">
                <a16:creationId xmlns:a16="http://schemas.microsoft.com/office/drawing/2014/main" id="{D1DD5ACB-3CD6-294F-AD10-3B7A05C4211C}"/>
              </a:ext>
            </a:extLst>
          </p:cNvPr>
          <p:cNvSpPr/>
          <p:nvPr/>
        </p:nvSpPr>
        <p:spPr>
          <a:xfrm>
            <a:off x="5923851" y="3898726"/>
            <a:ext cx="393459" cy="33421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1F8C623B-B781-214F-8814-51D5B2BE47DC}"/>
              </a:ext>
            </a:extLst>
          </p:cNvPr>
          <p:cNvSpPr/>
          <p:nvPr/>
        </p:nvSpPr>
        <p:spPr>
          <a:xfrm>
            <a:off x="9928170" y="644700"/>
            <a:ext cx="394103" cy="319403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72644A39-2718-B640-A27C-F4E2FF1B8E5D}"/>
              </a:ext>
            </a:extLst>
          </p:cNvPr>
          <p:cNvSpPr/>
          <p:nvPr/>
        </p:nvSpPr>
        <p:spPr>
          <a:xfrm>
            <a:off x="9913624" y="3861800"/>
            <a:ext cx="394103" cy="394103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D070E7D5-0AA4-8442-8BF8-27F299893635}"/>
              </a:ext>
            </a:extLst>
          </p:cNvPr>
          <p:cNvSpPr/>
          <p:nvPr/>
        </p:nvSpPr>
        <p:spPr>
          <a:xfrm>
            <a:off x="1995779" y="594727"/>
            <a:ext cx="393461" cy="393461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tx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A98607DD-34C8-1148-855D-D536B57FD1AD}"/>
              </a:ext>
            </a:extLst>
          </p:cNvPr>
          <p:cNvSpPr/>
          <p:nvPr/>
        </p:nvSpPr>
        <p:spPr>
          <a:xfrm>
            <a:off x="5907099" y="621775"/>
            <a:ext cx="393459" cy="366413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00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7803A160-0F37-BF42-9C27-94BF2912AC4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1849" b="11849"/>
          <a:stretch>
            <a:fillRect/>
          </a:stretch>
        </p:blipFill>
        <p:spPr>
          <a:xfrm>
            <a:off x="468923" y="562709"/>
            <a:ext cx="11243652" cy="5732582"/>
          </a:xfr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CC0FF4E-CE98-264E-A33E-404F3627A42A}"/>
              </a:ext>
            </a:extLst>
          </p:cNvPr>
          <p:cNvSpPr txBox="1"/>
          <p:nvPr/>
        </p:nvSpPr>
        <p:spPr>
          <a:xfrm>
            <a:off x="489935" y="1696408"/>
            <a:ext cx="1121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b="1" dirty="0" err="1">
                <a:solidFill>
                  <a:schemeClr val="bg2"/>
                </a:solidFill>
              </a:rPr>
              <a:t>Slide</a:t>
            </a:r>
            <a:r>
              <a:rPr lang="es-ES" sz="8000" b="1" dirty="0">
                <a:solidFill>
                  <a:schemeClr val="bg2"/>
                </a:solidFill>
              </a:rPr>
              <a:t> </a:t>
            </a:r>
            <a:r>
              <a:rPr lang="es-ES" sz="8000" b="1" dirty="0" err="1">
                <a:solidFill>
                  <a:schemeClr val="accent1"/>
                </a:solidFill>
              </a:rPr>
              <a:t>title</a:t>
            </a:r>
            <a:endParaRPr lang="es-ES" sz="8000" b="1" dirty="0">
              <a:solidFill>
                <a:schemeClr val="accent1"/>
              </a:solidFill>
            </a:endParaRPr>
          </a:p>
        </p:txBody>
      </p:sp>
      <p:sp>
        <p:nvSpPr>
          <p:cNvPr id="6" name="Marcador de contenido 16">
            <a:extLst>
              <a:ext uri="{FF2B5EF4-FFF2-40B4-BE49-F238E27FC236}">
                <a16:creationId xmlns:a16="http://schemas.microsoft.com/office/drawing/2014/main" id="{363DDAB7-B0B9-544C-80F0-5DEC68802A9A}"/>
              </a:ext>
            </a:extLst>
          </p:cNvPr>
          <p:cNvSpPr txBox="1">
            <a:spLocks/>
          </p:cNvSpPr>
          <p:nvPr/>
        </p:nvSpPr>
        <p:spPr>
          <a:xfrm>
            <a:off x="2619962" y="3642268"/>
            <a:ext cx="6961238" cy="1171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" sz="2000" dirty="0">
                <a:solidFill>
                  <a:schemeClr val="bg2">
                    <a:alpha val="85000"/>
                  </a:schemeClr>
                </a:solidFill>
              </a:rPr>
              <a:t>Organize and show your projects to attract attention, generate a conversation and obtain success. </a:t>
            </a:r>
          </a:p>
        </p:txBody>
      </p:sp>
    </p:spTree>
    <p:extLst>
      <p:ext uri="{BB962C8B-B14F-4D97-AF65-F5344CB8AC3E}">
        <p14:creationId xmlns:p14="http://schemas.microsoft.com/office/powerpoint/2010/main" val="16867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0"/>
            <a:ext cx="4489184" cy="22593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AS A POWER POINT </a:t>
            </a:r>
            <a:br>
              <a:rPr lang="en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Click the “Edit in Power Point” button below the template preview.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A .pptx file will be downloaded in your computer.</a:t>
            </a: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6" cy="225937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es-E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en" sz="14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Make sure to be logged in your Google account.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Click the “Edit in Google Slides “ button below the template preview.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400" dirty="0">
                <a:latin typeface="Arial" panose="020B0604020202020204" pitchFamily="34" charset="0"/>
                <a:cs typeface="Arial" panose="020B0604020202020204" pitchFamily="34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5" y="297689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80"/>
              </a:lnSpc>
            </a:pPr>
            <a:r>
              <a:rPr lang="es-ES" b="1" dirty="0" err="1"/>
              <a:t>Instructions</a:t>
            </a:r>
            <a:r>
              <a:rPr lang="es-ES" b="1" dirty="0"/>
              <a:t> </a:t>
            </a:r>
            <a:r>
              <a:rPr lang="es-ES" b="1" dirty="0" err="1"/>
              <a:t>for</a:t>
            </a:r>
            <a:r>
              <a:rPr lang="es-ES" b="1" dirty="0"/>
              <a:t> use</a:t>
            </a:r>
          </a:p>
          <a:p>
            <a:pPr>
              <a:lnSpc>
                <a:spcPts val="4480"/>
              </a:lnSpc>
            </a:pPr>
            <a:r>
              <a:rPr lang="en" sz="2400" dirty="0"/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5" y="5975110"/>
            <a:ext cx="10116238" cy="7768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are free to use this presentation under </a:t>
            </a:r>
            <a:r>
              <a:rPr lang="en" sz="1300" dirty="0">
                <a:solidFill>
                  <a:schemeClr val="accent1"/>
                </a:solidFill>
              </a:rPr>
              <a:t>Creative Commons Attribution License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But please, either keep the Credits Slide or mention </a:t>
            </a:r>
            <a:r>
              <a:rPr lang="en" sz="1300" dirty="0" err="1">
                <a:solidFill>
                  <a:schemeClr val="accent1"/>
                </a:solidFill>
              </a:rPr>
              <a:t>Slidecore</a:t>
            </a:r>
            <a: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other used sources in the slide footer. Help to keep the free resources environment a better place :) </a:t>
            </a:r>
          </a:p>
          <a:p>
            <a:pPr>
              <a:lnSpc>
                <a:spcPts val="1860"/>
              </a:lnSpc>
            </a:pPr>
            <a:br>
              <a:rPr lang="en" sz="13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" sz="1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0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6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F923295-AEC0-594B-9DAB-BBD7396C05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8104" y="0"/>
            <a:ext cx="12380104" cy="6858000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3523F74C-C2AE-0E43-84FC-CC4F7FA72BBF}"/>
              </a:ext>
            </a:extLst>
          </p:cNvPr>
          <p:cNvGrpSpPr/>
          <p:nvPr/>
        </p:nvGrpSpPr>
        <p:grpSpPr>
          <a:xfrm>
            <a:off x="509666" y="439681"/>
            <a:ext cx="4155783" cy="2819217"/>
            <a:chOff x="-19455" y="-19454"/>
            <a:chExt cx="4280169" cy="2903598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8B034687-279F-504E-82F3-8840533AF454}"/>
                </a:ext>
              </a:extLst>
            </p:cNvPr>
            <p:cNvSpPr/>
            <p:nvPr/>
          </p:nvSpPr>
          <p:spPr>
            <a:xfrm>
              <a:off x="-19455" y="-19454"/>
              <a:ext cx="4280169" cy="2568102"/>
            </a:xfrm>
            <a:prstGeom prst="rect">
              <a:avLst/>
            </a:prstGeom>
            <a:solidFill>
              <a:schemeClr val="accent1"/>
            </a:solidFill>
            <a:ln w="158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>
                <a:spcAft>
                  <a:spcPts val="1200"/>
                </a:spcAft>
              </a:pPr>
              <a:r>
                <a:rPr lang="es-ES" sz="1600" b="1" spc="300" dirty="0">
                  <a:solidFill>
                    <a:schemeClr val="tx2"/>
                  </a:solidFill>
                </a:rPr>
                <a:t>JOHN:</a:t>
              </a:r>
            </a:p>
            <a:p>
              <a:pPr marL="360000">
                <a:spcAft>
                  <a:spcPts val="1200"/>
                </a:spcAft>
              </a:pPr>
              <a:r>
                <a:rPr lang="es-ES" dirty="0" err="1">
                  <a:solidFill>
                    <a:schemeClr val="bg2"/>
                  </a:solidFill>
                </a:rPr>
                <a:t>Hey</a:t>
              </a:r>
              <a:r>
                <a:rPr lang="es-ES" dirty="0">
                  <a:solidFill>
                    <a:schemeClr val="bg2"/>
                  </a:solidFill>
                </a:rPr>
                <a:t>, </a:t>
              </a:r>
              <a:r>
                <a:rPr lang="es-ES" dirty="0" err="1">
                  <a:solidFill>
                    <a:schemeClr val="bg2"/>
                  </a:solidFill>
                </a:rPr>
                <a:t>vivamus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massa</a:t>
              </a:r>
              <a:r>
                <a:rPr lang="es-ES" dirty="0">
                  <a:solidFill>
                    <a:schemeClr val="bg2"/>
                  </a:solidFill>
                </a:rPr>
                <a:t> magna, </a:t>
              </a:r>
              <a:r>
                <a:rPr lang="es-ES" dirty="0" err="1">
                  <a:solidFill>
                    <a:schemeClr val="bg2"/>
                  </a:solidFill>
                </a:rPr>
                <a:t>vulputate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vel</a:t>
              </a:r>
              <a:r>
                <a:rPr lang="es-ES" dirty="0">
                  <a:solidFill>
                    <a:schemeClr val="bg2"/>
                  </a:solidFill>
                </a:rPr>
                <a:t> tortor et, </a:t>
              </a:r>
              <a:r>
                <a:rPr lang="es-ES" dirty="0" err="1">
                  <a:solidFill>
                    <a:schemeClr val="bg2"/>
                  </a:solidFill>
                </a:rPr>
                <a:t>pulvinar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cursus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diam</a:t>
              </a:r>
              <a:r>
                <a:rPr lang="es-ES" dirty="0">
                  <a:solidFill>
                    <a:schemeClr val="bg2"/>
                  </a:solidFill>
                </a:rPr>
                <a:t>.</a:t>
              </a:r>
              <a:endParaRPr lang="es-ES" sz="3200" b="1" spc="300" dirty="0">
                <a:solidFill>
                  <a:schemeClr val="accent3"/>
                </a:solidFill>
              </a:endParaRPr>
            </a:p>
          </p:txBody>
        </p:sp>
        <p:sp>
          <p:nvSpPr>
            <p:cNvPr id="8" name="Triángulo 7">
              <a:extLst>
                <a:ext uri="{FF2B5EF4-FFF2-40B4-BE49-F238E27FC236}">
                  <a16:creationId xmlns:a16="http://schemas.microsoft.com/office/drawing/2014/main" id="{68AB0B01-210A-2D4A-91C6-00FE3CD18064}"/>
                </a:ext>
              </a:extLst>
            </p:cNvPr>
            <p:cNvSpPr/>
            <p:nvPr/>
          </p:nvSpPr>
          <p:spPr>
            <a:xfrm rot="10800000">
              <a:off x="3190009" y="2444738"/>
              <a:ext cx="676665" cy="439406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371B33EF-4CE9-C747-B84E-16A143FB07DD}"/>
              </a:ext>
            </a:extLst>
          </p:cNvPr>
          <p:cNvGrpSpPr/>
          <p:nvPr/>
        </p:nvGrpSpPr>
        <p:grpSpPr>
          <a:xfrm>
            <a:off x="7399054" y="3045580"/>
            <a:ext cx="4155783" cy="2775462"/>
            <a:chOff x="-34894" y="-380615"/>
            <a:chExt cx="4280169" cy="2858534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85300BF5-89E4-7E4C-8372-7C0EC8ADFAAB}"/>
                </a:ext>
              </a:extLst>
            </p:cNvPr>
            <p:cNvSpPr/>
            <p:nvPr/>
          </p:nvSpPr>
          <p:spPr>
            <a:xfrm>
              <a:off x="-34894" y="-90183"/>
              <a:ext cx="4280169" cy="2568102"/>
            </a:xfrm>
            <a:prstGeom prst="rect">
              <a:avLst/>
            </a:prstGeom>
            <a:solidFill>
              <a:schemeClr val="accent1"/>
            </a:solidFill>
            <a:ln w="158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0000">
                <a:spcAft>
                  <a:spcPts val="1200"/>
                </a:spcAft>
              </a:pPr>
              <a:r>
                <a:rPr lang="es-ES" sz="1600" b="1" spc="300" dirty="0">
                  <a:solidFill>
                    <a:schemeClr val="tx2"/>
                  </a:solidFill>
                </a:rPr>
                <a:t>MIKE:</a:t>
              </a:r>
            </a:p>
            <a:p>
              <a:pPr marL="360000">
                <a:spcAft>
                  <a:spcPts val="1200"/>
                </a:spcAft>
              </a:pPr>
              <a:r>
                <a:rPr lang="es-ES" dirty="0">
                  <a:solidFill>
                    <a:schemeClr val="bg2"/>
                  </a:solidFill>
                </a:rPr>
                <a:t>Ok, </a:t>
              </a:r>
              <a:r>
                <a:rPr lang="es-ES" dirty="0" err="1">
                  <a:solidFill>
                    <a:schemeClr val="bg2"/>
                  </a:solidFill>
                </a:rPr>
                <a:t>vivamus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massa</a:t>
              </a:r>
              <a:r>
                <a:rPr lang="es-ES" dirty="0">
                  <a:solidFill>
                    <a:schemeClr val="bg2"/>
                  </a:solidFill>
                </a:rPr>
                <a:t> magna, </a:t>
              </a:r>
              <a:r>
                <a:rPr lang="es-ES" dirty="0" err="1">
                  <a:solidFill>
                    <a:schemeClr val="bg2"/>
                  </a:solidFill>
                </a:rPr>
                <a:t>vulputate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vel</a:t>
              </a:r>
              <a:r>
                <a:rPr lang="es-ES" dirty="0">
                  <a:solidFill>
                    <a:schemeClr val="bg2"/>
                  </a:solidFill>
                </a:rPr>
                <a:t> tortor et, </a:t>
              </a:r>
              <a:r>
                <a:rPr lang="es-ES" dirty="0" err="1">
                  <a:solidFill>
                    <a:schemeClr val="bg2"/>
                  </a:solidFill>
                </a:rPr>
                <a:t>pulvinar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cursus</a:t>
              </a:r>
              <a:r>
                <a:rPr lang="es-ES" dirty="0">
                  <a:solidFill>
                    <a:schemeClr val="bg2"/>
                  </a:solidFill>
                </a:rPr>
                <a:t> </a:t>
              </a:r>
              <a:r>
                <a:rPr lang="es-ES" dirty="0" err="1">
                  <a:solidFill>
                    <a:schemeClr val="bg2"/>
                  </a:solidFill>
                </a:rPr>
                <a:t>diam</a:t>
              </a:r>
              <a:r>
                <a:rPr lang="es-ES" dirty="0">
                  <a:solidFill>
                    <a:schemeClr val="bg2"/>
                  </a:solidFill>
                </a:rPr>
                <a:t>.</a:t>
              </a:r>
              <a:endParaRPr lang="es-ES" sz="3200" b="1" spc="300" dirty="0">
                <a:solidFill>
                  <a:schemeClr val="accent3"/>
                </a:solidFill>
              </a:endParaRPr>
            </a:p>
          </p:txBody>
        </p:sp>
        <p:sp>
          <p:nvSpPr>
            <p:cNvPr id="15" name="Triángulo 14">
              <a:extLst>
                <a:ext uri="{FF2B5EF4-FFF2-40B4-BE49-F238E27FC236}">
                  <a16:creationId xmlns:a16="http://schemas.microsoft.com/office/drawing/2014/main" id="{6D1B3515-1F98-8647-AEC0-08B317F207CC}"/>
                </a:ext>
              </a:extLst>
            </p:cNvPr>
            <p:cNvSpPr/>
            <p:nvPr/>
          </p:nvSpPr>
          <p:spPr>
            <a:xfrm>
              <a:off x="323720" y="-380615"/>
              <a:ext cx="676665" cy="43940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4040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roup 25">
            <a:extLst>
              <a:ext uri="{FF2B5EF4-FFF2-40B4-BE49-F238E27FC236}">
                <a16:creationId xmlns:a16="http://schemas.microsoft.com/office/drawing/2014/main" id="{48C76002-8EE0-E44B-9054-D88F23B9981C}"/>
              </a:ext>
            </a:extLst>
          </p:cNvPr>
          <p:cNvGrpSpPr/>
          <p:nvPr/>
        </p:nvGrpSpPr>
        <p:grpSpPr>
          <a:xfrm>
            <a:off x="3540336" y="1464575"/>
            <a:ext cx="7989447" cy="4272045"/>
            <a:chOff x="220663" y="1549400"/>
            <a:chExt cx="8758237" cy="4683125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205" name="Freeform 32">
              <a:extLst>
                <a:ext uri="{FF2B5EF4-FFF2-40B4-BE49-F238E27FC236}">
                  <a16:creationId xmlns:a16="http://schemas.microsoft.com/office/drawing/2014/main" id="{159DD414-392E-A34C-9E34-F50BF65D0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644900"/>
              <a:ext cx="730250" cy="890588"/>
            </a:xfrm>
            <a:custGeom>
              <a:avLst/>
              <a:gdLst>
                <a:gd name="T0" fmla="*/ 43475790 w 10736"/>
                <a:gd name="T1" fmla="*/ 36857519 h 10000"/>
                <a:gd name="T2" fmla="*/ 44151285 w 10736"/>
                <a:gd name="T3" fmla="*/ 41259517 h 10000"/>
                <a:gd name="T4" fmla="*/ 49670740 w 10736"/>
                <a:gd name="T5" fmla="*/ 32122440 h 10000"/>
                <a:gd name="T6" fmla="*/ 49009121 w 10736"/>
                <a:gd name="T7" fmla="*/ 26808391 h 10000"/>
                <a:gd name="T8" fmla="*/ 46520040 w 10736"/>
                <a:gd name="T9" fmla="*/ 22128796 h 10000"/>
                <a:gd name="T10" fmla="*/ 41986042 w 10736"/>
                <a:gd name="T11" fmla="*/ 20145902 h 10000"/>
                <a:gd name="T12" fmla="*/ 40681305 w 10736"/>
                <a:gd name="T13" fmla="*/ 25642433 h 10000"/>
                <a:gd name="T14" fmla="*/ 40121510 w 10736"/>
                <a:gd name="T15" fmla="*/ 29092660 h 10000"/>
                <a:gd name="T16" fmla="*/ 36406391 w 10736"/>
                <a:gd name="T17" fmla="*/ 27974260 h 10000"/>
                <a:gd name="T18" fmla="*/ 35693894 w 10736"/>
                <a:gd name="T19" fmla="*/ 24666883 h 10000"/>
                <a:gd name="T20" fmla="*/ 32529318 w 10736"/>
                <a:gd name="T21" fmla="*/ 24999963 h 10000"/>
                <a:gd name="T22" fmla="*/ 30461274 w 10736"/>
                <a:gd name="T23" fmla="*/ 27506345 h 10000"/>
                <a:gd name="T24" fmla="*/ 24784492 w 10736"/>
                <a:gd name="T25" fmla="*/ 25832841 h 10000"/>
                <a:gd name="T26" fmla="*/ 21166503 w 10736"/>
                <a:gd name="T27" fmla="*/ 16671985 h 10000"/>
                <a:gd name="T28" fmla="*/ 17553140 w 10736"/>
                <a:gd name="T29" fmla="*/ 11667148 h 10000"/>
                <a:gd name="T30" fmla="*/ 18385962 w 10736"/>
                <a:gd name="T31" fmla="*/ 7090773 h 10000"/>
                <a:gd name="T32" fmla="*/ 19616626 w 10736"/>
                <a:gd name="T33" fmla="*/ 0 h 10000"/>
                <a:gd name="T34" fmla="*/ 14458011 w 10736"/>
                <a:gd name="T35" fmla="*/ 0 h 10000"/>
                <a:gd name="T36" fmla="*/ 15489721 w 10736"/>
                <a:gd name="T37" fmla="*/ 1665578 h 10000"/>
                <a:gd name="T38" fmla="*/ 9808313 w 10736"/>
                <a:gd name="T39" fmla="*/ 7503204 h 10000"/>
                <a:gd name="T40" fmla="*/ 10326480 w 10736"/>
                <a:gd name="T41" fmla="*/ 13332815 h 10000"/>
                <a:gd name="T42" fmla="*/ 6194950 w 10736"/>
                <a:gd name="T43" fmla="*/ 24167174 h 10000"/>
                <a:gd name="T44" fmla="*/ 2576961 w 10736"/>
                <a:gd name="T45" fmla="*/ 26673556 h 10000"/>
                <a:gd name="T46" fmla="*/ 5163240 w 10736"/>
                <a:gd name="T47" fmla="*/ 33335956 h 10000"/>
                <a:gd name="T48" fmla="*/ 1031709 w 10736"/>
                <a:gd name="T49" fmla="*/ 35834411 h 10000"/>
                <a:gd name="T50" fmla="*/ 2063419 w 10736"/>
                <a:gd name="T51" fmla="*/ 40839160 h 10000"/>
                <a:gd name="T52" fmla="*/ 6708492 w 10736"/>
                <a:gd name="T53" fmla="*/ 40839160 h 10000"/>
                <a:gd name="T54" fmla="*/ 9294771 w 10736"/>
                <a:gd name="T55" fmla="*/ 63483517 h 10000"/>
                <a:gd name="T56" fmla="*/ 13421677 w 10736"/>
                <a:gd name="T57" fmla="*/ 75150665 h 10000"/>
                <a:gd name="T58" fmla="*/ 16521430 w 10736"/>
                <a:gd name="T59" fmla="*/ 76816243 h 10000"/>
                <a:gd name="T60" fmla="*/ 19098459 w 10736"/>
                <a:gd name="T61" fmla="*/ 69313128 h 10000"/>
                <a:gd name="T62" fmla="*/ 20134794 w 10736"/>
                <a:gd name="T63" fmla="*/ 58343934 h 10000"/>
                <a:gd name="T64" fmla="*/ 27366078 w 10736"/>
                <a:gd name="T65" fmla="*/ 49175152 h 10000"/>
                <a:gd name="T66" fmla="*/ 33200188 w 10736"/>
                <a:gd name="T67" fmla="*/ 42433401 h 10000"/>
                <a:gd name="T68" fmla="*/ 36369388 w 10736"/>
                <a:gd name="T69" fmla="*/ 36357899 h 10000"/>
                <a:gd name="T70" fmla="*/ 37414974 w 10736"/>
                <a:gd name="T71" fmla="*/ 33589773 h 10000"/>
                <a:gd name="T72" fmla="*/ 40639678 w 10736"/>
                <a:gd name="T73" fmla="*/ 35469537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736" h="10000">
                  <a:moveTo>
                    <a:pt x="8784" y="4472"/>
                  </a:moveTo>
                  <a:cubicBezTo>
                    <a:pt x="8948" y="4542"/>
                    <a:pt x="9262" y="4499"/>
                    <a:pt x="9397" y="4647"/>
                  </a:cubicBezTo>
                  <a:cubicBezTo>
                    <a:pt x="9282" y="4891"/>
                    <a:pt x="9246" y="4846"/>
                    <a:pt x="9150" y="5059"/>
                  </a:cubicBezTo>
                  <a:cubicBezTo>
                    <a:pt x="9278" y="5100"/>
                    <a:pt x="9553" y="5244"/>
                    <a:pt x="9543" y="5202"/>
                  </a:cubicBezTo>
                  <a:cubicBezTo>
                    <a:pt x="9555" y="5140"/>
                    <a:pt x="9941" y="4675"/>
                    <a:pt x="9949" y="4570"/>
                  </a:cubicBezTo>
                  <a:cubicBezTo>
                    <a:pt x="10062" y="4506"/>
                    <a:pt x="10576" y="4087"/>
                    <a:pt x="10736" y="4050"/>
                  </a:cubicBezTo>
                  <a:lnTo>
                    <a:pt x="10429" y="3991"/>
                  </a:lnTo>
                  <a:cubicBezTo>
                    <a:pt x="10556" y="3858"/>
                    <a:pt x="10557" y="3689"/>
                    <a:pt x="10593" y="3380"/>
                  </a:cubicBezTo>
                  <a:cubicBezTo>
                    <a:pt x="10678" y="3109"/>
                    <a:pt x="10563" y="3146"/>
                    <a:pt x="10508" y="3001"/>
                  </a:cubicBezTo>
                  <a:cubicBezTo>
                    <a:pt x="10453" y="2856"/>
                    <a:pt x="10430" y="2809"/>
                    <a:pt x="10055" y="2790"/>
                  </a:cubicBezTo>
                  <a:cubicBezTo>
                    <a:pt x="9757" y="2713"/>
                    <a:pt x="9789" y="2667"/>
                    <a:pt x="9600" y="2544"/>
                  </a:cubicBezTo>
                  <a:lnTo>
                    <a:pt x="9075" y="2540"/>
                  </a:lnTo>
                  <a:cubicBezTo>
                    <a:pt x="8904" y="2631"/>
                    <a:pt x="8281" y="3056"/>
                    <a:pt x="8247" y="3163"/>
                  </a:cubicBezTo>
                  <a:cubicBezTo>
                    <a:pt x="8213" y="3270"/>
                    <a:pt x="8677" y="3148"/>
                    <a:pt x="8793" y="3233"/>
                  </a:cubicBezTo>
                  <a:cubicBezTo>
                    <a:pt x="8909" y="3318"/>
                    <a:pt x="9054" y="3526"/>
                    <a:pt x="9034" y="3598"/>
                  </a:cubicBezTo>
                  <a:lnTo>
                    <a:pt x="8672" y="3668"/>
                  </a:lnTo>
                  <a:lnTo>
                    <a:pt x="8472" y="3566"/>
                  </a:lnTo>
                  <a:cubicBezTo>
                    <a:pt x="8338" y="3543"/>
                    <a:pt x="7904" y="3596"/>
                    <a:pt x="7869" y="3527"/>
                  </a:cubicBezTo>
                  <a:lnTo>
                    <a:pt x="8262" y="3149"/>
                  </a:lnTo>
                  <a:lnTo>
                    <a:pt x="7715" y="3110"/>
                  </a:lnTo>
                  <a:lnTo>
                    <a:pt x="7254" y="3152"/>
                  </a:lnTo>
                  <a:lnTo>
                    <a:pt x="7031" y="3152"/>
                  </a:lnTo>
                  <a:lnTo>
                    <a:pt x="6808" y="3468"/>
                  </a:lnTo>
                  <a:lnTo>
                    <a:pt x="6584" y="3468"/>
                  </a:lnTo>
                  <a:lnTo>
                    <a:pt x="6138" y="3363"/>
                  </a:lnTo>
                  <a:lnTo>
                    <a:pt x="5357" y="3257"/>
                  </a:lnTo>
                  <a:lnTo>
                    <a:pt x="4240" y="2732"/>
                  </a:lnTo>
                  <a:lnTo>
                    <a:pt x="4575" y="2102"/>
                  </a:lnTo>
                  <a:lnTo>
                    <a:pt x="4017" y="1891"/>
                  </a:lnTo>
                  <a:lnTo>
                    <a:pt x="3794" y="1471"/>
                  </a:lnTo>
                  <a:lnTo>
                    <a:pt x="4017" y="1156"/>
                  </a:lnTo>
                  <a:cubicBezTo>
                    <a:pt x="3980" y="1051"/>
                    <a:pt x="4011" y="999"/>
                    <a:pt x="3974" y="894"/>
                  </a:cubicBezTo>
                  <a:lnTo>
                    <a:pt x="4233" y="601"/>
                  </a:lnTo>
                  <a:cubicBezTo>
                    <a:pt x="4235" y="401"/>
                    <a:pt x="4238" y="200"/>
                    <a:pt x="4240" y="0"/>
                  </a:cubicBezTo>
                  <a:lnTo>
                    <a:pt x="3571" y="0"/>
                  </a:lnTo>
                  <a:lnTo>
                    <a:pt x="3125" y="0"/>
                  </a:lnTo>
                  <a:lnTo>
                    <a:pt x="3236" y="105"/>
                  </a:lnTo>
                  <a:lnTo>
                    <a:pt x="3348" y="210"/>
                  </a:lnTo>
                  <a:lnTo>
                    <a:pt x="2120" y="420"/>
                  </a:lnTo>
                  <a:lnTo>
                    <a:pt x="2120" y="946"/>
                  </a:lnTo>
                  <a:lnTo>
                    <a:pt x="2455" y="1156"/>
                  </a:lnTo>
                  <a:cubicBezTo>
                    <a:pt x="2381" y="1331"/>
                    <a:pt x="2306" y="1506"/>
                    <a:pt x="2232" y="1681"/>
                  </a:cubicBezTo>
                  <a:lnTo>
                    <a:pt x="2009" y="2102"/>
                  </a:lnTo>
                  <a:lnTo>
                    <a:pt x="1339" y="3047"/>
                  </a:lnTo>
                  <a:lnTo>
                    <a:pt x="893" y="3047"/>
                  </a:lnTo>
                  <a:lnTo>
                    <a:pt x="557" y="3363"/>
                  </a:lnTo>
                  <a:lnTo>
                    <a:pt x="781" y="3783"/>
                  </a:lnTo>
                  <a:lnTo>
                    <a:pt x="1116" y="4203"/>
                  </a:lnTo>
                  <a:lnTo>
                    <a:pt x="670" y="4413"/>
                  </a:lnTo>
                  <a:lnTo>
                    <a:pt x="223" y="4518"/>
                  </a:lnTo>
                  <a:lnTo>
                    <a:pt x="0" y="4623"/>
                  </a:lnTo>
                  <a:lnTo>
                    <a:pt x="446" y="5149"/>
                  </a:lnTo>
                  <a:lnTo>
                    <a:pt x="781" y="5569"/>
                  </a:lnTo>
                  <a:lnTo>
                    <a:pt x="1450" y="5149"/>
                  </a:lnTo>
                  <a:cubicBezTo>
                    <a:pt x="1524" y="5814"/>
                    <a:pt x="1599" y="6480"/>
                    <a:pt x="1673" y="7145"/>
                  </a:cubicBezTo>
                  <a:lnTo>
                    <a:pt x="2009" y="8004"/>
                  </a:lnTo>
                  <a:lnTo>
                    <a:pt x="2566" y="8949"/>
                  </a:lnTo>
                  <a:lnTo>
                    <a:pt x="2901" y="9475"/>
                  </a:lnTo>
                  <a:lnTo>
                    <a:pt x="3236" y="10000"/>
                  </a:lnTo>
                  <a:lnTo>
                    <a:pt x="3571" y="9685"/>
                  </a:lnTo>
                  <a:lnTo>
                    <a:pt x="4017" y="9159"/>
                  </a:lnTo>
                  <a:lnTo>
                    <a:pt x="4128" y="8739"/>
                  </a:lnTo>
                  <a:cubicBezTo>
                    <a:pt x="4165" y="8494"/>
                    <a:pt x="4203" y="8249"/>
                    <a:pt x="4240" y="8004"/>
                  </a:cubicBezTo>
                  <a:cubicBezTo>
                    <a:pt x="4277" y="7788"/>
                    <a:pt x="4315" y="7572"/>
                    <a:pt x="4352" y="7356"/>
                  </a:cubicBezTo>
                  <a:lnTo>
                    <a:pt x="5133" y="6725"/>
                  </a:lnTo>
                  <a:lnTo>
                    <a:pt x="5915" y="6200"/>
                  </a:lnTo>
                  <a:lnTo>
                    <a:pt x="6639" y="5875"/>
                  </a:lnTo>
                  <a:cubicBezTo>
                    <a:pt x="6658" y="5668"/>
                    <a:pt x="7156" y="5557"/>
                    <a:pt x="7176" y="5350"/>
                  </a:cubicBezTo>
                  <a:cubicBezTo>
                    <a:pt x="7217" y="5258"/>
                    <a:pt x="8021" y="5398"/>
                    <a:pt x="8062" y="5306"/>
                  </a:cubicBezTo>
                  <a:cubicBezTo>
                    <a:pt x="7988" y="5026"/>
                    <a:pt x="7935" y="4864"/>
                    <a:pt x="7861" y="4584"/>
                  </a:cubicBezTo>
                  <a:cubicBezTo>
                    <a:pt x="7833" y="4487"/>
                    <a:pt x="7982" y="4490"/>
                    <a:pt x="7954" y="4393"/>
                  </a:cubicBezTo>
                  <a:cubicBezTo>
                    <a:pt x="7982" y="4385"/>
                    <a:pt x="8059" y="4243"/>
                    <a:pt x="8087" y="4235"/>
                  </a:cubicBezTo>
                  <a:cubicBezTo>
                    <a:pt x="8120" y="4206"/>
                    <a:pt x="8344" y="4234"/>
                    <a:pt x="8411" y="4228"/>
                  </a:cubicBezTo>
                  <a:cubicBezTo>
                    <a:pt x="8478" y="4222"/>
                    <a:pt x="8620" y="4402"/>
                    <a:pt x="8784" y="4472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06" name="Freeform 33">
              <a:extLst>
                <a:ext uri="{FF2B5EF4-FFF2-40B4-BE49-F238E27FC236}">
                  <a16:creationId xmlns:a16="http://schemas.microsoft.com/office/drawing/2014/main" id="{CCD572A3-7874-474C-881C-14A770847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8975" y="4160838"/>
              <a:ext cx="222250" cy="400050"/>
            </a:xfrm>
            <a:custGeom>
              <a:avLst/>
              <a:gdLst>
                <a:gd name="T0" fmla="*/ 2147483646 w 107"/>
                <a:gd name="T1" fmla="*/ 2147483646 h 190"/>
                <a:gd name="T2" fmla="*/ 0 w 107"/>
                <a:gd name="T3" fmla="*/ 2147483646 h 190"/>
                <a:gd name="T4" fmla="*/ 2147483646 w 107"/>
                <a:gd name="T5" fmla="*/ 2147483646 h 190"/>
                <a:gd name="T6" fmla="*/ 2147483646 w 107"/>
                <a:gd name="T7" fmla="*/ 2147483646 h 190"/>
                <a:gd name="T8" fmla="*/ 2147483646 w 107"/>
                <a:gd name="T9" fmla="*/ 2147483646 h 190"/>
                <a:gd name="T10" fmla="*/ 2147483646 w 107"/>
                <a:gd name="T11" fmla="*/ 2147483646 h 190"/>
                <a:gd name="T12" fmla="*/ 2147483646 w 107"/>
                <a:gd name="T13" fmla="*/ 2147483646 h 190"/>
                <a:gd name="T14" fmla="*/ 2147483646 w 107"/>
                <a:gd name="T15" fmla="*/ 2147483646 h 190"/>
                <a:gd name="T16" fmla="*/ 2147483646 w 107"/>
                <a:gd name="T17" fmla="*/ 2147483646 h 190"/>
                <a:gd name="T18" fmla="*/ 2147483646 w 107"/>
                <a:gd name="T19" fmla="*/ 2147483646 h 190"/>
                <a:gd name="T20" fmla="*/ 2147483646 w 107"/>
                <a:gd name="T21" fmla="*/ 2147483646 h 190"/>
                <a:gd name="T22" fmla="*/ 2147483646 w 107"/>
                <a:gd name="T23" fmla="*/ 2147483646 h 190"/>
                <a:gd name="T24" fmla="*/ 2147483646 w 107"/>
                <a:gd name="T25" fmla="*/ 2147483646 h 190"/>
                <a:gd name="T26" fmla="*/ 2147483646 w 107"/>
                <a:gd name="T27" fmla="*/ 2147483646 h 190"/>
                <a:gd name="T28" fmla="*/ 2147483646 w 107"/>
                <a:gd name="T29" fmla="*/ 2147483646 h 190"/>
                <a:gd name="T30" fmla="*/ 2147483646 w 107"/>
                <a:gd name="T31" fmla="*/ 2147483646 h 190"/>
                <a:gd name="T32" fmla="*/ 2147483646 w 107"/>
                <a:gd name="T33" fmla="*/ 2147483646 h 190"/>
                <a:gd name="T34" fmla="*/ 2147483646 w 107"/>
                <a:gd name="T35" fmla="*/ 2147483646 h 190"/>
                <a:gd name="T36" fmla="*/ 2147483646 w 107"/>
                <a:gd name="T37" fmla="*/ 2147483646 h 190"/>
                <a:gd name="T38" fmla="*/ 2147483646 w 107"/>
                <a:gd name="T39" fmla="*/ 2147483646 h 190"/>
                <a:gd name="T40" fmla="*/ 2147483646 w 107"/>
                <a:gd name="T41" fmla="*/ 2147483646 h 190"/>
                <a:gd name="T42" fmla="*/ 2147483646 w 107"/>
                <a:gd name="T43" fmla="*/ 2147483646 h 190"/>
                <a:gd name="T44" fmla="*/ 2147483646 w 107"/>
                <a:gd name="T45" fmla="*/ 2147483646 h 190"/>
                <a:gd name="T46" fmla="*/ 2147483646 w 107"/>
                <a:gd name="T47" fmla="*/ 2147483646 h 190"/>
                <a:gd name="T48" fmla="*/ 2147483646 w 107"/>
                <a:gd name="T49" fmla="*/ 2147483646 h 190"/>
                <a:gd name="T50" fmla="*/ 2147483646 w 107"/>
                <a:gd name="T51" fmla="*/ 2147483646 h 190"/>
                <a:gd name="T52" fmla="*/ 2147483646 w 107"/>
                <a:gd name="T53" fmla="*/ 2147483646 h 190"/>
                <a:gd name="T54" fmla="*/ 2147483646 w 107"/>
                <a:gd name="T55" fmla="*/ 2147483646 h 190"/>
                <a:gd name="T56" fmla="*/ 2147483646 w 107"/>
                <a:gd name="T57" fmla="*/ 2147483646 h 190"/>
                <a:gd name="T58" fmla="*/ 2147483646 w 107"/>
                <a:gd name="T59" fmla="*/ 0 h 190"/>
                <a:gd name="T60" fmla="*/ 2147483646 w 107"/>
                <a:gd name="T61" fmla="*/ 2147483646 h 19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7" h="190">
                  <a:moveTo>
                    <a:pt x="7" y="9"/>
                  </a:moveTo>
                  <a:lnTo>
                    <a:pt x="0" y="23"/>
                  </a:lnTo>
                  <a:lnTo>
                    <a:pt x="15" y="47"/>
                  </a:lnTo>
                  <a:lnTo>
                    <a:pt x="15" y="60"/>
                  </a:lnTo>
                  <a:lnTo>
                    <a:pt x="22" y="78"/>
                  </a:lnTo>
                  <a:lnTo>
                    <a:pt x="19" y="93"/>
                  </a:lnTo>
                  <a:lnTo>
                    <a:pt x="23" y="110"/>
                  </a:lnTo>
                  <a:lnTo>
                    <a:pt x="26" y="118"/>
                  </a:lnTo>
                  <a:lnTo>
                    <a:pt x="19" y="126"/>
                  </a:lnTo>
                  <a:lnTo>
                    <a:pt x="13" y="159"/>
                  </a:lnTo>
                  <a:lnTo>
                    <a:pt x="33" y="182"/>
                  </a:lnTo>
                  <a:lnTo>
                    <a:pt x="34" y="178"/>
                  </a:lnTo>
                  <a:lnTo>
                    <a:pt x="46" y="185"/>
                  </a:lnTo>
                  <a:lnTo>
                    <a:pt x="46" y="190"/>
                  </a:lnTo>
                  <a:lnTo>
                    <a:pt x="56" y="188"/>
                  </a:lnTo>
                  <a:lnTo>
                    <a:pt x="59" y="184"/>
                  </a:lnTo>
                  <a:lnTo>
                    <a:pt x="43" y="174"/>
                  </a:lnTo>
                  <a:lnTo>
                    <a:pt x="27" y="149"/>
                  </a:lnTo>
                  <a:lnTo>
                    <a:pt x="19" y="138"/>
                  </a:lnTo>
                  <a:lnTo>
                    <a:pt x="32" y="113"/>
                  </a:lnTo>
                  <a:lnTo>
                    <a:pt x="57" y="108"/>
                  </a:lnTo>
                  <a:lnTo>
                    <a:pt x="70" y="119"/>
                  </a:lnTo>
                  <a:lnTo>
                    <a:pt x="63" y="97"/>
                  </a:lnTo>
                  <a:lnTo>
                    <a:pt x="72" y="87"/>
                  </a:lnTo>
                  <a:lnTo>
                    <a:pt x="101" y="87"/>
                  </a:lnTo>
                  <a:lnTo>
                    <a:pt x="107" y="73"/>
                  </a:lnTo>
                  <a:lnTo>
                    <a:pt x="95" y="50"/>
                  </a:lnTo>
                  <a:lnTo>
                    <a:pt x="85" y="37"/>
                  </a:lnTo>
                  <a:lnTo>
                    <a:pt x="48" y="27"/>
                  </a:lnTo>
                  <a:lnTo>
                    <a:pt x="36" y="0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07" name="Freeform 34">
              <a:extLst>
                <a:ext uri="{FF2B5EF4-FFF2-40B4-BE49-F238E27FC236}">
                  <a16:creationId xmlns:a16="http://schemas.microsoft.com/office/drawing/2014/main" id="{E70D3271-3043-BF41-AC14-505B58146443}"/>
                </a:ext>
              </a:extLst>
            </p:cNvPr>
            <p:cNvSpPr>
              <a:spLocks/>
            </p:cNvSpPr>
            <p:nvPr/>
          </p:nvSpPr>
          <p:spPr bwMode="auto">
            <a:xfrm rot="730076">
              <a:off x="4227513" y="3382963"/>
              <a:ext cx="360362" cy="282575"/>
            </a:xfrm>
            <a:custGeom>
              <a:avLst/>
              <a:gdLst>
                <a:gd name="T0" fmla="*/ 2147483646 w 10000"/>
                <a:gd name="T1" fmla="*/ 2147483646 h 10009"/>
                <a:gd name="T2" fmla="*/ 2147483646 w 10000"/>
                <a:gd name="T3" fmla="*/ 2147483646 h 10009"/>
                <a:gd name="T4" fmla="*/ 2147483646 w 10000"/>
                <a:gd name="T5" fmla="*/ 2147483646 h 10009"/>
                <a:gd name="T6" fmla="*/ 2147483646 w 10000"/>
                <a:gd name="T7" fmla="*/ 2147483646 h 10009"/>
                <a:gd name="T8" fmla="*/ 2147483646 w 10000"/>
                <a:gd name="T9" fmla="*/ 2147483646 h 10009"/>
                <a:gd name="T10" fmla="*/ 2147483646 w 10000"/>
                <a:gd name="T11" fmla="*/ 2147483646 h 10009"/>
                <a:gd name="T12" fmla="*/ 2147483646 w 10000"/>
                <a:gd name="T13" fmla="*/ 2147483646 h 10009"/>
                <a:gd name="T14" fmla="*/ 2147483646 w 10000"/>
                <a:gd name="T15" fmla="*/ 2147483646 h 10009"/>
                <a:gd name="T16" fmla="*/ 2147483646 w 10000"/>
                <a:gd name="T17" fmla="*/ 2147483646 h 10009"/>
                <a:gd name="T18" fmla="*/ 2147483646 w 10000"/>
                <a:gd name="T19" fmla="*/ 2147483646 h 10009"/>
                <a:gd name="T20" fmla="*/ 0 w 10000"/>
                <a:gd name="T21" fmla="*/ 2147483646 h 10009"/>
                <a:gd name="T22" fmla="*/ 2147483646 w 10000"/>
                <a:gd name="T23" fmla="*/ 2147483646 h 10009"/>
                <a:gd name="T24" fmla="*/ 2147483646 w 10000"/>
                <a:gd name="T25" fmla="*/ 2147483646 h 10009"/>
                <a:gd name="T26" fmla="*/ 2147483646 w 10000"/>
                <a:gd name="T27" fmla="*/ 2147483646 h 10009"/>
                <a:gd name="T28" fmla="*/ 2147483646 w 10000"/>
                <a:gd name="T29" fmla="*/ 2147483646 h 10009"/>
                <a:gd name="T30" fmla="*/ 2147483646 w 10000"/>
                <a:gd name="T31" fmla="*/ 2147483646 h 10009"/>
                <a:gd name="T32" fmla="*/ 2147483646 w 10000"/>
                <a:gd name="T33" fmla="*/ 2147483646 h 10009"/>
                <a:gd name="T34" fmla="*/ 2147483646 w 10000"/>
                <a:gd name="T35" fmla="*/ 2147483646 h 10009"/>
                <a:gd name="T36" fmla="*/ 2147483646 w 10000"/>
                <a:gd name="T37" fmla="*/ 2147483646 h 10009"/>
                <a:gd name="T38" fmla="*/ 2147483646 w 10000"/>
                <a:gd name="T39" fmla="*/ 2147483646 h 10009"/>
                <a:gd name="T40" fmla="*/ 2147483646 w 10000"/>
                <a:gd name="T41" fmla="*/ 2147483646 h 10009"/>
                <a:gd name="T42" fmla="*/ 2147483646 w 10000"/>
                <a:gd name="T43" fmla="*/ 2147483646 h 10009"/>
                <a:gd name="T44" fmla="*/ 2147483646 w 10000"/>
                <a:gd name="T45" fmla="*/ 2147483646 h 10009"/>
                <a:gd name="T46" fmla="*/ 2147483646 w 10000"/>
                <a:gd name="T47" fmla="*/ 2147483646 h 10009"/>
                <a:gd name="T48" fmla="*/ 2147483646 w 10000"/>
                <a:gd name="T49" fmla="*/ 2147483646 h 10009"/>
                <a:gd name="T50" fmla="*/ 2147483646 w 10000"/>
                <a:gd name="T51" fmla="*/ 2147483646 h 10009"/>
                <a:gd name="T52" fmla="*/ 2147483646 w 10000"/>
                <a:gd name="T53" fmla="*/ 2147483646 h 10009"/>
                <a:gd name="T54" fmla="*/ 2147483646 w 10000"/>
                <a:gd name="T55" fmla="*/ 2147483646 h 10009"/>
                <a:gd name="T56" fmla="*/ 2147483646 w 10000"/>
                <a:gd name="T57" fmla="*/ 2147483646 h 10009"/>
                <a:gd name="T58" fmla="*/ 2147483646 w 10000"/>
                <a:gd name="T59" fmla="*/ 2147483646 h 10009"/>
                <a:gd name="T60" fmla="*/ 2147483646 w 10000"/>
                <a:gd name="T61" fmla="*/ 2147483646 h 10009"/>
                <a:gd name="T62" fmla="*/ 2147483646 w 10000"/>
                <a:gd name="T63" fmla="*/ 2147483646 h 10009"/>
                <a:gd name="T64" fmla="*/ 2147483646 w 10000"/>
                <a:gd name="T65" fmla="*/ 2147483646 h 10009"/>
                <a:gd name="T66" fmla="*/ 2147483646 w 10000"/>
                <a:gd name="T67" fmla="*/ 2147483646 h 10009"/>
                <a:gd name="T68" fmla="*/ 2147483646 w 10000"/>
                <a:gd name="T69" fmla="*/ 2147483646 h 10009"/>
                <a:gd name="T70" fmla="*/ 2147483646 w 10000"/>
                <a:gd name="T71" fmla="*/ 2147483646 h 10009"/>
                <a:gd name="T72" fmla="*/ 2147483646 w 10000"/>
                <a:gd name="T73" fmla="*/ 2147483646 h 10009"/>
                <a:gd name="T74" fmla="*/ 2147483646 w 10000"/>
                <a:gd name="T75" fmla="*/ 2147483646 h 10009"/>
                <a:gd name="T76" fmla="*/ 2147483646 w 10000"/>
                <a:gd name="T77" fmla="*/ 2147483646 h 10009"/>
                <a:gd name="T78" fmla="*/ 2147483646 w 10000"/>
                <a:gd name="T79" fmla="*/ 2147483646 h 10009"/>
                <a:gd name="T80" fmla="*/ 2147483646 w 10000"/>
                <a:gd name="T81" fmla="*/ 2147483646 h 1000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9">
                  <a:moveTo>
                    <a:pt x="9121" y="1479"/>
                  </a:moveTo>
                  <a:cubicBezTo>
                    <a:pt x="8949" y="1545"/>
                    <a:pt x="8960" y="1470"/>
                    <a:pt x="8734" y="1437"/>
                  </a:cubicBezTo>
                  <a:cubicBezTo>
                    <a:pt x="8508" y="1404"/>
                    <a:pt x="8010" y="1295"/>
                    <a:pt x="7765" y="1279"/>
                  </a:cubicBezTo>
                  <a:cubicBezTo>
                    <a:pt x="7520" y="1263"/>
                    <a:pt x="7390" y="1332"/>
                    <a:pt x="7261" y="1342"/>
                  </a:cubicBezTo>
                  <a:cubicBezTo>
                    <a:pt x="7132" y="1353"/>
                    <a:pt x="7098" y="1443"/>
                    <a:pt x="6991" y="1342"/>
                  </a:cubicBezTo>
                  <a:cubicBezTo>
                    <a:pt x="6884" y="1241"/>
                    <a:pt x="6742" y="937"/>
                    <a:pt x="6618" y="734"/>
                  </a:cubicBezTo>
                  <a:cubicBezTo>
                    <a:pt x="5577" y="492"/>
                    <a:pt x="4284" y="74"/>
                    <a:pt x="3495" y="9"/>
                  </a:cubicBezTo>
                  <a:cubicBezTo>
                    <a:pt x="2706" y="-56"/>
                    <a:pt x="2420" y="231"/>
                    <a:pt x="1882" y="342"/>
                  </a:cubicBezTo>
                  <a:lnTo>
                    <a:pt x="1345" y="9"/>
                  </a:lnTo>
                  <a:lnTo>
                    <a:pt x="806" y="342"/>
                  </a:lnTo>
                  <a:cubicBezTo>
                    <a:pt x="806" y="342"/>
                    <a:pt x="268" y="1009"/>
                    <a:pt x="0" y="1009"/>
                  </a:cubicBezTo>
                  <a:lnTo>
                    <a:pt x="538" y="2676"/>
                  </a:lnTo>
                  <a:lnTo>
                    <a:pt x="1076" y="2009"/>
                  </a:lnTo>
                  <a:lnTo>
                    <a:pt x="2151" y="2342"/>
                  </a:lnTo>
                  <a:lnTo>
                    <a:pt x="2421" y="2676"/>
                  </a:lnTo>
                  <a:lnTo>
                    <a:pt x="2688" y="3009"/>
                  </a:lnTo>
                  <a:cubicBezTo>
                    <a:pt x="2600" y="3342"/>
                    <a:pt x="2510" y="3676"/>
                    <a:pt x="2421" y="4009"/>
                  </a:cubicBezTo>
                  <a:cubicBezTo>
                    <a:pt x="2330" y="4565"/>
                    <a:pt x="2241" y="5120"/>
                    <a:pt x="2151" y="5676"/>
                  </a:cubicBezTo>
                  <a:cubicBezTo>
                    <a:pt x="2062" y="6009"/>
                    <a:pt x="1971" y="6343"/>
                    <a:pt x="1882" y="6676"/>
                  </a:cubicBezTo>
                  <a:lnTo>
                    <a:pt x="1882" y="7342"/>
                  </a:lnTo>
                  <a:cubicBezTo>
                    <a:pt x="1882" y="7482"/>
                    <a:pt x="1889" y="7241"/>
                    <a:pt x="1884" y="7517"/>
                  </a:cubicBezTo>
                  <a:cubicBezTo>
                    <a:pt x="1879" y="7793"/>
                    <a:pt x="1882" y="7594"/>
                    <a:pt x="1882" y="7676"/>
                  </a:cubicBezTo>
                  <a:lnTo>
                    <a:pt x="1882" y="8009"/>
                  </a:lnTo>
                  <a:cubicBezTo>
                    <a:pt x="1792" y="8342"/>
                    <a:pt x="1703" y="8676"/>
                    <a:pt x="1613" y="9009"/>
                  </a:cubicBezTo>
                  <a:lnTo>
                    <a:pt x="2151" y="9009"/>
                  </a:lnTo>
                  <a:lnTo>
                    <a:pt x="3227" y="10009"/>
                  </a:lnTo>
                  <a:lnTo>
                    <a:pt x="4840" y="9342"/>
                  </a:lnTo>
                  <a:lnTo>
                    <a:pt x="6453" y="9009"/>
                  </a:lnTo>
                  <a:lnTo>
                    <a:pt x="7261" y="7676"/>
                  </a:lnTo>
                  <a:lnTo>
                    <a:pt x="8067" y="6342"/>
                  </a:lnTo>
                  <a:cubicBezTo>
                    <a:pt x="8067" y="6120"/>
                    <a:pt x="7941" y="6082"/>
                    <a:pt x="8067" y="5676"/>
                  </a:cubicBezTo>
                  <a:cubicBezTo>
                    <a:pt x="8193" y="5270"/>
                    <a:pt x="8503" y="4112"/>
                    <a:pt x="8822" y="3908"/>
                  </a:cubicBezTo>
                  <a:cubicBezTo>
                    <a:pt x="9185" y="3676"/>
                    <a:pt x="9126" y="3756"/>
                    <a:pt x="9189" y="3701"/>
                  </a:cubicBezTo>
                  <a:cubicBezTo>
                    <a:pt x="9252" y="3646"/>
                    <a:pt x="9284" y="3569"/>
                    <a:pt x="9318" y="3593"/>
                  </a:cubicBezTo>
                  <a:cubicBezTo>
                    <a:pt x="9388" y="3534"/>
                    <a:pt x="9296" y="3577"/>
                    <a:pt x="9415" y="3493"/>
                  </a:cubicBezTo>
                  <a:cubicBezTo>
                    <a:pt x="9534" y="3409"/>
                    <a:pt x="9908" y="3137"/>
                    <a:pt x="9969" y="2847"/>
                  </a:cubicBezTo>
                  <a:cubicBezTo>
                    <a:pt x="10030" y="2557"/>
                    <a:pt x="10018" y="1949"/>
                    <a:pt x="9783" y="1752"/>
                  </a:cubicBezTo>
                  <a:cubicBezTo>
                    <a:pt x="9774" y="1701"/>
                    <a:pt x="9763" y="1649"/>
                    <a:pt x="9754" y="1598"/>
                  </a:cubicBezTo>
                  <a:cubicBezTo>
                    <a:pt x="9738" y="1593"/>
                    <a:pt x="9576" y="1599"/>
                    <a:pt x="9561" y="1594"/>
                  </a:cubicBezTo>
                  <a:lnTo>
                    <a:pt x="9121" y="1479"/>
                  </a:lnTo>
                  <a:close/>
                </a:path>
              </a:pathLst>
            </a:custGeom>
            <a:solidFill>
              <a:schemeClr val="accent6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208" name="Freeform 35">
              <a:extLst>
                <a:ext uri="{FF2B5EF4-FFF2-40B4-BE49-F238E27FC236}">
                  <a16:creationId xmlns:a16="http://schemas.microsoft.com/office/drawing/2014/main" id="{D9C6C5EF-EAB7-164F-827B-10631792636B}"/>
                </a:ext>
              </a:extLst>
            </p:cNvPr>
            <p:cNvSpPr>
              <a:spLocks/>
            </p:cNvSpPr>
            <p:nvPr/>
          </p:nvSpPr>
          <p:spPr bwMode="auto">
            <a:xfrm rot="926903">
              <a:off x="4237038" y="3402013"/>
              <a:ext cx="90487" cy="198437"/>
            </a:xfrm>
            <a:custGeom>
              <a:avLst/>
              <a:gdLst>
                <a:gd name="T0" fmla="*/ 2147483646 w 10000"/>
                <a:gd name="T1" fmla="*/ 2147483646 h 10437"/>
                <a:gd name="T2" fmla="*/ 2147483646 w 10000"/>
                <a:gd name="T3" fmla="*/ 2147483646 h 10437"/>
                <a:gd name="T4" fmla="*/ 2147483646 w 10000"/>
                <a:gd name="T5" fmla="*/ 2147483646 h 10437"/>
                <a:gd name="T6" fmla="*/ 2147483646 w 10000"/>
                <a:gd name="T7" fmla="*/ 2147483646 h 10437"/>
                <a:gd name="T8" fmla="*/ 2147483646 w 10000"/>
                <a:gd name="T9" fmla="*/ 2147483646 h 10437"/>
                <a:gd name="T10" fmla="*/ 2147483646 w 10000"/>
                <a:gd name="T11" fmla="*/ 2147483646 h 10437"/>
                <a:gd name="T12" fmla="*/ 2147483646 w 10000"/>
                <a:gd name="T13" fmla="*/ 2147483646 h 10437"/>
                <a:gd name="T14" fmla="*/ 2147483646 w 10000"/>
                <a:gd name="T15" fmla="*/ 2147483646 h 10437"/>
                <a:gd name="T16" fmla="*/ 2147483646 w 10000"/>
                <a:gd name="T17" fmla="*/ 2147483646 h 10437"/>
                <a:gd name="T18" fmla="*/ 2147483646 w 10000"/>
                <a:gd name="T19" fmla="*/ 2147483646 h 10437"/>
                <a:gd name="T20" fmla="*/ 2147483646 w 10000"/>
                <a:gd name="T21" fmla="*/ 2147483646 h 10437"/>
                <a:gd name="T22" fmla="*/ 2147483646 w 10000"/>
                <a:gd name="T23" fmla="*/ 0 h 10437"/>
                <a:gd name="T24" fmla="*/ 1652181647 w 10000"/>
                <a:gd name="T25" fmla="*/ 2147483646 h 10437"/>
                <a:gd name="T26" fmla="*/ 1101414143 w 10000"/>
                <a:gd name="T27" fmla="*/ 2147483646 h 10437"/>
                <a:gd name="T28" fmla="*/ 680164610 w 10000"/>
                <a:gd name="T29" fmla="*/ 2147483646 h 10437"/>
                <a:gd name="T30" fmla="*/ 1101414143 w 10000"/>
                <a:gd name="T31" fmla="*/ 2147483646 h 10437"/>
                <a:gd name="T32" fmla="*/ 1101414143 w 10000"/>
                <a:gd name="T33" fmla="*/ 2147483646 h 10437"/>
                <a:gd name="T34" fmla="*/ 126118672 w 10000"/>
                <a:gd name="T35" fmla="*/ 2147483646 h 10437"/>
                <a:gd name="T36" fmla="*/ 0 w 10000"/>
                <a:gd name="T37" fmla="*/ 2147483646 h 10437"/>
                <a:gd name="T38" fmla="*/ 357975358 w 10000"/>
                <a:gd name="T39" fmla="*/ 2147483646 h 10437"/>
                <a:gd name="T40" fmla="*/ 1101414143 w 10000"/>
                <a:gd name="T41" fmla="*/ 2147483646 h 10437"/>
                <a:gd name="T42" fmla="*/ 623990471 w 10000"/>
                <a:gd name="T43" fmla="*/ 2147483646 h 10437"/>
                <a:gd name="T44" fmla="*/ 2147483646 w 10000"/>
                <a:gd name="T45" fmla="*/ 2147483646 h 10437"/>
                <a:gd name="T46" fmla="*/ 2147483646 w 10000"/>
                <a:gd name="T47" fmla="*/ 2147483646 h 10437"/>
                <a:gd name="T48" fmla="*/ 2147483646 w 10000"/>
                <a:gd name="T49" fmla="*/ 2147483646 h 10437"/>
                <a:gd name="T50" fmla="*/ 2147483646 w 10000"/>
                <a:gd name="T51" fmla="*/ 2147483646 h 1043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000" h="10437">
                  <a:moveTo>
                    <a:pt x="7000" y="8110"/>
                  </a:moveTo>
                  <a:lnTo>
                    <a:pt x="7000" y="7638"/>
                  </a:lnTo>
                  <a:cubicBezTo>
                    <a:pt x="7083" y="7334"/>
                    <a:pt x="7165" y="7030"/>
                    <a:pt x="7248" y="6726"/>
                  </a:cubicBezTo>
                  <a:lnTo>
                    <a:pt x="8000" y="5748"/>
                  </a:lnTo>
                  <a:lnTo>
                    <a:pt x="8000" y="5276"/>
                  </a:lnTo>
                  <a:cubicBezTo>
                    <a:pt x="8101" y="4899"/>
                    <a:pt x="8203" y="4522"/>
                    <a:pt x="8304" y="4145"/>
                  </a:cubicBezTo>
                  <a:lnTo>
                    <a:pt x="9000" y="3386"/>
                  </a:lnTo>
                  <a:cubicBezTo>
                    <a:pt x="9050" y="3079"/>
                    <a:pt x="9101" y="2772"/>
                    <a:pt x="9151" y="2465"/>
                  </a:cubicBezTo>
                  <a:lnTo>
                    <a:pt x="10000" y="1496"/>
                  </a:lnTo>
                  <a:lnTo>
                    <a:pt x="9000" y="1024"/>
                  </a:lnTo>
                  <a:lnTo>
                    <a:pt x="8000" y="472"/>
                  </a:lnTo>
                  <a:lnTo>
                    <a:pt x="5000" y="0"/>
                  </a:lnTo>
                  <a:lnTo>
                    <a:pt x="3000" y="472"/>
                  </a:lnTo>
                  <a:lnTo>
                    <a:pt x="2000" y="1024"/>
                  </a:lnTo>
                  <a:lnTo>
                    <a:pt x="1235" y="1429"/>
                  </a:lnTo>
                  <a:lnTo>
                    <a:pt x="2000" y="2913"/>
                  </a:lnTo>
                  <a:lnTo>
                    <a:pt x="2000" y="4803"/>
                  </a:lnTo>
                  <a:lnTo>
                    <a:pt x="229" y="6206"/>
                  </a:lnTo>
                  <a:cubicBezTo>
                    <a:pt x="153" y="6526"/>
                    <a:pt x="76" y="6845"/>
                    <a:pt x="0" y="7165"/>
                  </a:cubicBezTo>
                  <a:lnTo>
                    <a:pt x="650" y="7719"/>
                  </a:lnTo>
                  <a:lnTo>
                    <a:pt x="2000" y="7638"/>
                  </a:lnTo>
                  <a:lnTo>
                    <a:pt x="1133" y="10397"/>
                  </a:lnTo>
                  <a:lnTo>
                    <a:pt x="6483" y="10437"/>
                  </a:lnTo>
                  <a:cubicBezTo>
                    <a:pt x="6656" y="10000"/>
                    <a:pt x="7005" y="9867"/>
                    <a:pt x="7178" y="9430"/>
                  </a:cubicBezTo>
                  <a:cubicBezTo>
                    <a:pt x="7119" y="9305"/>
                    <a:pt x="7059" y="9180"/>
                    <a:pt x="7000" y="9055"/>
                  </a:cubicBezTo>
                  <a:lnTo>
                    <a:pt x="7000" y="81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209" name="Freeform 36">
              <a:extLst>
                <a:ext uri="{FF2B5EF4-FFF2-40B4-BE49-F238E27FC236}">
                  <a16:creationId xmlns:a16="http://schemas.microsoft.com/office/drawing/2014/main" id="{BD99AFC6-86FD-B346-98FD-1194AB53E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263" y="3276600"/>
              <a:ext cx="190500" cy="84138"/>
            </a:xfrm>
            <a:custGeom>
              <a:avLst/>
              <a:gdLst>
                <a:gd name="T0" fmla="*/ 2147483646 w 10000"/>
                <a:gd name="T1" fmla="*/ 1938151997 h 10000"/>
                <a:gd name="T2" fmla="*/ 2147483646 w 10000"/>
                <a:gd name="T3" fmla="*/ 1291877393 h 10000"/>
                <a:gd name="T4" fmla="*/ 2147483646 w 10000"/>
                <a:gd name="T5" fmla="*/ 1291877393 h 10000"/>
                <a:gd name="T6" fmla="*/ 2147483646 w 10000"/>
                <a:gd name="T7" fmla="*/ 645938692 h 10000"/>
                <a:gd name="T8" fmla="*/ 2147483646 w 10000"/>
                <a:gd name="T9" fmla="*/ 322947012 h 10000"/>
                <a:gd name="T10" fmla="*/ 2147483646 w 10000"/>
                <a:gd name="T11" fmla="*/ 322947012 h 10000"/>
                <a:gd name="T12" fmla="*/ 2147483646 w 10000"/>
                <a:gd name="T13" fmla="*/ 0 h 10000"/>
                <a:gd name="T14" fmla="*/ 2147483646 w 10000"/>
                <a:gd name="T15" fmla="*/ 322947012 h 10000"/>
                <a:gd name="T16" fmla="*/ 2147483646 w 10000"/>
                <a:gd name="T17" fmla="*/ 322947012 h 10000"/>
                <a:gd name="T18" fmla="*/ 2147483646 w 10000"/>
                <a:gd name="T19" fmla="*/ 645938692 h 10000"/>
                <a:gd name="T20" fmla="*/ 2147483646 w 10000"/>
                <a:gd name="T21" fmla="*/ 968885712 h 10000"/>
                <a:gd name="T22" fmla="*/ 2147483646 w 10000"/>
                <a:gd name="T23" fmla="*/ 1614824337 h 10000"/>
                <a:gd name="T24" fmla="*/ 2147483646 w 10000"/>
                <a:gd name="T25" fmla="*/ 1938151997 h 10000"/>
                <a:gd name="T26" fmla="*/ 2147483646 w 10000"/>
                <a:gd name="T27" fmla="*/ 1938151997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0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2147483646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1938151997 h 100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0000" h="10000">
                  <a:moveTo>
                    <a:pt x="9583" y="5455"/>
                  </a:moveTo>
                  <a:lnTo>
                    <a:pt x="10000" y="3636"/>
                  </a:lnTo>
                  <a:lnTo>
                    <a:pt x="9583" y="1818"/>
                  </a:lnTo>
                  <a:lnTo>
                    <a:pt x="9583" y="909"/>
                  </a:lnTo>
                  <a:lnTo>
                    <a:pt x="9167" y="909"/>
                  </a:lnTo>
                  <a:lnTo>
                    <a:pt x="7500" y="0"/>
                  </a:lnTo>
                  <a:lnTo>
                    <a:pt x="7083" y="909"/>
                  </a:lnTo>
                  <a:lnTo>
                    <a:pt x="5833" y="909"/>
                  </a:lnTo>
                  <a:lnTo>
                    <a:pt x="5417" y="1818"/>
                  </a:lnTo>
                  <a:lnTo>
                    <a:pt x="4583" y="2727"/>
                  </a:lnTo>
                  <a:lnTo>
                    <a:pt x="5000" y="4545"/>
                  </a:lnTo>
                  <a:cubicBezTo>
                    <a:pt x="5000" y="4545"/>
                    <a:pt x="5000" y="5455"/>
                    <a:pt x="4583" y="5455"/>
                  </a:cubicBezTo>
                  <a:lnTo>
                    <a:pt x="4167" y="5455"/>
                  </a:lnTo>
                  <a:lnTo>
                    <a:pt x="2500" y="6364"/>
                  </a:lnTo>
                  <a:lnTo>
                    <a:pt x="1667" y="6364"/>
                  </a:lnTo>
                  <a:lnTo>
                    <a:pt x="417" y="6364"/>
                  </a:lnTo>
                  <a:lnTo>
                    <a:pt x="0" y="6364"/>
                  </a:lnTo>
                  <a:lnTo>
                    <a:pt x="417" y="7273"/>
                  </a:lnTo>
                  <a:lnTo>
                    <a:pt x="1250" y="9091"/>
                  </a:lnTo>
                  <a:lnTo>
                    <a:pt x="1667" y="10000"/>
                  </a:lnTo>
                  <a:lnTo>
                    <a:pt x="2083" y="9091"/>
                  </a:lnTo>
                  <a:lnTo>
                    <a:pt x="3750" y="9091"/>
                  </a:lnTo>
                  <a:lnTo>
                    <a:pt x="5417" y="10000"/>
                  </a:lnTo>
                  <a:lnTo>
                    <a:pt x="5833" y="10000"/>
                  </a:lnTo>
                  <a:lnTo>
                    <a:pt x="7500" y="10000"/>
                  </a:lnTo>
                  <a:lnTo>
                    <a:pt x="8750" y="8182"/>
                  </a:lnTo>
                  <a:lnTo>
                    <a:pt x="9167" y="8182"/>
                  </a:lnTo>
                  <a:cubicBezTo>
                    <a:pt x="9306" y="7273"/>
                    <a:pt x="9444" y="6364"/>
                    <a:pt x="9583" y="5455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0" name="Freeform 37">
              <a:extLst>
                <a:ext uri="{FF2B5EF4-FFF2-40B4-BE49-F238E27FC236}">
                  <a16:creationId xmlns:a16="http://schemas.microsoft.com/office/drawing/2014/main" id="{81D9E777-D07F-5245-AAA4-396ED507B0AA}"/>
                </a:ext>
              </a:extLst>
            </p:cNvPr>
            <p:cNvSpPr>
              <a:spLocks/>
            </p:cNvSpPr>
            <p:nvPr/>
          </p:nvSpPr>
          <p:spPr bwMode="auto">
            <a:xfrm rot="471028">
              <a:off x="4440238" y="3171825"/>
              <a:ext cx="304800" cy="293688"/>
            </a:xfrm>
            <a:custGeom>
              <a:avLst/>
              <a:gdLst>
                <a:gd name="T0" fmla="*/ 2147483646 w 10043"/>
                <a:gd name="T1" fmla="*/ 2147483646 h 10000"/>
                <a:gd name="T2" fmla="*/ 2147483646 w 10043"/>
                <a:gd name="T3" fmla="*/ 2147483646 h 10000"/>
                <a:gd name="T4" fmla="*/ 2147483646 w 10043"/>
                <a:gd name="T5" fmla="*/ 2147483646 h 10000"/>
                <a:gd name="T6" fmla="*/ 2147483646 w 10043"/>
                <a:gd name="T7" fmla="*/ 2147483646 h 10000"/>
                <a:gd name="T8" fmla="*/ 2147483646 w 10043"/>
                <a:gd name="T9" fmla="*/ 2147483646 h 10000"/>
                <a:gd name="T10" fmla="*/ 2147483646 w 10043"/>
                <a:gd name="T11" fmla="*/ 2147483646 h 10000"/>
                <a:gd name="T12" fmla="*/ 2147483646 w 10043"/>
                <a:gd name="T13" fmla="*/ 2147483646 h 10000"/>
                <a:gd name="T14" fmla="*/ 2147483646 w 10043"/>
                <a:gd name="T15" fmla="*/ 2147483646 h 10000"/>
                <a:gd name="T16" fmla="*/ 2147483646 w 10043"/>
                <a:gd name="T17" fmla="*/ 2147483646 h 10000"/>
                <a:gd name="T18" fmla="*/ 2147483646 w 10043"/>
                <a:gd name="T19" fmla="*/ 2147483646 h 10000"/>
                <a:gd name="T20" fmla="*/ 2147483646 w 10043"/>
                <a:gd name="T21" fmla="*/ 2147483646 h 10000"/>
                <a:gd name="T22" fmla="*/ 2147483646 w 10043"/>
                <a:gd name="T23" fmla="*/ 2147483646 h 10000"/>
                <a:gd name="T24" fmla="*/ 2147483646 w 10043"/>
                <a:gd name="T25" fmla="*/ 2147483646 h 10000"/>
                <a:gd name="T26" fmla="*/ 2147483646 w 10043"/>
                <a:gd name="T27" fmla="*/ 2147483646 h 10000"/>
                <a:gd name="T28" fmla="*/ 2147483646 w 10043"/>
                <a:gd name="T29" fmla="*/ 2147483646 h 10000"/>
                <a:gd name="T30" fmla="*/ 2147483646 w 10043"/>
                <a:gd name="T31" fmla="*/ 2147483646 h 10000"/>
                <a:gd name="T32" fmla="*/ 2147483646 w 10043"/>
                <a:gd name="T33" fmla="*/ 2147483646 h 10000"/>
                <a:gd name="T34" fmla="*/ 2147483646 w 10043"/>
                <a:gd name="T35" fmla="*/ 2147483646 h 10000"/>
                <a:gd name="T36" fmla="*/ 2147483646 w 10043"/>
                <a:gd name="T37" fmla="*/ 2147483646 h 10000"/>
                <a:gd name="T38" fmla="*/ 2147483646 w 10043"/>
                <a:gd name="T39" fmla="*/ 2147483646 h 10000"/>
                <a:gd name="T40" fmla="*/ 2147483646 w 10043"/>
                <a:gd name="T41" fmla="*/ 0 h 10000"/>
                <a:gd name="T42" fmla="*/ 2147483646 w 10043"/>
                <a:gd name="T43" fmla="*/ 2147483646 h 10000"/>
                <a:gd name="T44" fmla="*/ 2147483646 w 10043"/>
                <a:gd name="T45" fmla="*/ 2147483646 h 10000"/>
                <a:gd name="T46" fmla="*/ 2147483646 w 10043"/>
                <a:gd name="T47" fmla="*/ 2147483646 h 10000"/>
                <a:gd name="T48" fmla="*/ 2147483646 w 10043"/>
                <a:gd name="T49" fmla="*/ 2147483646 h 10000"/>
                <a:gd name="T50" fmla="*/ 2147483646 w 10043"/>
                <a:gd name="T51" fmla="*/ 2147483646 h 10000"/>
                <a:gd name="T52" fmla="*/ 2147483646 w 10043"/>
                <a:gd name="T53" fmla="*/ 2147483646 h 10000"/>
                <a:gd name="T54" fmla="*/ 2147483646 w 10043"/>
                <a:gd name="T55" fmla="*/ 2147483646 h 10000"/>
                <a:gd name="T56" fmla="*/ 2147483646 w 10043"/>
                <a:gd name="T57" fmla="*/ 2147483646 h 10000"/>
                <a:gd name="T58" fmla="*/ 2147483646 w 10043"/>
                <a:gd name="T59" fmla="*/ 2147483646 h 10000"/>
                <a:gd name="T60" fmla="*/ 2147483646 w 10043"/>
                <a:gd name="T61" fmla="*/ 2147483646 h 10000"/>
                <a:gd name="T62" fmla="*/ 2147483646 w 10043"/>
                <a:gd name="T63" fmla="*/ 2147483646 h 10000"/>
                <a:gd name="T64" fmla="*/ 2147483646 w 10043"/>
                <a:gd name="T65" fmla="*/ 2147483646 h 10000"/>
                <a:gd name="T66" fmla="*/ 2147483646 w 10043"/>
                <a:gd name="T67" fmla="*/ 2147483646 h 10000"/>
                <a:gd name="T68" fmla="*/ 2147483646 w 10043"/>
                <a:gd name="T69" fmla="*/ 2147483646 h 10000"/>
                <a:gd name="T70" fmla="*/ 2147483646 w 10043"/>
                <a:gd name="T71" fmla="*/ 2147483646 h 10000"/>
                <a:gd name="T72" fmla="*/ 2147483646 w 10043"/>
                <a:gd name="T73" fmla="*/ 2147483646 h 10000"/>
                <a:gd name="T74" fmla="*/ 2147483646 w 10043"/>
                <a:gd name="T75" fmla="*/ 2147483646 h 10000"/>
                <a:gd name="T76" fmla="*/ 2147483646 w 10043"/>
                <a:gd name="T77" fmla="*/ 2147483646 h 10000"/>
                <a:gd name="T78" fmla="*/ 2147483646 w 10043"/>
                <a:gd name="T79" fmla="*/ 2147483646 h 10000"/>
                <a:gd name="T80" fmla="*/ 2147483646 w 10043"/>
                <a:gd name="T81" fmla="*/ 2147483646 h 10000"/>
                <a:gd name="T82" fmla="*/ 2147483646 w 10043"/>
                <a:gd name="T83" fmla="*/ 2147483646 h 10000"/>
                <a:gd name="T84" fmla="*/ 2147483646 w 10043"/>
                <a:gd name="T85" fmla="*/ 2147483646 h 10000"/>
                <a:gd name="T86" fmla="*/ 2147483646 w 10043"/>
                <a:gd name="T87" fmla="*/ 2147483646 h 10000"/>
                <a:gd name="T88" fmla="*/ 2147483646 w 10043"/>
                <a:gd name="T89" fmla="*/ 2147483646 h 10000"/>
                <a:gd name="T90" fmla="*/ 2147483646 w 10043"/>
                <a:gd name="T91" fmla="*/ 2147483646 h 10000"/>
                <a:gd name="T92" fmla="*/ 2147483646 w 10043"/>
                <a:gd name="T93" fmla="*/ 2147483646 h 10000"/>
                <a:gd name="T94" fmla="*/ 2147483646 w 10043"/>
                <a:gd name="T95" fmla="*/ 2147483646 h 10000"/>
                <a:gd name="T96" fmla="*/ 2147483646 w 10043"/>
                <a:gd name="T97" fmla="*/ 2147483646 h 10000"/>
                <a:gd name="T98" fmla="*/ 2147483646 w 10043"/>
                <a:gd name="T99" fmla="*/ 2147483646 h 10000"/>
                <a:gd name="T100" fmla="*/ 2147483646 w 10043"/>
                <a:gd name="T101" fmla="*/ 2147483646 h 10000"/>
                <a:gd name="T102" fmla="*/ 2147483646 w 10043"/>
                <a:gd name="T103" fmla="*/ 2147483646 h 10000"/>
                <a:gd name="T104" fmla="*/ 2147483646 w 10043"/>
                <a:gd name="T105" fmla="*/ 2147483646 h 10000"/>
                <a:gd name="T106" fmla="*/ 2147483646 w 10043"/>
                <a:gd name="T107" fmla="*/ 2147483646 h 10000"/>
                <a:gd name="T108" fmla="*/ 2147483646 w 10043"/>
                <a:gd name="T109" fmla="*/ 2147483646 h 10000"/>
                <a:gd name="T110" fmla="*/ 2147483646 w 10043"/>
                <a:gd name="T111" fmla="*/ 2147483646 h 10000"/>
                <a:gd name="T112" fmla="*/ 2147483646 w 10043"/>
                <a:gd name="T113" fmla="*/ 2147483646 h 10000"/>
                <a:gd name="T114" fmla="*/ 2147483646 w 10043"/>
                <a:gd name="T115" fmla="*/ 2147483646 h 10000"/>
                <a:gd name="T116" fmla="*/ 2147483646 w 10043"/>
                <a:gd name="T117" fmla="*/ 2147483646 h 10000"/>
                <a:gd name="T118" fmla="*/ 2147483646 w 10043"/>
                <a:gd name="T119" fmla="*/ 2147483646 h 10000"/>
                <a:gd name="T120" fmla="*/ 2147483646 w 10043"/>
                <a:gd name="T121" fmla="*/ 2147483646 h 1000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10043" h="10000">
                  <a:moveTo>
                    <a:pt x="9119" y="7195"/>
                  </a:moveTo>
                  <a:cubicBezTo>
                    <a:pt x="9204" y="7033"/>
                    <a:pt x="9249" y="6746"/>
                    <a:pt x="9276" y="6559"/>
                  </a:cubicBezTo>
                  <a:cubicBezTo>
                    <a:pt x="9302" y="6372"/>
                    <a:pt x="9276" y="6235"/>
                    <a:pt x="9276" y="6074"/>
                  </a:cubicBezTo>
                  <a:cubicBezTo>
                    <a:pt x="9191" y="5911"/>
                    <a:pt x="9105" y="5750"/>
                    <a:pt x="9020" y="5588"/>
                  </a:cubicBezTo>
                  <a:cubicBezTo>
                    <a:pt x="8849" y="5588"/>
                    <a:pt x="8579" y="5641"/>
                    <a:pt x="8508" y="5588"/>
                  </a:cubicBezTo>
                  <a:cubicBezTo>
                    <a:pt x="8437" y="5534"/>
                    <a:pt x="8566" y="5375"/>
                    <a:pt x="8596" y="5268"/>
                  </a:cubicBezTo>
                  <a:cubicBezTo>
                    <a:pt x="8822" y="4969"/>
                    <a:pt x="9120" y="4562"/>
                    <a:pt x="9276" y="4373"/>
                  </a:cubicBezTo>
                  <a:cubicBezTo>
                    <a:pt x="9431" y="4183"/>
                    <a:pt x="9446" y="4210"/>
                    <a:pt x="9531" y="4129"/>
                  </a:cubicBezTo>
                  <a:lnTo>
                    <a:pt x="9531" y="3158"/>
                  </a:lnTo>
                  <a:lnTo>
                    <a:pt x="10043" y="2672"/>
                  </a:lnTo>
                  <a:lnTo>
                    <a:pt x="9276" y="2429"/>
                  </a:lnTo>
                  <a:lnTo>
                    <a:pt x="8764" y="2186"/>
                  </a:lnTo>
                  <a:lnTo>
                    <a:pt x="7996" y="1943"/>
                  </a:lnTo>
                  <a:lnTo>
                    <a:pt x="7741" y="1700"/>
                  </a:lnTo>
                  <a:lnTo>
                    <a:pt x="7229" y="1457"/>
                  </a:lnTo>
                  <a:lnTo>
                    <a:pt x="6717" y="1215"/>
                  </a:lnTo>
                  <a:lnTo>
                    <a:pt x="6461" y="729"/>
                  </a:lnTo>
                  <a:lnTo>
                    <a:pt x="5950" y="486"/>
                  </a:lnTo>
                  <a:lnTo>
                    <a:pt x="5694" y="0"/>
                  </a:lnTo>
                  <a:lnTo>
                    <a:pt x="5182" y="243"/>
                  </a:lnTo>
                  <a:lnTo>
                    <a:pt x="4671" y="1215"/>
                  </a:lnTo>
                  <a:cubicBezTo>
                    <a:pt x="4586" y="1296"/>
                    <a:pt x="4545" y="1311"/>
                    <a:pt x="4415" y="1457"/>
                  </a:cubicBezTo>
                  <a:cubicBezTo>
                    <a:pt x="4285" y="1603"/>
                    <a:pt x="4129" y="1996"/>
                    <a:pt x="3890" y="2092"/>
                  </a:cubicBezTo>
                  <a:cubicBezTo>
                    <a:pt x="3651" y="2188"/>
                    <a:pt x="3168" y="2108"/>
                    <a:pt x="2979" y="2034"/>
                  </a:cubicBezTo>
                  <a:cubicBezTo>
                    <a:pt x="2790" y="1960"/>
                    <a:pt x="2862" y="1718"/>
                    <a:pt x="2757" y="1649"/>
                  </a:cubicBezTo>
                  <a:cubicBezTo>
                    <a:pt x="2652" y="1580"/>
                    <a:pt x="2418" y="1522"/>
                    <a:pt x="2348" y="1621"/>
                  </a:cubicBezTo>
                  <a:cubicBezTo>
                    <a:pt x="2279" y="1720"/>
                    <a:pt x="2337" y="2029"/>
                    <a:pt x="2340" y="2245"/>
                  </a:cubicBezTo>
                  <a:cubicBezTo>
                    <a:pt x="2343" y="2461"/>
                    <a:pt x="2491" y="2803"/>
                    <a:pt x="2368" y="2915"/>
                  </a:cubicBezTo>
                  <a:cubicBezTo>
                    <a:pt x="2245" y="3027"/>
                    <a:pt x="1781" y="2985"/>
                    <a:pt x="1601" y="2915"/>
                  </a:cubicBezTo>
                  <a:cubicBezTo>
                    <a:pt x="1421" y="2845"/>
                    <a:pt x="1442" y="2545"/>
                    <a:pt x="1289" y="2497"/>
                  </a:cubicBezTo>
                  <a:cubicBezTo>
                    <a:pt x="1136" y="2449"/>
                    <a:pt x="893" y="2584"/>
                    <a:pt x="684" y="2625"/>
                  </a:cubicBezTo>
                  <a:cubicBezTo>
                    <a:pt x="475" y="2666"/>
                    <a:pt x="131" y="2638"/>
                    <a:pt x="33" y="2742"/>
                  </a:cubicBezTo>
                  <a:cubicBezTo>
                    <a:pt x="-65" y="2846"/>
                    <a:pt x="82" y="3088"/>
                    <a:pt x="94" y="3251"/>
                  </a:cubicBezTo>
                  <a:cubicBezTo>
                    <a:pt x="106" y="3414"/>
                    <a:pt x="-17" y="3533"/>
                    <a:pt x="105" y="3720"/>
                  </a:cubicBezTo>
                  <a:cubicBezTo>
                    <a:pt x="228" y="3907"/>
                    <a:pt x="584" y="4264"/>
                    <a:pt x="833" y="4373"/>
                  </a:cubicBezTo>
                  <a:cubicBezTo>
                    <a:pt x="1082" y="4481"/>
                    <a:pt x="1345" y="4373"/>
                    <a:pt x="1601" y="4373"/>
                  </a:cubicBezTo>
                  <a:lnTo>
                    <a:pt x="1856" y="4616"/>
                  </a:lnTo>
                  <a:lnTo>
                    <a:pt x="1856" y="4859"/>
                  </a:lnTo>
                  <a:lnTo>
                    <a:pt x="2112" y="5345"/>
                  </a:lnTo>
                  <a:cubicBezTo>
                    <a:pt x="2197" y="5588"/>
                    <a:pt x="2283" y="5831"/>
                    <a:pt x="2368" y="6074"/>
                  </a:cubicBezTo>
                  <a:lnTo>
                    <a:pt x="2624" y="6316"/>
                  </a:lnTo>
                  <a:cubicBezTo>
                    <a:pt x="2624" y="6559"/>
                    <a:pt x="2696" y="6675"/>
                    <a:pt x="2624" y="7045"/>
                  </a:cubicBezTo>
                  <a:cubicBezTo>
                    <a:pt x="2551" y="7414"/>
                    <a:pt x="2272" y="8240"/>
                    <a:pt x="2188" y="8533"/>
                  </a:cubicBezTo>
                  <a:cubicBezTo>
                    <a:pt x="2104" y="8826"/>
                    <a:pt x="2064" y="8649"/>
                    <a:pt x="2118" y="8804"/>
                  </a:cubicBezTo>
                  <a:cubicBezTo>
                    <a:pt x="2173" y="8958"/>
                    <a:pt x="2390" y="9351"/>
                    <a:pt x="2516" y="9462"/>
                  </a:cubicBezTo>
                  <a:cubicBezTo>
                    <a:pt x="2643" y="9574"/>
                    <a:pt x="2734" y="9472"/>
                    <a:pt x="2880" y="9474"/>
                  </a:cubicBezTo>
                  <a:cubicBezTo>
                    <a:pt x="3025" y="9476"/>
                    <a:pt x="3220" y="9474"/>
                    <a:pt x="3391" y="9474"/>
                  </a:cubicBezTo>
                  <a:lnTo>
                    <a:pt x="4159" y="9717"/>
                  </a:lnTo>
                  <a:lnTo>
                    <a:pt x="4671" y="9717"/>
                  </a:lnTo>
                  <a:lnTo>
                    <a:pt x="5438" y="9960"/>
                  </a:lnTo>
                  <a:cubicBezTo>
                    <a:pt x="5609" y="9960"/>
                    <a:pt x="5793" y="10051"/>
                    <a:pt x="5950" y="9960"/>
                  </a:cubicBezTo>
                  <a:cubicBezTo>
                    <a:pt x="6106" y="9870"/>
                    <a:pt x="6222" y="9506"/>
                    <a:pt x="6375" y="9413"/>
                  </a:cubicBezTo>
                  <a:cubicBezTo>
                    <a:pt x="6529" y="9321"/>
                    <a:pt x="6594" y="9367"/>
                    <a:pt x="6869" y="9401"/>
                  </a:cubicBezTo>
                  <a:cubicBezTo>
                    <a:pt x="7143" y="9436"/>
                    <a:pt x="7722" y="9569"/>
                    <a:pt x="8022" y="9625"/>
                  </a:cubicBezTo>
                  <a:cubicBezTo>
                    <a:pt x="8322" y="9682"/>
                    <a:pt x="8393" y="9858"/>
                    <a:pt x="8668" y="9743"/>
                  </a:cubicBezTo>
                  <a:cubicBezTo>
                    <a:pt x="8942" y="9628"/>
                    <a:pt x="9580" y="8937"/>
                    <a:pt x="9665" y="8937"/>
                  </a:cubicBezTo>
                  <a:lnTo>
                    <a:pt x="9079" y="8091"/>
                  </a:lnTo>
                  <a:cubicBezTo>
                    <a:pt x="9008" y="7886"/>
                    <a:pt x="8985" y="7957"/>
                    <a:pt x="8942" y="7836"/>
                  </a:cubicBezTo>
                  <a:cubicBezTo>
                    <a:pt x="8899" y="7714"/>
                    <a:pt x="9114" y="7387"/>
                    <a:pt x="9119" y="7195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1" name="Freeform 38">
              <a:extLst>
                <a:ext uri="{FF2B5EF4-FFF2-40B4-BE49-F238E27FC236}">
                  <a16:creationId xmlns:a16="http://schemas.microsoft.com/office/drawing/2014/main" id="{50C77243-45D3-9441-9587-45BA3577B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000" y="3348038"/>
              <a:ext cx="311150" cy="315912"/>
            </a:xfrm>
            <a:custGeom>
              <a:avLst/>
              <a:gdLst>
                <a:gd name="T0" fmla="*/ 2147483646 w 154"/>
                <a:gd name="T1" fmla="*/ 2147483646 h 154"/>
                <a:gd name="T2" fmla="*/ 2147483646 w 154"/>
                <a:gd name="T3" fmla="*/ 0 h 154"/>
                <a:gd name="T4" fmla="*/ 2147483646 w 154"/>
                <a:gd name="T5" fmla="*/ 0 h 154"/>
                <a:gd name="T6" fmla="*/ 2147483646 w 154"/>
                <a:gd name="T7" fmla="*/ 2147483646 h 154"/>
                <a:gd name="T8" fmla="*/ 2147483646 w 154"/>
                <a:gd name="T9" fmla="*/ 2147483646 h 154"/>
                <a:gd name="T10" fmla="*/ 2147483646 w 154"/>
                <a:gd name="T11" fmla="*/ 2147483646 h 154"/>
                <a:gd name="T12" fmla="*/ 2147483646 w 154"/>
                <a:gd name="T13" fmla="*/ 2147483646 h 154"/>
                <a:gd name="T14" fmla="*/ 2147483646 w 154"/>
                <a:gd name="T15" fmla="*/ 2147483646 h 154"/>
                <a:gd name="T16" fmla="*/ 2147483646 w 154"/>
                <a:gd name="T17" fmla="*/ 2147483646 h 154"/>
                <a:gd name="T18" fmla="*/ 2147483646 w 154"/>
                <a:gd name="T19" fmla="*/ 2147483646 h 154"/>
                <a:gd name="T20" fmla="*/ 2147483646 w 154"/>
                <a:gd name="T21" fmla="*/ 2147483646 h 154"/>
                <a:gd name="T22" fmla="*/ 0 w 154"/>
                <a:gd name="T23" fmla="*/ 2147483646 h 154"/>
                <a:gd name="T24" fmla="*/ 2147483646 w 154"/>
                <a:gd name="T25" fmla="*/ 2147483646 h 154"/>
                <a:gd name="T26" fmla="*/ 2147483646 w 154"/>
                <a:gd name="T27" fmla="*/ 2147483646 h 154"/>
                <a:gd name="T28" fmla="*/ 2147483646 w 154"/>
                <a:gd name="T29" fmla="*/ 2147483646 h 154"/>
                <a:gd name="T30" fmla="*/ 2147483646 w 154"/>
                <a:gd name="T31" fmla="*/ 2147483646 h 154"/>
                <a:gd name="T32" fmla="*/ 2147483646 w 154"/>
                <a:gd name="T33" fmla="*/ 2147483646 h 154"/>
                <a:gd name="T34" fmla="*/ 2147483646 w 154"/>
                <a:gd name="T35" fmla="*/ 2147483646 h 154"/>
                <a:gd name="T36" fmla="*/ 2147483646 w 154"/>
                <a:gd name="T37" fmla="*/ 2147483646 h 154"/>
                <a:gd name="T38" fmla="*/ 2147483646 w 154"/>
                <a:gd name="T39" fmla="*/ 2147483646 h 154"/>
                <a:gd name="T40" fmla="*/ 2147483646 w 154"/>
                <a:gd name="T41" fmla="*/ 2147483646 h 154"/>
                <a:gd name="T42" fmla="*/ 2147483646 w 154"/>
                <a:gd name="T43" fmla="*/ 2147483646 h 154"/>
                <a:gd name="T44" fmla="*/ 2147483646 w 154"/>
                <a:gd name="T45" fmla="*/ 2147483646 h 154"/>
                <a:gd name="T46" fmla="*/ 2147483646 w 154"/>
                <a:gd name="T47" fmla="*/ 2147483646 h 154"/>
                <a:gd name="T48" fmla="*/ 2147483646 w 154"/>
                <a:gd name="T49" fmla="*/ 2147483646 h 154"/>
                <a:gd name="T50" fmla="*/ 2147483646 w 154"/>
                <a:gd name="T51" fmla="*/ 2147483646 h 154"/>
                <a:gd name="T52" fmla="*/ 2147483646 w 154"/>
                <a:gd name="T53" fmla="*/ 2147483646 h 154"/>
                <a:gd name="T54" fmla="*/ 2147483646 w 154"/>
                <a:gd name="T55" fmla="*/ 2147483646 h 154"/>
                <a:gd name="T56" fmla="*/ 2147483646 w 154"/>
                <a:gd name="T57" fmla="*/ 2147483646 h 154"/>
                <a:gd name="T58" fmla="*/ 2147483646 w 154"/>
                <a:gd name="T59" fmla="*/ 2147483646 h 154"/>
                <a:gd name="T60" fmla="*/ 2147483646 w 154"/>
                <a:gd name="T61" fmla="*/ 2147483646 h 154"/>
                <a:gd name="T62" fmla="*/ 2147483646 w 154"/>
                <a:gd name="T63" fmla="*/ 2147483646 h 154"/>
                <a:gd name="T64" fmla="*/ 2147483646 w 154"/>
                <a:gd name="T65" fmla="*/ 2147483646 h 154"/>
                <a:gd name="T66" fmla="*/ 2147483646 w 154"/>
                <a:gd name="T67" fmla="*/ 2147483646 h 1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54" h="154">
                  <a:moveTo>
                    <a:pt x="87" y="4"/>
                  </a:moveTo>
                  <a:lnTo>
                    <a:pt x="71" y="0"/>
                  </a:lnTo>
                  <a:lnTo>
                    <a:pt x="54" y="0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7" y="8"/>
                  </a:lnTo>
                  <a:lnTo>
                    <a:pt x="25" y="12"/>
                  </a:lnTo>
                  <a:lnTo>
                    <a:pt x="21" y="8"/>
                  </a:lnTo>
                  <a:lnTo>
                    <a:pt x="8" y="16"/>
                  </a:lnTo>
                  <a:lnTo>
                    <a:pt x="4" y="16"/>
                  </a:lnTo>
                  <a:lnTo>
                    <a:pt x="4" y="25"/>
                  </a:lnTo>
                  <a:lnTo>
                    <a:pt x="0" y="33"/>
                  </a:lnTo>
                  <a:lnTo>
                    <a:pt x="4" y="45"/>
                  </a:lnTo>
                  <a:lnTo>
                    <a:pt x="12" y="54"/>
                  </a:lnTo>
                  <a:lnTo>
                    <a:pt x="21" y="45"/>
                  </a:lnTo>
                  <a:lnTo>
                    <a:pt x="42" y="54"/>
                  </a:lnTo>
                  <a:lnTo>
                    <a:pt x="54" y="78"/>
                  </a:lnTo>
                  <a:lnTo>
                    <a:pt x="67" y="95"/>
                  </a:lnTo>
                  <a:lnTo>
                    <a:pt x="96" y="112"/>
                  </a:lnTo>
                  <a:lnTo>
                    <a:pt x="114" y="126"/>
                  </a:lnTo>
                  <a:lnTo>
                    <a:pt x="106" y="154"/>
                  </a:lnTo>
                  <a:lnTo>
                    <a:pt x="133" y="133"/>
                  </a:lnTo>
                  <a:lnTo>
                    <a:pt x="133" y="120"/>
                  </a:lnTo>
                  <a:lnTo>
                    <a:pt x="146" y="124"/>
                  </a:lnTo>
                  <a:lnTo>
                    <a:pt x="154" y="124"/>
                  </a:lnTo>
                  <a:lnTo>
                    <a:pt x="133" y="104"/>
                  </a:lnTo>
                  <a:lnTo>
                    <a:pt x="117" y="91"/>
                  </a:lnTo>
                  <a:lnTo>
                    <a:pt x="104" y="87"/>
                  </a:lnTo>
                  <a:lnTo>
                    <a:pt x="87" y="58"/>
                  </a:lnTo>
                  <a:lnTo>
                    <a:pt x="79" y="41"/>
                  </a:lnTo>
                  <a:lnTo>
                    <a:pt x="83" y="25"/>
                  </a:lnTo>
                  <a:lnTo>
                    <a:pt x="87" y="25"/>
                  </a:lnTo>
                  <a:lnTo>
                    <a:pt x="87" y="16"/>
                  </a:lnTo>
                  <a:lnTo>
                    <a:pt x="87" y="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2" name="Freeform 39">
              <a:extLst>
                <a:ext uri="{FF2B5EF4-FFF2-40B4-BE49-F238E27FC236}">
                  <a16:creationId xmlns:a16="http://schemas.microsoft.com/office/drawing/2014/main" id="{6B638E48-0398-ED4B-A239-BDB9EAB93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040063"/>
              <a:ext cx="200025" cy="292100"/>
            </a:xfrm>
            <a:custGeom>
              <a:avLst/>
              <a:gdLst>
                <a:gd name="T0" fmla="*/ 2147483646 w 10045"/>
                <a:gd name="T1" fmla="*/ 2147483646 h 10019"/>
                <a:gd name="T2" fmla="*/ 2147483646 w 10045"/>
                <a:gd name="T3" fmla="*/ 2147483646 h 10019"/>
                <a:gd name="T4" fmla="*/ 2147483646 w 10045"/>
                <a:gd name="T5" fmla="*/ 2147483646 h 10019"/>
                <a:gd name="T6" fmla="*/ 2147483646 w 10045"/>
                <a:gd name="T7" fmla="*/ 2147483646 h 10019"/>
                <a:gd name="T8" fmla="*/ 2147483646 w 10045"/>
                <a:gd name="T9" fmla="*/ 2147483646 h 10019"/>
                <a:gd name="T10" fmla="*/ 2147483646 w 10045"/>
                <a:gd name="T11" fmla="*/ 2147483646 h 10019"/>
                <a:gd name="T12" fmla="*/ 2147483646 w 10045"/>
                <a:gd name="T13" fmla="*/ 2147483646 h 10019"/>
                <a:gd name="T14" fmla="*/ 2147483646 w 10045"/>
                <a:gd name="T15" fmla="*/ 2147483646 h 10019"/>
                <a:gd name="T16" fmla="*/ 2147483646 w 10045"/>
                <a:gd name="T17" fmla="*/ 2147483646 h 10019"/>
                <a:gd name="T18" fmla="*/ 0 w 10045"/>
                <a:gd name="T19" fmla="*/ 2147483646 h 10019"/>
                <a:gd name="T20" fmla="*/ 2147483646 w 10045"/>
                <a:gd name="T21" fmla="*/ 2147483646 h 10019"/>
                <a:gd name="T22" fmla="*/ 2147483646 w 10045"/>
                <a:gd name="T23" fmla="*/ 2147483646 h 10019"/>
                <a:gd name="T24" fmla="*/ 2147483646 w 10045"/>
                <a:gd name="T25" fmla="*/ 2147483646 h 10019"/>
                <a:gd name="T26" fmla="*/ 2147483646 w 10045"/>
                <a:gd name="T27" fmla="*/ 2147483646 h 10019"/>
                <a:gd name="T28" fmla="*/ 2147483646 w 10045"/>
                <a:gd name="T29" fmla="*/ 2147483646 h 10019"/>
                <a:gd name="T30" fmla="*/ 2147483646 w 10045"/>
                <a:gd name="T31" fmla="*/ 2147483646 h 10019"/>
                <a:gd name="T32" fmla="*/ 2147483646 w 10045"/>
                <a:gd name="T33" fmla="*/ 2147483646 h 10019"/>
                <a:gd name="T34" fmla="*/ 2147483646 w 10045"/>
                <a:gd name="T35" fmla="*/ 2147483646 h 10019"/>
                <a:gd name="T36" fmla="*/ 2147483646 w 10045"/>
                <a:gd name="T37" fmla="*/ 2147483646 h 10019"/>
                <a:gd name="T38" fmla="*/ 2147483646 w 10045"/>
                <a:gd name="T39" fmla="*/ 2147483646 h 10019"/>
                <a:gd name="T40" fmla="*/ 2147483646 w 10045"/>
                <a:gd name="T41" fmla="*/ 2147483646 h 10019"/>
                <a:gd name="T42" fmla="*/ 2147483646 w 10045"/>
                <a:gd name="T43" fmla="*/ 2147483646 h 10019"/>
                <a:gd name="T44" fmla="*/ 2147483646 w 10045"/>
                <a:gd name="T45" fmla="*/ 2147483646 h 10019"/>
                <a:gd name="T46" fmla="*/ 2147483646 w 10045"/>
                <a:gd name="T47" fmla="*/ 2147483646 h 10019"/>
                <a:gd name="T48" fmla="*/ 2147483646 w 10045"/>
                <a:gd name="T49" fmla="*/ 2147483646 h 10019"/>
                <a:gd name="T50" fmla="*/ 2147483646 w 10045"/>
                <a:gd name="T51" fmla="*/ 2147483646 h 10019"/>
                <a:gd name="T52" fmla="*/ 2147483646 w 10045"/>
                <a:gd name="T53" fmla="*/ 2147483646 h 10019"/>
                <a:gd name="T54" fmla="*/ 2147483646 w 10045"/>
                <a:gd name="T55" fmla="*/ 2147483646 h 10019"/>
                <a:gd name="T56" fmla="*/ 2147483646 w 10045"/>
                <a:gd name="T57" fmla="*/ 2147483646 h 10019"/>
                <a:gd name="T58" fmla="*/ 2147483646 w 10045"/>
                <a:gd name="T59" fmla="*/ 2147483646 h 10019"/>
                <a:gd name="T60" fmla="*/ 2147483646 w 10045"/>
                <a:gd name="T61" fmla="*/ 2147483646 h 10019"/>
                <a:gd name="T62" fmla="*/ 2147483646 w 10045"/>
                <a:gd name="T63" fmla="*/ 2147483646 h 10019"/>
                <a:gd name="T64" fmla="*/ 2147483646 w 10045"/>
                <a:gd name="T65" fmla="*/ 2147483646 h 10019"/>
                <a:gd name="T66" fmla="*/ 2147483646 w 10045"/>
                <a:gd name="T67" fmla="*/ 2147483646 h 10019"/>
                <a:gd name="T68" fmla="*/ 2147483646 w 10045"/>
                <a:gd name="T69" fmla="*/ 2147483646 h 10019"/>
                <a:gd name="T70" fmla="*/ 2147483646 w 10045"/>
                <a:gd name="T71" fmla="*/ 2147483646 h 10019"/>
                <a:gd name="T72" fmla="*/ 2147483646 w 10045"/>
                <a:gd name="T73" fmla="*/ 2147483646 h 10019"/>
                <a:gd name="T74" fmla="*/ 2147483646 w 10045"/>
                <a:gd name="T75" fmla="*/ 2147483646 h 10019"/>
                <a:gd name="T76" fmla="*/ 2147483646 w 10045"/>
                <a:gd name="T77" fmla="*/ 2147483646 h 10019"/>
                <a:gd name="T78" fmla="*/ 2147483646 w 10045"/>
                <a:gd name="T79" fmla="*/ 2147483646 h 10019"/>
                <a:gd name="T80" fmla="*/ 2147483646 w 10045"/>
                <a:gd name="T81" fmla="*/ 2147483646 h 10019"/>
                <a:gd name="T82" fmla="*/ 2147483646 w 10045"/>
                <a:gd name="T83" fmla="*/ 2147483646 h 10019"/>
                <a:gd name="T84" fmla="*/ 2147483646 w 10045"/>
                <a:gd name="T85" fmla="*/ 2147483646 h 10019"/>
                <a:gd name="T86" fmla="*/ 2147483646 w 10045"/>
                <a:gd name="T87" fmla="*/ 2147483646 h 10019"/>
                <a:gd name="T88" fmla="*/ 2147483646 w 10045"/>
                <a:gd name="T89" fmla="*/ 2147483646 h 10019"/>
                <a:gd name="T90" fmla="*/ 2147483646 w 10045"/>
                <a:gd name="T91" fmla="*/ 2147483646 h 10019"/>
                <a:gd name="T92" fmla="*/ 2147483646 w 10045"/>
                <a:gd name="T93" fmla="*/ 2147483646 h 10019"/>
                <a:gd name="T94" fmla="*/ 2147483646 w 10045"/>
                <a:gd name="T95" fmla="*/ 2147483646 h 10019"/>
                <a:gd name="T96" fmla="*/ 2147483646 w 10045"/>
                <a:gd name="T97" fmla="*/ 2147483646 h 10019"/>
                <a:gd name="T98" fmla="*/ 2147483646 w 10045"/>
                <a:gd name="T99" fmla="*/ 2147483646 h 10019"/>
                <a:gd name="T100" fmla="*/ 2147483646 w 10045"/>
                <a:gd name="T101" fmla="*/ 2147483646 h 10019"/>
                <a:gd name="T102" fmla="*/ 2147483646 w 10045"/>
                <a:gd name="T103" fmla="*/ 0 h 10019"/>
                <a:gd name="T104" fmla="*/ 2147483646 w 10045"/>
                <a:gd name="T105" fmla="*/ 2147483646 h 10019"/>
                <a:gd name="T106" fmla="*/ 2147483646 w 10045"/>
                <a:gd name="T107" fmla="*/ 2147483646 h 10019"/>
                <a:gd name="T108" fmla="*/ 2147483646 w 10045"/>
                <a:gd name="T109" fmla="*/ 2147483646 h 10019"/>
                <a:gd name="T110" fmla="*/ 2147483646 w 10045"/>
                <a:gd name="T111" fmla="*/ 2147483646 h 10019"/>
                <a:gd name="T112" fmla="*/ 2147483646 w 10045"/>
                <a:gd name="T113" fmla="*/ 2147483646 h 10019"/>
                <a:gd name="T114" fmla="*/ 2147483646 w 10045"/>
                <a:gd name="T115" fmla="*/ 2147483646 h 10019"/>
                <a:gd name="T116" fmla="*/ 2147483646 w 10045"/>
                <a:gd name="T117" fmla="*/ 2147483646 h 10019"/>
                <a:gd name="T118" fmla="*/ 2147483646 w 10045"/>
                <a:gd name="T119" fmla="*/ 2147483646 h 100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0045" h="10019">
                  <a:moveTo>
                    <a:pt x="1724" y="2609"/>
                  </a:moveTo>
                  <a:lnTo>
                    <a:pt x="1379" y="3132"/>
                  </a:lnTo>
                  <a:lnTo>
                    <a:pt x="1379" y="3915"/>
                  </a:lnTo>
                  <a:lnTo>
                    <a:pt x="690" y="4436"/>
                  </a:lnTo>
                  <a:lnTo>
                    <a:pt x="690" y="5219"/>
                  </a:lnTo>
                  <a:lnTo>
                    <a:pt x="345" y="5741"/>
                  </a:lnTo>
                  <a:lnTo>
                    <a:pt x="690" y="6263"/>
                  </a:lnTo>
                  <a:lnTo>
                    <a:pt x="345" y="6786"/>
                  </a:lnTo>
                  <a:lnTo>
                    <a:pt x="0" y="7306"/>
                  </a:lnTo>
                  <a:lnTo>
                    <a:pt x="1034" y="7568"/>
                  </a:lnTo>
                  <a:lnTo>
                    <a:pt x="1724" y="7829"/>
                  </a:lnTo>
                  <a:cubicBezTo>
                    <a:pt x="2069" y="7916"/>
                    <a:pt x="2675" y="8005"/>
                    <a:pt x="2759" y="8090"/>
                  </a:cubicBezTo>
                  <a:cubicBezTo>
                    <a:pt x="2843" y="8175"/>
                    <a:pt x="2382" y="8117"/>
                    <a:pt x="2230" y="8339"/>
                  </a:cubicBezTo>
                  <a:cubicBezTo>
                    <a:pt x="2078" y="8560"/>
                    <a:pt x="1874" y="9189"/>
                    <a:pt x="1848" y="9422"/>
                  </a:cubicBezTo>
                  <a:cubicBezTo>
                    <a:pt x="1822" y="9656"/>
                    <a:pt x="1806" y="9700"/>
                    <a:pt x="2073" y="9738"/>
                  </a:cubicBezTo>
                  <a:cubicBezTo>
                    <a:pt x="2340" y="9777"/>
                    <a:pt x="3104" y="9626"/>
                    <a:pt x="3448" y="9656"/>
                  </a:cubicBezTo>
                  <a:cubicBezTo>
                    <a:pt x="3792" y="9686"/>
                    <a:pt x="3969" y="9858"/>
                    <a:pt x="4138" y="9917"/>
                  </a:cubicBezTo>
                  <a:cubicBezTo>
                    <a:pt x="4307" y="9976"/>
                    <a:pt x="4368" y="9999"/>
                    <a:pt x="4463" y="10013"/>
                  </a:cubicBezTo>
                  <a:cubicBezTo>
                    <a:pt x="4558" y="10027"/>
                    <a:pt x="4532" y="10015"/>
                    <a:pt x="4708" y="9999"/>
                  </a:cubicBezTo>
                  <a:cubicBezTo>
                    <a:pt x="4884" y="9983"/>
                    <a:pt x="5267" y="9931"/>
                    <a:pt x="5517" y="9917"/>
                  </a:cubicBezTo>
                  <a:cubicBezTo>
                    <a:pt x="5767" y="9903"/>
                    <a:pt x="5977" y="9917"/>
                    <a:pt x="6207" y="9917"/>
                  </a:cubicBezTo>
                  <a:cubicBezTo>
                    <a:pt x="6667" y="9830"/>
                    <a:pt x="7228" y="9704"/>
                    <a:pt x="7586" y="9656"/>
                  </a:cubicBezTo>
                  <a:cubicBezTo>
                    <a:pt x="7944" y="9608"/>
                    <a:pt x="8185" y="9677"/>
                    <a:pt x="8353" y="9629"/>
                  </a:cubicBezTo>
                  <a:cubicBezTo>
                    <a:pt x="8521" y="9581"/>
                    <a:pt x="8604" y="9494"/>
                    <a:pt x="8597" y="9368"/>
                  </a:cubicBezTo>
                  <a:cubicBezTo>
                    <a:pt x="8590" y="9242"/>
                    <a:pt x="8278" y="8989"/>
                    <a:pt x="8312" y="8872"/>
                  </a:cubicBezTo>
                  <a:cubicBezTo>
                    <a:pt x="8346" y="8755"/>
                    <a:pt x="8653" y="8734"/>
                    <a:pt x="8802" y="8668"/>
                  </a:cubicBezTo>
                  <a:cubicBezTo>
                    <a:pt x="8951" y="8602"/>
                    <a:pt x="9106" y="8518"/>
                    <a:pt x="9207" y="8474"/>
                  </a:cubicBezTo>
                  <a:cubicBezTo>
                    <a:pt x="9308" y="8430"/>
                    <a:pt x="9462" y="8479"/>
                    <a:pt x="9408" y="8406"/>
                  </a:cubicBezTo>
                  <a:cubicBezTo>
                    <a:pt x="9354" y="8333"/>
                    <a:pt x="9101" y="8223"/>
                    <a:pt x="8882" y="8035"/>
                  </a:cubicBezTo>
                  <a:cubicBezTo>
                    <a:pt x="8663" y="7847"/>
                    <a:pt x="8352" y="7492"/>
                    <a:pt x="8092" y="7279"/>
                  </a:cubicBezTo>
                  <a:cubicBezTo>
                    <a:pt x="7832" y="7066"/>
                    <a:pt x="7487" y="6889"/>
                    <a:pt x="7321" y="6759"/>
                  </a:cubicBezTo>
                  <a:cubicBezTo>
                    <a:pt x="7155" y="6629"/>
                    <a:pt x="7054" y="6580"/>
                    <a:pt x="7098" y="6497"/>
                  </a:cubicBezTo>
                  <a:cubicBezTo>
                    <a:pt x="7142" y="6414"/>
                    <a:pt x="7390" y="6345"/>
                    <a:pt x="7586" y="6263"/>
                  </a:cubicBezTo>
                  <a:cubicBezTo>
                    <a:pt x="7782" y="6181"/>
                    <a:pt x="8026" y="6082"/>
                    <a:pt x="8276" y="6002"/>
                  </a:cubicBezTo>
                  <a:cubicBezTo>
                    <a:pt x="8526" y="5922"/>
                    <a:pt x="8900" y="5853"/>
                    <a:pt x="9086" y="5782"/>
                  </a:cubicBezTo>
                  <a:cubicBezTo>
                    <a:pt x="9272" y="5711"/>
                    <a:pt x="9238" y="5584"/>
                    <a:pt x="9390" y="5577"/>
                  </a:cubicBezTo>
                  <a:cubicBezTo>
                    <a:pt x="9542" y="5570"/>
                    <a:pt x="9898" y="5757"/>
                    <a:pt x="10000" y="5741"/>
                  </a:cubicBezTo>
                  <a:cubicBezTo>
                    <a:pt x="10102" y="5725"/>
                    <a:pt x="10000" y="5568"/>
                    <a:pt x="10000" y="5481"/>
                  </a:cubicBezTo>
                  <a:lnTo>
                    <a:pt x="10000" y="4697"/>
                  </a:lnTo>
                  <a:cubicBezTo>
                    <a:pt x="9655" y="4697"/>
                    <a:pt x="9655" y="3654"/>
                    <a:pt x="9655" y="3654"/>
                  </a:cubicBezTo>
                  <a:lnTo>
                    <a:pt x="9655" y="2871"/>
                  </a:lnTo>
                  <a:lnTo>
                    <a:pt x="9655" y="2609"/>
                  </a:lnTo>
                  <a:lnTo>
                    <a:pt x="9310" y="1827"/>
                  </a:lnTo>
                  <a:lnTo>
                    <a:pt x="9310" y="1305"/>
                  </a:lnTo>
                  <a:lnTo>
                    <a:pt x="7931" y="783"/>
                  </a:lnTo>
                  <a:lnTo>
                    <a:pt x="6552" y="1305"/>
                  </a:lnTo>
                  <a:cubicBezTo>
                    <a:pt x="6552" y="1305"/>
                    <a:pt x="6207" y="1305"/>
                    <a:pt x="5862" y="1044"/>
                  </a:cubicBezTo>
                  <a:lnTo>
                    <a:pt x="5862" y="522"/>
                  </a:lnTo>
                  <a:lnTo>
                    <a:pt x="4828" y="261"/>
                  </a:lnTo>
                  <a:lnTo>
                    <a:pt x="4138" y="0"/>
                  </a:lnTo>
                  <a:lnTo>
                    <a:pt x="3793" y="261"/>
                  </a:lnTo>
                  <a:lnTo>
                    <a:pt x="3448" y="1305"/>
                  </a:lnTo>
                  <a:lnTo>
                    <a:pt x="3103" y="1827"/>
                  </a:lnTo>
                  <a:lnTo>
                    <a:pt x="2414" y="1827"/>
                  </a:lnTo>
                  <a:lnTo>
                    <a:pt x="1724" y="1827"/>
                  </a:lnTo>
                  <a:lnTo>
                    <a:pt x="1724" y="2088"/>
                  </a:lnTo>
                  <a:lnTo>
                    <a:pt x="1724" y="260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3" name="Freeform 40">
              <a:extLst>
                <a:ext uri="{FF2B5EF4-FFF2-40B4-BE49-F238E27FC236}">
                  <a16:creationId xmlns:a16="http://schemas.microsoft.com/office/drawing/2014/main" id="{F221631E-598A-DE47-919F-8470D4D8E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5663" y="3100388"/>
              <a:ext cx="76200" cy="101600"/>
            </a:xfrm>
            <a:custGeom>
              <a:avLst/>
              <a:gdLst>
                <a:gd name="T0" fmla="*/ 2147483646 w 66"/>
                <a:gd name="T1" fmla="*/ 2147483646 h 90"/>
                <a:gd name="T2" fmla="*/ 2147483646 w 66"/>
                <a:gd name="T3" fmla="*/ 2147483646 h 90"/>
                <a:gd name="T4" fmla="*/ 2147483646 w 66"/>
                <a:gd name="T5" fmla="*/ 2147483646 h 90"/>
                <a:gd name="T6" fmla="*/ 2147483646 w 66"/>
                <a:gd name="T7" fmla="*/ 2147483646 h 90"/>
                <a:gd name="T8" fmla="*/ 2147483646 w 66"/>
                <a:gd name="T9" fmla="*/ 2147483646 h 90"/>
                <a:gd name="T10" fmla="*/ 2147483646 w 66"/>
                <a:gd name="T11" fmla="*/ 2147483646 h 90"/>
                <a:gd name="T12" fmla="*/ 2147483646 w 66"/>
                <a:gd name="T13" fmla="*/ 2147483646 h 90"/>
                <a:gd name="T14" fmla="*/ 2147483646 w 66"/>
                <a:gd name="T15" fmla="*/ 2147483646 h 90"/>
                <a:gd name="T16" fmla="*/ 2147483646 w 66"/>
                <a:gd name="T17" fmla="*/ 2147483646 h 90"/>
                <a:gd name="T18" fmla="*/ 2147483646 w 66"/>
                <a:gd name="T19" fmla="*/ 2147483646 h 90"/>
                <a:gd name="T20" fmla="*/ 2147483646 w 66"/>
                <a:gd name="T21" fmla="*/ 0 h 90"/>
                <a:gd name="T22" fmla="*/ 2147483646 w 66"/>
                <a:gd name="T23" fmla="*/ 2147483646 h 90"/>
                <a:gd name="T24" fmla="*/ 2147483646 w 66"/>
                <a:gd name="T25" fmla="*/ 2147483646 h 90"/>
                <a:gd name="T26" fmla="*/ 2147483646 w 66"/>
                <a:gd name="T27" fmla="*/ 2147483646 h 90"/>
                <a:gd name="T28" fmla="*/ 2147483646 w 66"/>
                <a:gd name="T29" fmla="*/ 2147483646 h 90"/>
                <a:gd name="T30" fmla="*/ 2147483646 w 66"/>
                <a:gd name="T31" fmla="*/ 2147483646 h 90"/>
                <a:gd name="T32" fmla="*/ 0 w 66"/>
                <a:gd name="T33" fmla="*/ 2147483646 h 90"/>
                <a:gd name="T34" fmla="*/ 2147483646 w 66"/>
                <a:gd name="T35" fmla="*/ 2147483646 h 90"/>
                <a:gd name="T36" fmla="*/ 2147483646 w 66"/>
                <a:gd name="T37" fmla="*/ 2147483646 h 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6" h="90">
                  <a:moveTo>
                    <a:pt x="18" y="72"/>
                  </a:moveTo>
                  <a:lnTo>
                    <a:pt x="30" y="78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8" y="78"/>
                  </a:lnTo>
                  <a:lnTo>
                    <a:pt x="48" y="60"/>
                  </a:lnTo>
                  <a:lnTo>
                    <a:pt x="60" y="48"/>
                  </a:lnTo>
                  <a:lnTo>
                    <a:pt x="60" y="30"/>
                  </a:lnTo>
                  <a:lnTo>
                    <a:pt x="66" y="18"/>
                  </a:lnTo>
                  <a:lnTo>
                    <a:pt x="66" y="6"/>
                  </a:lnTo>
                  <a:lnTo>
                    <a:pt x="66" y="0"/>
                  </a:lnTo>
                  <a:lnTo>
                    <a:pt x="54" y="6"/>
                  </a:lnTo>
                  <a:lnTo>
                    <a:pt x="36" y="12"/>
                  </a:lnTo>
                  <a:lnTo>
                    <a:pt x="36" y="30"/>
                  </a:lnTo>
                  <a:lnTo>
                    <a:pt x="24" y="18"/>
                  </a:lnTo>
                  <a:lnTo>
                    <a:pt x="12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4" name="Freeform 41">
              <a:extLst>
                <a:ext uri="{FF2B5EF4-FFF2-40B4-BE49-F238E27FC236}">
                  <a16:creationId xmlns:a16="http://schemas.microsoft.com/office/drawing/2014/main" id="{12814AFE-57D8-0C49-A6BA-9EAB3F80C533}"/>
                </a:ext>
              </a:extLst>
            </p:cNvPr>
            <p:cNvSpPr>
              <a:spLocks/>
            </p:cNvSpPr>
            <p:nvPr/>
          </p:nvSpPr>
          <p:spPr bwMode="auto">
            <a:xfrm rot="20966185">
              <a:off x="5046663" y="3533775"/>
              <a:ext cx="158750" cy="163513"/>
            </a:xfrm>
            <a:custGeom>
              <a:avLst/>
              <a:gdLst>
                <a:gd name="T0" fmla="*/ 2147483646 w 9874"/>
                <a:gd name="T1" fmla="*/ 2147483646 h 10000"/>
                <a:gd name="T2" fmla="*/ 2147483646 w 9874"/>
                <a:gd name="T3" fmla="*/ 2147483646 h 10000"/>
                <a:gd name="T4" fmla="*/ 2147483646 w 9874"/>
                <a:gd name="T5" fmla="*/ 2147483646 h 10000"/>
                <a:gd name="T6" fmla="*/ 2147483646 w 9874"/>
                <a:gd name="T7" fmla="*/ 0 h 10000"/>
                <a:gd name="T8" fmla="*/ 2147483646 w 9874"/>
                <a:gd name="T9" fmla="*/ 2147483646 h 10000"/>
                <a:gd name="T10" fmla="*/ 2147483646 w 9874"/>
                <a:gd name="T11" fmla="*/ 2147483646 h 10000"/>
                <a:gd name="T12" fmla="*/ 2147483646 w 9874"/>
                <a:gd name="T13" fmla="*/ 2147483646 h 10000"/>
                <a:gd name="T14" fmla="*/ 2147483646 w 9874"/>
                <a:gd name="T15" fmla="*/ 2147483646 h 10000"/>
                <a:gd name="T16" fmla="*/ 2147483646 w 9874"/>
                <a:gd name="T17" fmla="*/ 2147483646 h 10000"/>
                <a:gd name="T18" fmla="*/ 0 w 9874"/>
                <a:gd name="T19" fmla="*/ 2147483646 h 10000"/>
                <a:gd name="T20" fmla="*/ 2147483646 w 9874"/>
                <a:gd name="T21" fmla="*/ 2147483646 h 10000"/>
                <a:gd name="T22" fmla="*/ 2147483646 w 9874"/>
                <a:gd name="T23" fmla="*/ 2147483646 h 10000"/>
                <a:gd name="T24" fmla="*/ 2147483646 w 9874"/>
                <a:gd name="T25" fmla="*/ 2147483646 h 10000"/>
                <a:gd name="T26" fmla="*/ 2147483646 w 9874"/>
                <a:gd name="T27" fmla="*/ 2147483646 h 10000"/>
                <a:gd name="T28" fmla="*/ 2147483646 w 9874"/>
                <a:gd name="T29" fmla="*/ 2147483646 h 10000"/>
                <a:gd name="T30" fmla="*/ 2147483646 w 9874"/>
                <a:gd name="T31" fmla="*/ 2147483646 h 10000"/>
                <a:gd name="T32" fmla="*/ 2147483646 w 9874"/>
                <a:gd name="T33" fmla="*/ 2147483646 h 10000"/>
                <a:gd name="T34" fmla="*/ 2147483646 w 9874"/>
                <a:gd name="T35" fmla="*/ 2147483646 h 10000"/>
                <a:gd name="T36" fmla="*/ 2147483646 w 9874"/>
                <a:gd name="T37" fmla="*/ 2147483646 h 10000"/>
                <a:gd name="T38" fmla="*/ 2147483646 w 9874"/>
                <a:gd name="T39" fmla="*/ 2147483646 h 10000"/>
                <a:gd name="T40" fmla="*/ 2147483646 w 9874"/>
                <a:gd name="T41" fmla="*/ 2147483646 h 10000"/>
                <a:gd name="T42" fmla="*/ 2147483646 w 9874"/>
                <a:gd name="T43" fmla="*/ 2147483646 h 10000"/>
                <a:gd name="T44" fmla="*/ 2147483646 w 9874"/>
                <a:gd name="T45" fmla="*/ 2147483646 h 10000"/>
                <a:gd name="T46" fmla="*/ 2147483646 w 9874"/>
                <a:gd name="T47" fmla="*/ 2147483646 h 10000"/>
                <a:gd name="T48" fmla="*/ 2147483646 w 9874"/>
                <a:gd name="T49" fmla="*/ 2147483646 h 10000"/>
                <a:gd name="T50" fmla="*/ 2147483646 w 9874"/>
                <a:gd name="T51" fmla="*/ 2147483646 h 1000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9874" h="10000">
                  <a:moveTo>
                    <a:pt x="9677" y="735"/>
                  </a:moveTo>
                  <a:lnTo>
                    <a:pt x="9874" y="489"/>
                  </a:lnTo>
                  <a:lnTo>
                    <a:pt x="9223" y="488"/>
                  </a:lnTo>
                  <a:lnTo>
                    <a:pt x="8813" y="0"/>
                  </a:lnTo>
                  <a:lnTo>
                    <a:pt x="5802" y="299"/>
                  </a:lnTo>
                  <a:lnTo>
                    <a:pt x="3889" y="1094"/>
                  </a:lnTo>
                  <a:lnTo>
                    <a:pt x="1667" y="1588"/>
                  </a:lnTo>
                  <a:lnTo>
                    <a:pt x="1667" y="2083"/>
                  </a:lnTo>
                  <a:lnTo>
                    <a:pt x="1111" y="3073"/>
                  </a:lnTo>
                  <a:lnTo>
                    <a:pt x="0" y="4062"/>
                  </a:lnTo>
                  <a:lnTo>
                    <a:pt x="1111" y="5547"/>
                  </a:lnTo>
                  <a:lnTo>
                    <a:pt x="3333" y="6042"/>
                  </a:lnTo>
                  <a:lnTo>
                    <a:pt x="2222" y="7031"/>
                  </a:lnTo>
                  <a:lnTo>
                    <a:pt x="2222" y="9010"/>
                  </a:lnTo>
                  <a:lnTo>
                    <a:pt x="4445" y="10000"/>
                  </a:lnTo>
                  <a:lnTo>
                    <a:pt x="5555" y="9010"/>
                  </a:lnTo>
                  <a:lnTo>
                    <a:pt x="5555" y="8021"/>
                  </a:lnTo>
                  <a:lnTo>
                    <a:pt x="7777" y="7031"/>
                  </a:lnTo>
                  <a:lnTo>
                    <a:pt x="5555" y="5052"/>
                  </a:lnTo>
                  <a:lnTo>
                    <a:pt x="5555" y="4062"/>
                  </a:lnTo>
                  <a:lnTo>
                    <a:pt x="4445" y="2578"/>
                  </a:lnTo>
                  <a:lnTo>
                    <a:pt x="7777" y="2083"/>
                  </a:lnTo>
                  <a:lnTo>
                    <a:pt x="9152" y="1778"/>
                  </a:lnTo>
                  <a:lnTo>
                    <a:pt x="9179" y="1136"/>
                  </a:lnTo>
                  <a:lnTo>
                    <a:pt x="9413" y="901"/>
                  </a:lnTo>
                  <a:lnTo>
                    <a:pt x="9677" y="73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5" name="Freeform 42">
              <a:extLst>
                <a:ext uri="{FF2B5EF4-FFF2-40B4-BE49-F238E27FC236}">
                  <a16:creationId xmlns:a16="http://schemas.microsoft.com/office/drawing/2014/main" id="{DC73D8D5-5162-C44F-A696-4B4CD42A7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7138" y="3279775"/>
              <a:ext cx="204787" cy="16827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0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14773608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0000" h="10000">
                  <a:moveTo>
                    <a:pt x="8952" y="4746"/>
                  </a:moveTo>
                  <a:cubicBezTo>
                    <a:pt x="8952" y="4746"/>
                    <a:pt x="9789" y="4438"/>
                    <a:pt x="9789" y="4036"/>
                  </a:cubicBezTo>
                  <a:cubicBezTo>
                    <a:pt x="10125" y="3229"/>
                    <a:pt x="10054" y="3000"/>
                    <a:pt x="9628" y="2328"/>
                  </a:cubicBezTo>
                  <a:cubicBezTo>
                    <a:pt x="9201" y="1655"/>
                    <a:pt x="8028" y="776"/>
                    <a:pt x="7229" y="0"/>
                  </a:cubicBezTo>
                  <a:cubicBezTo>
                    <a:pt x="6677" y="239"/>
                    <a:pt x="6358" y="529"/>
                    <a:pt x="5576" y="715"/>
                  </a:cubicBezTo>
                  <a:cubicBezTo>
                    <a:pt x="4794" y="901"/>
                    <a:pt x="3551" y="983"/>
                    <a:pt x="2539" y="1118"/>
                  </a:cubicBezTo>
                  <a:lnTo>
                    <a:pt x="2201" y="715"/>
                  </a:lnTo>
                  <a:lnTo>
                    <a:pt x="1188" y="2730"/>
                  </a:lnTo>
                  <a:cubicBezTo>
                    <a:pt x="963" y="3268"/>
                    <a:pt x="631" y="4031"/>
                    <a:pt x="513" y="4343"/>
                  </a:cubicBezTo>
                  <a:cubicBezTo>
                    <a:pt x="396" y="4654"/>
                    <a:pt x="496" y="4524"/>
                    <a:pt x="482" y="4603"/>
                  </a:cubicBezTo>
                  <a:cubicBezTo>
                    <a:pt x="467" y="4681"/>
                    <a:pt x="503" y="4723"/>
                    <a:pt x="422" y="4817"/>
                  </a:cubicBezTo>
                  <a:cubicBezTo>
                    <a:pt x="342" y="4911"/>
                    <a:pt x="-28" y="5153"/>
                    <a:pt x="2" y="5165"/>
                  </a:cubicBezTo>
                  <a:cubicBezTo>
                    <a:pt x="871" y="6361"/>
                    <a:pt x="1309" y="7628"/>
                    <a:pt x="1789" y="8230"/>
                  </a:cubicBezTo>
                  <a:cubicBezTo>
                    <a:pt x="2266" y="8832"/>
                    <a:pt x="2645" y="8558"/>
                    <a:pt x="2875" y="8776"/>
                  </a:cubicBezTo>
                  <a:cubicBezTo>
                    <a:pt x="3105" y="8994"/>
                    <a:pt x="2722" y="9336"/>
                    <a:pt x="3174" y="9539"/>
                  </a:cubicBezTo>
                  <a:cubicBezTo>
                    <a:pt x="3626" y="9742"/>
                    <a:pt x="4682" y="10053"/>
                    <a:pt x="5588" y="9993"/>
                  </a:cubicBezTo>
                  <a:cubicBezTo>
                    <a:pt x="6494" y="9933"/>
                    <a:pt x="8055" y="9717"/>
                    <a:pt x="8615" y="9179"/>
                  </a:cubicBezTo>
                  <a:cubicBezTo>
                    <a:pt x="9175" y="8641"/>
                    <a:pt x="8840" y="7567"/>
                    <a:pt x="8952" y="6761"/>
                  </a:cubicBezTo>
                  <a:lnTo>
                    <a:pt x="9628" y="6358"/>
                  </a:lnTo>
                  <a:cubicBezTo>
                    <a:pt x="9591" y="6168"/>
                    <a:pt x="9555" y="5977"/>
                    <a:pt x="9518" y="5787"/>
                  </a:cubicBezTo>
                  <a:cubicBezTo>
                    <a:pt x="9629" y="5384"/>
                    <a:pt x="8840" y="5149"/>
                    <a:pt x="8952" y="4746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6" name="Freeform 43">
              <a:extLst>
                <a:ext uri="{FF2B5EF4-FFF2-40B4-BE49-F238E27FC236}">
                  <a16:creationId xmlns:a16="http://schemas.microsoft.com/office/drawing/2014/main" id="{5F50A8C2-8FDB-5748-8CBC-CB5614CCC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763" y="3201988"/>
              <a:ext cx="158750" cy="82550"/>
            </a:xfrm>
            <a:custGeom>
              <a:avLst/>
              <a:gdLst>
                <a:gd name="T0" fmla="*/ 2147483646 w 10569"/>
                <a:gd name="T1" fmla="*/ 1784266055 h 10092"/>
                <a:gd name="T2" fmla="*/ 2147483646 w 10569"/>
                <a:gd name="T3" fmla="*/ 1003710399 h 10092"/>
                <a:gd name="T4" fmla="*/ 2147483646 w 10569"/>
                <a:gd name="T5" fmla="*/ 502000758 h 10092"/>
                <a:gd name="T6" fmla="*/ 2147483646 w 10569"/>
                <a:gd name="T7" fmla="*/ 0 h 10092"/>
                <a:gd name="T8" fmla="*/ 2147483646 w 10569"/>
                <a:gd name="T9" fmla="*/ 250834547 h 10092"/>
                <a:gd name="T10" fmla="*/ 2147483646 w 10569"/>
                <a:gd name="T11" fmla="*/ 0 h 10092"/>
                <a:gd name="T12" fmla="*/ 2147483646 w 10569"/>
                <a:gd name="T13" fmla="*/ 250834547 h 10092"/>
                <a:gd name="T14" fmla="*/ 2147483646 w 10569"/>
                <a:gd name="T15" fmla="*/ 502000758 h 10092"/>
                <a:gd name="T16" fmla="*/ 2147483646 w 10569"/>
                <a:gd name="T17" fmla="*/ 752875852 h 10092"/>
                <a:gd name="T18" fmla="*/ 126895188 w 10569"/>
                <a:gd name="T19" fmla="*/ 1003710399 h 10092"/>
                <a:gd name="T20" fmla="*/ 2147483646 w 10569"/>
                <a:gd name="T21" fmla="*/ 1342794782 h 10092"/>
                <a:gd name="T22" fmla="*/ 2147483646 w 10569"/>
                <a:gd name="T23" fmla="*/ 1800525632 h 10092"/>
                <a:gd name="T24" fmla="*/ 2147483646 w 10569"/>
                <a:gd name="T25" fmla="*/ 2147483646 h 10092"/>
                <a:gd name="T26" fmla="*/ 2147483646 w 10569"/>
                <a:gd name="T27" fmla="*/ 2147483646 h 10092"/>
                <a:gd name="T28" fmla="*/ 2147483646 w 10569"/>
                <a:gd name="T29" fmla="*/ 2147483646 h 10092"/>
                <a:gd name="T30" fmla="*/ 2147483646 w 10569"/>
                <a:gd name="T31" fmla="*/ 2147483646 h 10092"/>
                <a:gd name="T32" fmla="*/ 2147483646 w 10569"/>
                <a:gd name="T33" fmla="*/ 2147483646 h 10092"/>
                <a:gd name="T34" fmla="*/ 2147483646 w 10569"/>
                <a:gd name="T35" fmla="*/ 2147483646 h 10092"/>
                <a:gd name="T36" fmla="*/ 2147483646 w 10569"/>
                <a:gd name="T37" fmla="*/ 2147483646 h 10092"/>
                <a:gd name="T38" fmla="*/ 2147483646 w 10569"/>
                <a:gd name="T39" fmla="*/ 2147483646 h 10092"/>
                <a:gd name="T40" fmla="*/ 2147483646 w 10569"/>
                <a:gd name="T41" fmla="*/ 2147483646 h 10092"/>
                <a:gd name="T42" fmla="*/ 2147483646 w 10569"/>
                <a:gd name="T43" fmla="*/ 2147483646 h 10092"/>
                <a:gd name="T44" fmla="*/ 2147483646 w 10569"/>
                <a:gd name="T45" fmla="*/ 2147483646 h 100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0569" h="10092">
                  <a:moveTo>
                    <a:pt x="10569" y="5925"/>
                  </a:moveTo>
                  <a:cubicBezTo>
                    <a:pt x="10249" y="5077"/>
                    <a:pt x="8682" y="4197"/>
                    <a:pt x="7738" y="3333"/>
                  </a:cubicBezTo>
                  <a:lnTo>
                    <a:pt x="5920" y="1667"/>
                  </a:lnTo>
                  <a:lnTo>
                    <a:pt x="4102" y="0"/>
                  </a:lnTo>
                  <a:lnTo>
                    <a:pt x="4102" y="833"/>
                  </a:lnTo>
                  <a:lnTo>
                    <a:pt x="3193" y="0"/>
                  </a:lnTo>
                  <a:lnTo>
                    <a:pt x="2738" y="833"/>
                  </a:lnTo>
                  <a:lnTo>
                    <a:pt x="1829" y="1667"/>
                  </a:lnTo>
                  <a:lnTo>
                    <a:pt x="920" y="2500"/>
                  </a:lnTo>
                  <a:cubicBezTo>
                    <a:pt x="617" y="2778"/>
                    <a:pt x="87" y="3007"/>
                    <a:pt x="11" y="3333"/>
                  </a:cubicBezTo>
                  <a:cubicBezTo>
                    <a:pt x="-65" y="3659"/>
                    <a:pt x="248" y="4018"/>
                    <a:pt x="466" y="4459"/>
                  </a:cubicBezTo>
                  <a:cubicBezTo>
                    <a:pt x="684" y="4900"/>
                    <a:pt x="1019" y="5333"/>
                    <a:pt x="1322" y="5979"/>
                  </a:cubicBezTo>
                  <a:cubicBezTo>
                    <a:pt x="1625" y="6625"/>
                    <a:pt x="2048" y="7802"/>
                    <a:pt x="2284" y="8333"/>
                  </a:cubicBezTo>
                  <a:cubicBezTo>
                    <a:pt x="2520" y="8864"/>
                    <a:pt x="2583" y="8874"/>
                    <a:pt x="2738" y="9167"/>
                  </a:cubicBezTo>
                  <a:cubicBezTo>
                    <a:pt x="2893" y="9460"/>
                    <a:pt x="3217" y="10092"/>
                    <a:pt x="3217" y="10092"/>
                  </a:cubicBezTo>
                  <a:cubicBezTo>
                    <a:pt x="4581" y="10092"/>
                    <a:pt x="4900" y="9994"/>
                    <a:pt x="4900" y="9994"/>
                  </a:cubicBezTo>
                  <a:cubicBezTo>
                    <a:pt x="4785" y="9440"/>
                    <a:pt x="5654" y="9714"/>
                    <a:pt x="5539" y="9160"/>
                  </a:cubicBezTo>
                  <a:cubicBezTo>
                    <a:pt x="5853" y="9260"/>
                    <a:pt x="6250" y="9364"/>
                    <a:pt x="6402" y="9410"/>
                  </a:cubicBezTo>
                  <a:cubicBezTo>
                    <a:pt x="6554" y="9456"/>
                    <a:pt x="6377" y="9434"/>
                    <a:pt x="6453" y="9434"/>
                  </a:cubicBezTo>
                  <a:cubicBezTo>
                    <a:pt x="6529" y="9434"/>
                    <a:pt x="6505" y="9504"/>
                    <a:pt x="6723" y="9605"/>
                  </a:cubicBezTo>
                  <a:cubicBezTo>
                    <a:pt x="6941" y="9707"/>
                    <a:pt x="7421" y="10085"/>
                    <a:pt x="7759" y="10043"/>
                  </a:cubicBezTo>
                  <a:cubicBezTo>
                    <a:pt x="8097" y="10001"/>
                    <a:pt x="8436" y="9626"/>
                    <a:pt x="8753" y="9355"/>
                  </a:cubicBezTo>
                  <a:cubicBezTo>
                    <a:pt x="9070" y="9084"/>
                    <a:pt x="8347" y="9964"/>
                    <a:pt x="10391" y="9757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7" name="Freeform 44">
              <a:extLst>
                <a:ext uri="{FF2B5EF4-FFF2-40B4-BE49-F238E27FC236}">
                  <a16:creationId xmlns:a16="http://schemas.microsoft.com/office/drawing/2014/main" id="{FC1C3DB7-F8B8-4844-930B-241FC1B9B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75" y="3287713"/>
              <a:ext cx="138113" cy="95250"/>
            </a:xfrm>
            <a:custGeom>
              <a:avLst/>
              <a:gdLst>
                <a:gd name="T0" fmla="*/ 2147483646 w 9980"/>
                <a:gd name="T1" fmla="*/ 0 h 10000"/>
                <a:gd name="T2" fmla="*/ 2147483646 w 9980"/>
                <a:gd name="T3" fmla="*/ 1146309471 h 10000"/>
                <a:gd name="T4" fmla="*/ 2147483646 w 9980"/>
                <a:gd name="T5" fmla="*/ 1665489132 h 10000"/>
                <a:gd name="T6" fmla="*/ 2147483646 w 9980"/>
                <a:gd name="T7" fmla="*/ 2147483646 h 10000"/>
                <a:gd name="T8" fmla="*/ 2147483646 w 9980"/>
                <a:gd name="T9" fmla="*/ 1996026625 h 10000"/>
                <a:gd name="T10" fmla="*/ 2147483646 w 9980"/>
                <a:gd name="T11" fmla="*/ 1665489132 h 10000"/>
                <a:gd name="T12" fmla="*/ 2147483646 w 9980"/>
                <a:gd name="T13" fmla="*/ 2147483646 h 10000"/>
                <a:gd name="T14" fmla="*/ 579158307 w 9980"/>
                <a:gd name="T15" fmla="*/ 2147483646 h 10000"/>
                <a:gd name="T16" fmla="*/ 155334902 w 9980"/>
                <a:gd name="T17" fmla="*/ 2147483646 h 10000"/>
                <a:gd name="T18" fmla="*/ 2147483646 w 9980"/>
                <a:gd name="T19" fmla="*/ 2147483646 h 10000"/>
                <a:gd name="T20" fmla="*/ 2147483646 w 9980"/>
                <a:gd name="T21" fmla="*/ 2147483646 h 10000"/>
                <a:gd name="T22" fmla="*/ 2147483646 w 9980"/>
                <a:gd name="T23" fmla="*/ 2147483646 h 10000"/>
                <a:gd name="T24" fmla="*/ 2147483646 w 9980"/>
                <a:gd name="T25" fmla="*/ 2147483646 h 10000"/>
                <a:gd name="T26" fmla="*/ 2147483646 w 9980"/>
                <a:gd name="T27" fmla="*/ 2147483646 h 10000"/>
                <a:gd name="T28" fmla="*/ 2147483646 w 9980"/>
                <a:gd name="T29" fmla="*/ 2147483646 h 10000"/>
                <a:gd name="T30" fmla="*/ 2147483646 w 9980"/>
                <a:gd name="T31" fmla="*/ 2147483646 h 10000"/>
                <a:gd name="T32" fmla="*/ 2147483646 w 9980"/>
                <a:gd name="T33" fmla="*/ 2147483646 h 10000"/>
                <a:gd name="T34" fmla="*/ 2147483646 w 9980"/>
                <a:gd name="T35" fmla="*/ 1146309471 h 10000"/>
                <a:gd name="T36" fmla="*/ 2147483646 w 9980"/>
                <a:gd name="T37" fmla="*/ 94320627 h 10000"/>
                <a:gd name="T38" fmla="*/ 2147483646 w 9980"/>
                <a:gd name="T39" fmla="*/ 250572289 h 10000"/>
                <a:gd name="T40" fmla="*/ 2147483646 w 9980"/>
                <a:gd name="T41" fmla="*/ 0 h 1000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980" h="10000">
                  <a:moveTo>
                    <a:pt x="7338" y="0"/>
                  </a:moveTo>
                  <a:cubicBezTo>
                    <a:pt x="6885" y="506"/>
                    <a:pt x="6535" y="1151"/>
                    <a:pt x="5980" y="1519"/>
                  </a:cubicBezTo>
                  <a:cubicBezTo>
                    <a:pt x="5426" y="1887"/>
                    <a:pt x="4670" y="1978"/>
                    <a:pt x="4015" y="2207"/>
                  </a:cubicBezTo>
                  <a:cubicBezTo>
                    <a:pt x="2540" y="2895"/>
                    <a:pt x="2950" y="2822"/>
                    <a:pt x="2540" y="2895"/>
                  </a:cubicBezTo>
                  <a:cubicBezTo>
                    <a:pt x="2130" y="2968"/>
                    <a:pt x="1557" y="2645"/>
                    <a:pt x="1557" y="2645"/>
                  </a:cubicBezTo>
                  <a:cubicBezTo>
                    <a:pt x="1066" y="1958"/>
                    <a:pt x="1230" y="2051"/>
                    <a:pt x="1066" y="2207"/>
                  </a:cubicBezTo>
                  <a:cubicBezTo>
                    <a:pt x="902" y="2363"/>
                    <a:pt x="574" y="3582"/>
                    <a:pt x="574" y="3582"/>
                  </a:cubicBezTo>
                  <a:cubicBezTo>
                    <a:pt x="409" y="4270"/>
                    <a:pt x="174" y="5254"/>
                    <a:pt x="82" y="5646"/>
                  </a:cubicBezTo>
                  <a:cubicBezTo>
                    <a:pt x="-10" y="6038"/>
                    <a:pt x="-16" y="5749"/>
                    <a:pt x="22" y="5937"/>
                  </a:cubicBezTo>
                  <a:cubicBezTo>
                    <a:pt x="60" y="6125"/>
                    <a:pt x="42" y="6197"/>
                    <a:pt x="312" y="6773"/>
                  </a:cubicBezTo>
                  <a:cubicBezTo>
                    <a:pt x="583" y="7349"/>
                    <a:pt x="1094" y="8858"/>
                    <a:pt x="1644" y="9396"/>
                  </a:cubicBezTo>
                  <a:cubicBezTo>
                    <a:pt x="2194" y="9934"/>
                    <a:pt x="3153" y="9997"/>
                    <a:pt x="3610" y="10000"/>
                  </a:cubicBezTo>
                  <a:cubicBezTo>
                    <a:pt x="4068" y="10003"/>
                    <a:pt x="3989" y="9657"/>
                    <a:pt x="4389" y="9418"/>
                  </a:cubicBezTo>
                  <a:cubicBezTo>
                    <a:pt x="4788" y="9179"/>
                    <a:pt x="5720" y="8707"/>
                    <a:pt x="6009" y="8564"/>
                  </a:cubicBezTo>
                  <a:cubicBezTo>
                    <a:pt x="6298" y="8421"/>
                    <a:pt x="5883" y="8706"/>
                    <a:pt x="6124" y="8564"/>
                  </a:cubicBezTo>
                  <a:cubicBezTo>
                    <a:pt x="6364" y="8422"/>
                    <a:pt x="7069" y="8310"/>
                    <a:pt x="7455" y="7709"/>
                  </a:cubicBezTo>
                  <a:cubicBezTo>
                    <a:pt x="7841" y="7109"/>
                    <a:pt x="8111" y="5875"/>
                    <a:pt x="8438" y="4958"/>
                  </a:cubicBezTo>
                  <a:cubicBezTo>
                    <a:pt x="8929" y="3812"/>
                    <a:pt x="9701" y="2324"/>
                    <a:pt x="9913" y="1519"/>
                  </a:cubicBezTo>
                  <a:cubicBezTo>
                    <a:pt x="10125" y="713"/>
                    <a:pt x="9778" y="589"/>
                    <a:pt x="9710" y="125"/>
                  </a:cubicBezTo>
                  <a:lnTo>
                    <a:pt x="9128" y="332"/>
                  </a:lnTo>
                  <a:lnTo>
                    <a:pt x="733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8" name="Freeform 45">
              <a:extLst>
                <a:ext uri="{FF2B5EF4-FFF2-40B4-BE49-F238E27FC236}">
                  <a16:creationId xmlns:a16="http://schemas.microsoft.com/office/drawing/2014/main" id="{7A636390-4141-5340-A1E8-EFF17D840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238" y="3248025"/>
              <a:ext cx="133350" cy="69850"/>
            </a:xfrm>
            <a:custGeom>
              <a:avLst/>
              <a:gdLst>
                <a:gd name="T0" fmla="*/ 2147483646 w 10000"/>
                <a:gd name="T1" fmla="*/ 85299240 h 9595"/>
                <a:gd name="T2" fmla="*/ 2147483646 w 10000"/>
                <a:gd name="T3" fmla="*/ 13576773 h 9595"/>
                <a:gd name="T4" fmla="*/ 2147483646 w 10000"/>
                <a:gd name="T5" fmla="*/ 14455609 h 9595"/>
                <a:gd name="T6" fmla="*/ 2147483646 w 10000"/>
                <a:gd name="T7" fmla="*/ 85299240 h 9595"/>
                <a:gd name="T8" fmla="*/ 2147483646 w 10000"/>
                <a:gd name="T9" fmla="*/ 409818380 h 9595"/>
                <a:gd name="T10" fmla="*/ 0 w 10000"/>
                <a:gd name="T11" fmla="*/ 734500748 h 9595"/>
                <a:gd name="T12" fmla="*/ 2147483646 w 10000"/>
                <a:gd name="T13" fmla="*/ 1059017558 h 9595"/>
                <a:gd name="T14" fmla="*/ 2147483646 w 10000"/>
                <a:gd name="T15" fmla="*/ 1253991381 h 9595"/>
                <a:gd name="T16" fmla="*/ 2147483646 w 10000"/>
                <a:gd name="T17" fmla="*/ 1401365760 h 9595"/>
                <a:gd name="T18" fmla="*/ 2147483646 w 10000"/>
                <a:gd name="T19" fmla="*/ 1206535080 h 9595"/>
                <a:gd name="T20" fmla="*/ 2147483646 w 10000"/>
                <a:gd name="T21" fmla="*/ 1117738892 h 9595"/>
                <a:gd name="T22" fmla="*/ 2147483646 w 10000"/>
                <a:gd name="T23" fmla="*/ 800069697 h 9595"/>
                <a:gd name="T24" fmla="*/ 2147483646 w 10000"/>
                <a:gd name="T25" fmla="*/ 865641717 h 9595"/>
                <a:gd name="T26" fmla="*/ 2147483646 w 10000"/>
                <a:gd name="T27" fmla="*/ 726322096 h 9595"/>
                <a:gd name="T28" fmla="*/ 2147483646 w 10000"/>
                <a:gd name="T29" fmla="*/ 572221676 h 9595"/>
                <a:gd name="T30" fmla="*/ 2147483646 w 10000"/>
                <a:gd name="T31" fmla="*/ 314602478 h 9595"/>
                <a:gd name="T32" fmla="*/ 2147483646 w 10000"/>
                <a:gd name="T33" fmla="*/ 177307990 h 9595"/>
                <a:gd name="T34" fmla="*/ 2147483646 w 10000"/>
                <a:gd name="T35" fmla="*/ 85299240 h 9595"/>
                <a:gd name="T36" fmla="*/ 2147483646 w 10000"/>
                <a:gd name="T37" fmla="*/ 85299240 h 959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0000" h="9595">
                  <a:moveTo>
                    <a:pt x="6210" y="584"/>
                  </a:moveTo>
                  <a:cubicBezTo>
                    <a:pt x="5554" y="325"/>
                    <a:pt x="5389" y="258"/>
                    <a:pt x="5013" y="93"/>
                  </a:cubicBezTo>
                  <a:cubicBezTo>
                    <a:pt x="4637" y="-72"/>
                    <a:pt x="4318" y="17"/>
                    <a:pt x="3953" y="99"/>
                  </a:cubicBezTo>
                  <a:lnTo>
                    <a:pt x="2823" y="584"/>
                  </a:lnTo>
                  <a:lnTo>
                    <a:pt x="2259" y="2806"/>
                  </a:lnTo>
                  <a:lnTo>
                    <a:pt x="0" y="5029"/>
                  </a:lnTo>
                  <a:lnTo>
                    <a:pt x="565" y="7251"/>
                  </a:lnTo>
                  <a:lnTo>
                    <a:pt x="979" y="8586"/>
                  </a:lnTo>
                  <a:lnTo>
                    <a:pt x="2018" y="9595"/>
                  </a:lnTo>
                  <a:lnTo>
                    <a:pt x="4432" y="8261"/>
                  </a:lnTo>
                  <a:lnTo>
                    <a:pt x="6240" y="7653"/>
                  </a:lnTo>
                  <a:lnTo>
                    <a:pt x="7130" y="5478"/>
                  </a:lnTo>
                  <a:lnTo>
                    <a:pt x="9214" y="5927"/>
                  </a:lnTo>
                  <a:lnTo>
                    <a:pt x="9803" y="4973"/>
                  </a:lnTo>
                  <a:cubicBezTo>
                    <a:pt x="9735" y="4622"/>
                    <a:pt x="9905" y="4270"/>
                    <a:pt x="9837" y="3918"/>
                  </a:cubicBezTo>
                  <a:cubicBezTo>
                    <a:pt x="9758" y="2807"/>
                    <a:pt x="10067" y="3265"/>
                    <a:pt x="9987" y="2154"/>
                  </a:cubicBezTo>
                  <a:cubicBezTo>
                    <a:pt x="9527" y="1653"/>
                    <a:pt x="9037" y="1714"/>
                    <a:pt x="8578" y="1214"/>
                  </a:cubicBezTo>
                  <a:cubicBezTo>
                    <a:pt x="8542" y="1004"/>
                    <a:pt x="8505" y="794"/>
                    <a:pt x="8469" y="584"/>
                  </a:cubicBezTo>
                  <a:lnTo>
                    <a:pt x="6210" y="58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19" name="Freeform 46">
              <a:extLst>
                <a:ext uri="{FF2B5EF4-FFF2-40B4-BE49-F238E27FC236}">
                  <a16:creationId xmlns:a16="http://schemas.microsoft.com/office/drawing/2014/main" id="{37A22F0B-9F60-6743-8A44-7A21CDBF2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429000"/>
              <a:ext cx="182562" cy="141288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0 w 10000"/>
                <a:gd name="T5" fmla="*/ 0 h 10000"/>
                <a:gd name="T6" fmla="*/ 0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0 h 10000"/>
                <a:gd name="T46" fmla="*/ 2147483646 w 10000"/>
                <a:gd name="T47" fmla="*/ 2147483646 h 1000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000" h="10000">
                  <a:moveTo>
                    <a:pt x="3636" y="522"/>
                  </a:moveTo>
                  <a:lnTo>
                    <a:pt x="909" y="522"/>
                  </a:lnTo>
                  <a:lnTo>
                    <a:pt x="0" y="0"/>
                  </a:lnTo>
                  <a:lnTo>
                    <a:pt x="0" y="1043"/>
                  </a:lnTo>
                  <a:lnTo>
                    <a:pt x="455" y="2609"/>
                  </a:lnTo>
                  <a:cubicBezTo>
                    <a:pt x="530" y="3171"/>
                    <a:pt x="604" y="3733"/>
                    <a:pt x="679" y="4295"/>
                  </a:cubicBezTo>
                  <a:cubicBezTo>
                    <a:pt x="604" y="4631"/>
                    <a:pt x="530" y="4968"/>
                    <a:pt x="455" y="5304"/>
                  </a:cubicBezTo>
                  <a:lnTo>
                    <a:pt x="909" y="6348"/>
                  </a:lnTo>
                  <a:lnTo>
                    <a:pt x="1598" y="7682"/>
                  </a:lnTo>
                  <a:cubicBezTo>
                    <a:pt x="2779" y="7328"/>
                    <a:pt x="2976" y="7157"/>
                    <a:pt x="4110" y="6712"/>
                  </a:cubicBezTo>
                  <a:lnTo>
                    <a:pt x="4448" y="7069"/>
                  </a:lnTo>
                  <a:lnTo>
                    <a:pt x="5010" y="7076"/>
                  </a:lnTo>
                  <a:cubicBezTo>
                    <a:pt x="5007" y="7181"/>
                    <a:pt x="5003" y="7286"/>
                    <a:pt x="5000" y="7391"/>
                  </a:cubicBezTo>
                  <a:lnTo>
                    <a:pt x="4545" y="7913"/>
                  </a:lnTo>
                  <a:lnTo>
                    <a:pt x="5000" y="10000"/>
                  </a:lnTo>
                  <a:lnTo>
                    <a:pt x="6818" y="8435"/>
                  </a:lnTo>
                  <a:lnTo>
                    <a:pt x="8636" y="8435"/>
                  </a:lnTo>
                  <a:lnTo>
                    <a:pt x="9545" y="6870"/>
                  </a:lnTo>
                  <a:lnTo>
                    <a:pt x="10000" y="6870"/>
                  </a:lnTo>
                  <a:lnTo>
                    <a:pt x="7273" y="5826"/>
                  </a:lnTo>
                  <a:cubicBezTo>
                    <a:pt x="7121" y="4927"/>
                    <a:pt x="6970" y="4029"/>
                    <a:pt x="6818" y="3130"/>
                  </a:cubicBezTo>
                  <a:lnTo>
                    <a:pt x="8636" y="1043"/>
                  </a:lnTo>
                  <a:lnTo>
                    <a:pt x="5909" y="0"/>
                  </a:lnTo>
                  <a:lnTo>
                    <a:pt x="3636" y="5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0" name="Freeform 47">
              <a:extLst>
                <a:ext uri="{FF2B5EF4-FFF2-40B4-BE49-F238E27FC236}">
                  <a16:creationId xmlns:a16="http://schemas.microsoft.com/office/drawing/2014/main" id="{33F3F1AA-91B3-5745-82F2-B5171CC06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3314700"/>
              <a:ext cx="114300" cy="65088"/>
            </a:xfrm>
            <a:custGeom>
              <a:avLst/>
              <a:gdLst>
                <a:gd name="T0" fmla="*/ 2147483646 w 10000"/>
                <a:gd name="T1" fmla="*/ 117523815 h 11466"/>
                <a:gd name="T2" fmla="*/ 2147483646 w 10000"/>
                <a:gd name="T3" fmla="*/ 75272047 h 11466"/>
                <a:gd name="T4" fmla="*/ 2147483646 w 10000"/>
                <a:gd name="T5" fmla="*/ 33020432 h 11466"/>
                <a:gd name="T6" fmla="*/ 2147483646 w 10000"/>
                <a:gd name="T7" fmla="*/ 65841468 h 11466"/>
                <a:gd name="T8" fmla="*/ 2147483646 w 10000"/>
                <a:gd name="T9" fmla="*/ 0 h 11466"/>
                <a:gd name="T10" fmla="*/ 2147483646 w 10000"/>
                <a:gd name="T11" fmla="*/ 63477200 h 11466"/>
                <a:gd name="T12" fmla="*/ 0 w 10000"/>
                <a:gd name="T13" fmla="*/ 202027038 h 11466"/>
                <a:gd name="T14" fmla="*/ 0 w 10000"/>
                <a:gd name="T15" fmla="*/ 286524040 h 11466"/>
                <a:gd name="T16" fmla="*/ 2147483646 w 10000"/>
                <a:gd name="T17" fmla="*/ 286524040 h 11466"/>
                <a:gd name="T18" fmla="*/ 2147483646 w 10000"/>
                <a:gd name="T19" fmla="*/ 387555188 h 11466"/>
                <a:gd name="T20" fmla="*/ 2147483646 w 10000"/>
                <a:gd name="T21" fmla="*/ 371027429 h 11466"/>
                <a:gd name="T22" fmla="*/ 2147483646 w 10000"/>
                <a:gd name="T23" fmla="*/ 305386266 h 11466"/>
                <a:gd name="T24" fmla="*/ 2147483646 w 10000"/>
                <a:gd name="T25" fmla="*/ 342940248 h 11466"/>
                <a:gd name="T26" fmla="*/ 2147483646 w 10000"/>
                <a:gd name="T27" fmla="*/ 286524040 h 11466"/>
                <a:gd name="T28" fmla="*/ 2147483646 w 10000"/>
                <a:gd name="T29" fmla="*/ 244272431 h 11466"/>
                <a:gd name="T30" fmla="*/ 2147483646 w 10000"/>
                <a:gd name="T31" fmla="*/ 244272431 h 11466"/>
                <a:gd name="T32" fmla="*/ 2147483646 w 10000"/>
                <a:gd name="T33" fmla="*/ 202027038 h 11466"/>
                <a:gd name="T34" fmla="*/ 2147483646 w 10000"/>
                <a:gd name="T35" fmla="*/ 117523815 h 114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000" h="11466">
                  <a:moveTo>
                    <a:pt x="7857" y="3477"/>
                  </a:moveTo>
                  <a:lnTo>
                    <a:pt x="7143" y="2227"/>
                  </a:lnTo>
                  <a:lnTo>
                    <a:pt x="5714" y="977"/>
                  </a:lnTo>
                  <a:lnTo>
                    <a:pt x="3641" y="1948"/>
                  </a:lnTo>
                  <a:cubicBezTo>
                    <a:pt x="3532" y="1206"/>
                    <a:pt x="3354" y="742"/>
                    <a:pt x="3245" y="0"/>
                  </a:cubicBezTo>
                  <a:lnTo>
                    <a:pt x="2143" y="1878"/>
                  </a:lnTo>
                  <a:lnTo>
                    <a:pt x="0" y="5977"/>
                  </a:lnTo>
                  <a:lnTo>
                    <a:pt x="0" y="8477"/>
                  </a:lnTo>
                  <a:lnTo>
                    <a:pt x="1429" y="8477"/>
                  </a:lnTo>
                  <a:lnTo>
                    <a:pt x="2108" y="11466"/>
                  </a:lnTo>
                  <a:lnTo>
                    <a:pt x="2857" y="10977"/>
                  </a:lnTo>
                  <a:lnTo>
                    <a:pt x="4436" y="9035"/>
                  </a:lnTo>
                  <a:lnTo>
                    <a:pt x="5256" y="10146"/>
                  </a:lnTo>
                  <a:lnTo>
                    <a:pt x="7857" y="8477"/>
                  </a:lnTo>
                  <a:lnTo>
                    <a:pt x="9286" y="7227"/>
                  </a:lnTo>
                  <a:lnTo>
                    <a:pt x="10000" y="7227"/>
                  </a:lnTo>
                  <a:lnTo>
                    <a:pt x="9286" y="5977"/>
                  </a:lnTo>
                  <a:lnTo>
                    <a:pt x="7857" y="347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1" name="Freeform 48">
              <a:extLst>
                <a:ext uri="{FF2B5EF4-FFF2-40B4-BE49-F238E27FC236}">
                  <a16:creationId xmlns:a16="http://schemas.microsoft.com/office/drawing/2014/main" id="{10C2C804-3E00-AE45-86B9-9E7456E98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3168650"/>
              <a:ext cx="71437" cy="74613"/>
            </a:xfrm>
            <a:custGeom>
              <a:avLst/>
              <a:gdLst>
                <a:gd name="T0" fmla="*/ 306118187 w 10056"/>
                <a:gd name="T1" fmla="*/ 789654352 h 10000"/>
                <a:gd name="T2" fmla="*/ 429904577 w 10056"/>
                <a:gd name="T3" fmla="*/ 1105629969 h 10000"/>
                <a:gd name="T4" fmla="*/ 677586608 w 10056"/>
                <a:gd name="T5" fmla="*/ 1263521769 h 10000"/>
                <a:gd name="T6" fmla="*/ 903376652 w 10056"/>
                <a:gd name="T7" fmla="*/ 1467713300 h 10000"/>
                <a:gd name="T8" fmla="*/ 1135951392 w 10056"/>
                <a:gd name="T9" fmla="*/ 1727539702 h 10000"/>
                <a:gd name="T10" fmla="*/ 1281375230 w 10056"/>
                <a:gd name="T11" fmla="*/ 1300499113 h 10000"/>
                <a:gd name="T12" fmla="*/ 1195148611 w 10056"/>
                <a:gd name="T13" fmla="*/ 984526451 h 10000"/>
                <a:gd name="T14" fmla="*/ 1288557149 w 10056"/>
                <a:gd name="T15" fmla="*/ 566991022 h 10000"/>
                <a:gd name="T16" fmla="*/ 1106984257 w 10056"/>
                <a:gd name="T17" fmla="*/ 409071324 h 10000"/>
                <a:gd name="T18" fmla="*/ 925159339 w 10056"/>
                <a:gd name="T19" fmla="*/ 315789890 h 10000"/>
                <a:gd name="T20" fmla="*/ 677586608 w 10056"/>
                <a:gd name="T21" fmla="*/ 157894755 h 10000"/>
                <a:gd name="T22" fmla="*/ 429904577 w 10056"/>
                <a:gd name="T23" fmla="*/ 157894755 h 10000"/>
                <a:gd name="T24" fmla="*/ 306118187 w 10056"/>
                <a:gd name="T25" fmla="*/ 0 h 10000"/>
                <a:gd name="T26" fmla="*/ 58563422 w 10056"/>
                <a:gd name="T27" fmla="*/ 157894755 h 10000"/>
                <a:gd name="T28" fmla="*/ 0 w 10056"/>
                <a:gd name="T29" fmla="*/ 167744178 h 10000"/>
                <a:gd name="T30" fmla="*/ 116604471 w 10056"/>
                <a:gd name="T31" fmla="*/ 594785155 h 10000"/>
                <a:gd name="T32" fmla="*/ 306118187 w 10056"/>
                <a:gd name="T33" fmla="*/ 789654352 h 100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056" h="10000">
                  <a:moveTo>
                    <a:pt x="2389" y="4571"/>
                  </a:moveTo>
                  <a:lnTo>
                    <a:pt x="3355" y="6400"/>
                  </a:lnTo>
                  <a:lnTo>
                    <a:pt x="5288" y="7314"/>
                  </a:lnTo>
                  <a:lnTo>
                    <a:pt x="7050" y="8496"/>
                  </a:lnTo>
                  <a:lnTo>
                    <a:pt x="8865" y="10000"/>
                  </a:lnTo>
                  <a:cubicBezTo>
                    <a:pt x="8961" y="9105"/>
                    <a:pt x="9904" y="8423"/>
                    <a:pt x="10000" y="7528"/>
                  </a:cubicBezTo>
                  <a:lnTo>
                    <a:pt x="9327" y="5699"/>
                  </a:lnTo>
                  <a:cubicBezTo>
                    <a:pt x="9382" y="4965"/>
                    <a:pt x="10001" y="4016"/>
                    <a:pt x="10056" y="3282"/>
                  </a:cubicBezTo>
                  <a:lnTo>
                    <a:pt x="8639" y="2368"/>
                  </a:lnTo>
                  <a:lnTo>
                    <a:pt x="7220" y="1828"/>
                  </a:lnTo>
                  <a:lnTo>
                    <a:pt x="5288" y="914"/>
                  </a:lnTo>
                  <a:lnTo>
                    <a:pt x="3355" y="914"/>
                  </a:lnTo>
                  <a:lnTo>
                    <a:pt x="2389" y="0"/>
                  </a:lnTo>
                  <a:lnTo>
                    <a:pt x="457" y="914"/>
                  </a:lnTo>
                  <a:lnTo>
                    <a:pt x="0" y="971"/>
                  </a:lnTo>
                  <a:cubicBezTo>
                    <a:pt x="152" y="1866"/>
                    <a:pt x="757" y="2548"/>
                    <a:pt x="910" y="3443"/>
                  </a:cubicBezTo>
                  <a:lnTo>
                    <a:pt x="2389" y="45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2" name="Freeform 49">
              <a:extLst>
                <a:ext uri="{FF2B5EF4-FFF2-40B4-BE49-F238E27FC236}">
                  <a16:creationId xmlns:a16="http://schemas.microsoft.com/office/drawing/2014/main" id="{91490BE5-F2DB-CC4A-BF48-6879D4284D2C}"/>
                </a:ext>
              </a:extLst>
            </p:cNvPr>
            <p:cNvSpPr>
              <a:spLocks/>
            </p:cNvSpPr>
            <p:nvPr/>
          </p:nvSpPr>
          <p:spPr bwMode="auto">
            <a:xfrm rot="21133526">
              <a:off x="4865688" y="3344863"/>
              <a:ext cx="88900" cy="47625"/>
            </a:xfrm>
            <a:custGeom>
              <a:avLst/>
              <a:gdLst>
                <a:gd name="T0" fmla="*/ 0 w 1912593"/>
                <a:gd name="T1" fmla="*/ 0 h 1229193"/>
                <a:gd name="T2" fmla="*/ 0 w 1912593"/>
                <a:gd name="T3" fmla="*/ 0 h 1229193"/>
                <a:gd name="T4" fmla="*/ 0 w 1912593"/>
                <a:gd name="T5" fmla="*/ 0 h 1229193"/>
                <a:gd name="T6" fmla="*/ 0 w 1912593"/>
                <a:gd name="T7" fmla="*/ 0 h 1229193"/>
                <a:gd name="T8" fmla="*/ 0 w 1912593"/>
                <a:gd name="T9" fmla="*/ 0 h 1229193"/>
                <a:gd name="T10" fmla="*/ 0 w 1912593"/>
                <a:gd name="T11" fmla="*/ 0 h 1229193"/>
                <a:gd name="T12" fmla="*/ 0 w 1912593"/>
                <a:gd name="T13" fmla="*/ 0 h 1229193"/>
                <a:gd name="T14" fmla="*/ 0 w 1912593"/>
                <a:gd name="T15" fmla="*/ 0 h 1229193"/>
                <a:gd name="T16" fmla="*/ 0 w 1912593"/>
                <a:gd name="T17" fmla="*/ 0 h 122919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2593" h="1229193">
                  <a:moveTo>
                    <a:pt x="0" y="233280"/>
                  </a:moveTo>
                  <a:lnTo>
                    <a:pt x="83793" y="1154242"/>
                  </a:lnTo>
                  <a:lnTo>
                    <a:pt x="1103124" y="1229193"/>
                  </a:lnTo>
                  <a:lnTo>
                    <a:pt x="1912593" y="314793"/>
                  </a:lnTo>
                  <a:lnTo>
                    <a:pt x="1792672" y="0"/>
                  </a:lnTo>
                  <a:lnTo>
                    <a:pt x="1124055" y="252554"/>
                  </a:lnTo>
                  <a:cubicBezTo>
                    <a:pt x="892871" y="224853"/>
                    <a:pt x="379360" y="273001"/>
                    <a:pt x="148176" y="245300"/>
                  </a:cubicBezTo>
                  <a:lnTo>
                    <a:pt x="128763" y="242675"/>
                  </a:lnTo>
                  <a:lnTo>
                    <a:pt x="0" y="23328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3" name="Freeform 50">
              <a:extLst>
                <a:ext uri="{FF2B5EF4-FFF2-40B4-BE49-F238E27FC236}">
                  <a16:creationId xmlns:a16="http://schemas.microsoft.com/office/drawing/2014/main" id="{891ADE9E-3677-1C4F-9852-9CDB4A522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450" y="3354388"/>
              <a:ext cx="142875" cy="149225"/>
            </a:xfrm>
            <a:custGeom>
              <a:avLst/>
              <a:gdLst>
                <a:gd name="T0" fmla="*/ 0 w 3644175"/>
                <a:gd name="T1" fmla="*/ 0 h 3780713"/>
                <a:gd name="T2" fmla="*/ 0 w 3644175"/>
                <a:gd name="T3" fmla="*/ 0 h 3780713"/>
                <a:gd name="T4" fmla="*/ 0 w 3644175"/>
                <a:gd name="T5" fmla="*/ 0 h 3780713"/>
                <a:gd name="T6" fmla="*/ 0 w 3644175"/>
                <a:gd name="T7" fmla="*/ 0 h 3780713"/>
                <a:gd name="T8" fmla="*/ 0 w 3644175"/>
                <a:gd name="T9" fmla="*/ 0 h 3780713"/>
                <a:gd name="T10" fmla="*/ 0 w 3644175"/>
                <a:gd name="T11" fmla="*/ 0 h 3780713"/>
                <a:gd name="T12" fmla="*/ 0 w 3644175"/>
                <a:gd name="T13" fmla="*/ 0 h 3780713"/>
                <a:gd name="T14" fmla="*/ 0 w 3644175"/>
                <a:gd name="T15" fmla="*/ 0 h 3780713"/>
                <a:gd name="T16" fmla="*/ 0 w 3644175"/>
                <a:gd name="T17" fmla="*/ 0 h 3780713"/>
                <a:gd name="T18" fmla="*/ 0 w 3644175"/>
                <a:gd name="T19" fmla="*/ 0 h 3780713"/>
                <a:gd name="T20" fmla="*/ 0 w 3644175"/>
                <a:gd name="T21" fmla="*/ 0 h 3780713"/>
                <a:gd name="T22" fmla="*/ 0 w 3644175"/>
                <a:gd name="T23" fmla="*/ 0 h 3780713"/>
                <a:gd name="T24" fmla="*/ 0 w 3644175"/>
                <a:gd name="T25" fmla="*/ 0 h 3780713"/>
                <a:gd name="T26" fmla="*/ 0 w 3644175"/>
                <a:gd name="T27" fmla="*/ 0 h 3780713"/>
                <a:gd name="T28" fmla="*/ 0 w 3644175"/>
                <a:gd name="T29" fmla="*/ 0 h 3780713"/>
                <a:gd name="T30" fmla="*/ 0 w 3644175"/>
                <a:gd name="T31" fmla="*/ 0 h 3780713"/>
                <a:gd name="T32" fmla="*/ 0 w 3644175"/>
                <a:gd name="T33" fmla="*/ 0 h 3780713"/>
                <a:gd name="T34" fmla="*/ 0 w 3644175"/>
                <a:gd name="T35" fmla="*/ 0 h 3780713"/>
                <a:gd name="T36" fmla="*/ 0 w 3644175"/>
                <a:gd name="T37" fmla="*/ 0 h 3780713"/>
                <a:gd name="T38" fmla="*/ 0 w 3644175"/>
                <a:gd name="T39" fmla="*/ 0 h 37807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644175" h="3780713">
                  <a:moveTo>
                    <a:pt x="2018109" y="0"/>
                  </a:moveTo>
                  <a:lnTo>
                    <a:pt x="1131347" y="970851"/>
                  </a:lnTo>
                  <a:lnTo>
                    <a:pt x="106496" y="992543"/>
                  </a:lnTo>
                  <a:lnTo>
                    <a:pt x="0" y="1285960"/>
                  </a:lnTo>
                  <a:lnTo>
                    <a:pt x="250657" y="1838746"/>
                  </a:lnTo>
                  <a:lnTo>
                    <a:pt x="476240" y="1522355"/>
                  </a:lnTo>
                  <a:lnTo>
                    <a:pt x="637449" y="1360281"/>
                  </a:lnTo>
                  <a:lnTo>
                    <a:pt x="900975" y="1622129"/>
                  </a:lnTo>
                  <a:lnTo>
                    <a:pt x="1125827" y="2401618"/>
                  </a:lnTo>
                  <a:lnTo>
                    <a:pt x="1614428" y="2951232"/>
                  </a:lnTo>
                  <a:cubicBezTo>
                    <a:pt x="2156362" y="3074631"/>
                    <a:pt x="2677783" y="3504219"/>
                    <a:pt x="3209460" y="3780713"/>
                  </a:cubicBezTo>
                  <a:lnTo>
                    <a:pt x="1455611" y="1667100"/>
                  </a:lnTo>
                  <a:lnTo>
                    <a:pt x="1543203" y="1366330"/>
                  </a:lnTo>
                  <a:lnTo>
                    <a:pt x="1755414" y="1517198"/>
                  </a:lnTo>
                  <a:lnTo>
                    <a:pt x="3644175" y="1622129"/>
                  </a:lnTo>
                  <a:lnTo>
                    <a:pt x="3394079" y="610450"/>
                  </a:lnTo>
                  <a:lnTo>
                    <a:pt x="3170007" y="750786"/>
                  </a:lnTo>
                  <a:lnTo>
                    <a:pt x="2480463" y="641709"/>
                  </a:lnTo>
                  <a:lnTo>
                    <a:pt x="2078068" y="137463"/>
                  </a:lnTo>
                  <a:lnTo>
                    <a:pt x="201810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4" name="Freeform 51">
              <a:extLst>
                <a:ext uri="{FF2B5EF4-FFF2-40B4-BE49-F238E27FC236}">
                  <a16:creationId xmlns:a16="http://schemas.microsoft.com/office/drawing/2014/main" id="{2EE199C0-2D26-1943-9DCB-A8CD6910C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188" y="3406775"/>
              <a:ext cx="98425" cy="98425"/>
            </a:xfrm>
            <a:custGeom>
              <a:avLst/>
              <a:gdLst>
                <a:gd name="T0" fmla="*/ 0 w 2398426"/>
                <a:gd name="T1" fmla="*/ 0 h 2488994"/>
                <a:gd name="T2" fmla="*/ 0 w 2398426"/>
                <a:gd name="T3" fmla="*/ 0 h 2488994"/>
                <a:gd name="T4" fmla="*/ 0 w 2398426"/>
                <a:gd name="T5" fmla="*/ 0 h 2488994"/>
                <a:gd name="T6" fmla="*/ 0 w 2398426"/>
                <a:gd name="T7" fmla="*/ 0 h 2488994"/>
                <a:gd name="T8" fmla="*/ 0 w 2398426"/>
                <a:gd name="T9" fmla="*/ 0 h 2488994"/>
                <a:gd name="T10" fmla="*/ 0 w 2398426"/>
                <a:gd name="T11" fmla="*/ 0 h 2488994"/>
                <a:gd name="T12" fmla="*/ 0 w 2398426"/>
                <a:gd name="T13" fmla="*/ 0 h 2488994"/>
                <a:gd name="T14" fmla="*/ 0 w 2398426"/>
                <a:gd name="T15" fmla="*/ 0 h 24889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398426" h="2488994">
                  <a:moveTo>
                    <a:pt x="2113613" y="269822"/>
                  </a:moveTo>
                  <a:lnTo>
                    <a:pt x="254833" y="149901"/>
                  </a:lnTo>
                  <a:lnTo>
                    <a:pt x="74951" y="0"/>
                  </a:lnTo>
                  <a:lnTo>
                    <a:pt x="0" y="329783"/>
                  </a:lnTo>
                  <a:lnTo>
                    <a:pt x="1691048" y="2488994"/>
                  </a:lnTo>
                  <a:lnTo>
                    <a:pt x="2177788" y="1556144"/>
                  </a:lnTo>
                  <a:lnTo>
                    <a:pt x="2398426" y="1439055"/>
                  </a:lnTo>
                  <a:lnTo>
                    <a:pt x="2113613" y="2698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5" name="Freeform 52">
              <a:extLst>
                <a:ext uri="{FF2B5EF4-FFF2-40B4-BE49-F238E27FC236}">
                  <a16:creationId xmlns:a16="http://schemas.microsoft.com/office/drawing/2014/main" id="{E63A5811-C1BD-5741-9901-4AD0F387238C}"/>
                </a:ext>
              </a:extLst>
            </p:cNvPr>
            <p:cNvSpPr>
              <a:spLocks/>
            </p:cNvSpPr>
            <p:nvPr/>
          </p:nvSpPr>
          <p:spPr bwMode="auto">
            <a:xfrm rot="286500">
              <a:off x="5000625" y="3467100"/>
              <a:ext cx="44450" cy="58738"/>
            </a:xfrm>
            <a:custGeom>
              <a:avLst/>
              <a:gdLst>
                <a:gd name="T0" fmla="*/ 0 w 1259245"/>
                <a:gd name="T1" fmla="*/ 0 h 1506961"/>
                <a:gd name="T2" fmla="*/ 0 w 1259245"/>
                <a:gd name="T3" fmla="*/ 0 h 1506961"/>
                <a:gd name="T4" fmla="*/ 0 w 1259245"/>
                <a:gd name="T5" fmla="*/ 0 h 1506961"/>
                <a:gd name="T6" fmla="*/ 0 w 1259245"/>
                <a:gd name="T7" fmla="*/ 0 h 1506961"/>
                <a:gd name="T8" fmla="*/ 0 w 1259245"/>
                <a:gd name="T9" fmla="*/ 0 h 15069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9245" h="1506961">
                  <a:moveTo>
                    <a:pt x="459998" y="0"/>
                  </a:moveTo>
                  <a:lnTo>
                    <a:pt x="0" y="967315"/>
                  </a:lnTo>
                  <a:lnTo>
                    <a:pt x="599606" y="1506961"/>
                  </a:lnTo>
                  <a:lnTo>
                    <a:pt x="1259243" y="571259"/>
                  </a:lnTo>
                  <a:lnTo>
                    <a:pt x="45999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6" name="Freeform 53">
              <a:extLst>
                <a:ext uri="{FF2B5EF4-FFF2-40B4-BE49-F238E27FC236}">
                  <a16:creationId xmlns:a16="http://schemas.microsoft.com/office/drawing/2014/main" id="{8A63C5F9-CAA5-2048-913E-DD34AEF5E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3365500"/>
              <a:ext cx="71437" cy="57150"/>
            </a:xfrm>
            <a:custGeom>
              <a:avLst/>
              <a:gdLst>
                <a:gd name="T0" fmla="*/ 0 w 1678899"/>
                <a:gd name="T1" fmla="*/ 0 h 1259174"/>
                <a:gd name="T2" fmla="*/ 0 w 1678899"/>
                <a:gd name="T3" fmla="*/ 0 h 1259174"/>
                <a:gd name="T4" fmla="*/ 0 w 1678899"/>
                <a:gd name="T5" fmla="*/ 0 h 1259174"/>
                <a:gd name="T6" fmla="*/ 0 w 1678899"/>
                <a:gd name="T7" fmla="*/ 0 h 1259174"/>
                <a:gd name="T8" fmla="*/ 0 w 1678899"/>
                <a:gd name="T9" fmla="*/ 0 h 1259174"/>
                <a:gd name="T10" fmla="*/ 0 w 1678899"/>
                <a:gd name="T11" fmla="*/ 0 h 12591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899" h="1259174">
                  <a:moveTo>
                    <a:pt x="209862" y="1154242"/>
                  </a:moveTo>
                  <a:lnTo>
                    <a:pt x="1678899" y="1259174"/>
                  </a:lnTo>
                  <a:lnTo>
                    <a:pt x="1663908" y="899410"/>
                  </a:lnTo>
                  <a:lnTo>
                    <a:pt x="854439" y="0"/>
                  </a:lnTo>
                  <a:lnTo>
                    <a:pt x="0" y="269823"/>
                  </a:lnTo>
                  <a:lnTo>
                    <a:pt x="209862" y="11542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7" name="Freeform 54">
              <a:extLst>
                <a:ext uri="{FF2B5EF4-FFF2-40B4-BE49-F238E27FC236}">
                  <a16:creationId xmlns:a16="http://schemas.microsoft.com/office/drawing/2014/main" id="{7327EB6B-D482-7E4C-BF12-54825650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17888"/>
              <a:ext cx="100012" cy="96837"/>
            </a:xfrm>
            <a:custGeom>
              <a:avLst/>
              <a:gdLst>
                <a:gd name="T0" fmla="*/ 0 w 2578308"/>
                <a:gd name="T1" fmla="*/ 0 h 2368446"/>
                <a:gd name="T2" fmla="*/ 0 w 2578308"/>
                <a:gd name="T3" fmla="*/ 0 h 2368446"/>
                <a:gd name="T4" fmla="*/ 0 w 2578308"/>
                <a:gd name="T5" fmla="*/ 0 h 2368446"/>
                <a:gd name="T6" fmla="*/ 0 w 2578308"/>
                <a:gd name="T7" fmla="*/ 0 h 2368446"/>
                <a:gd name="T8" fmla="*/ 0 w 2578308"/>
                <a:gd name="T9" fmla="*/ 0 h 2368446"/>
                <a:gd name="T10" fmla="*/ 0 w 2578308"/>
                <a:gd name="T11" fmla="*/ 0 h 2368446"/>
                <a:gd name="T12" fmla="*/ 0 w 2578308"/>
                <a:gd name="T13" fmla="*/ 0 h 2368446"/>
                <a:gd name="T14" fmla="*/ 0 w 2578308"/>
                <a:gd name="T15" fmla="*/ 0 h 2368446"/>
                <a:gd name="T16" fmla="*/ 0 w 2578308"/>
                <a:gd name="T17" fmla="*/ 0 h 2368446"/>
                <a:gd name="T18" fmla="*/ 0 w 2578308"/>
                <a:gd name="T19" fmla="*/ 0 h 2368446"/>
                <a:gd name="T20" fmla="*/ 0 w 2578308"/>
                <a:gd name="T21" fmla="*/ 0 h 2368446"/>
                <a:gd name="T22" fmla="*/ 0 w 2578308"/>
                <a:gd name="T23" fmla="*/ 0 h 23684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78308" h="2368446">
                  <a:moveTo>
                    <a:pt x="0" y="0"/>
                  </a:moveTo>
                  <a:lnTo>
                    <a:pt x="254833" y="1154242"/>
                  </a:lnTo>
                  <a:lnTo>
                    <a:pt x="104931" y="1259173"/>
                  </a:lnTo>
                  <a:lnTo>
                    <a:pt x="855821" y="1873287"/>
                  </a:lnTo>
                  <a:lnTo>
                    <a:pt x="1111621" y="1524299"/>
                  </a:lnTo>
                  <a:lnTo>
                    <a:pt x="1734645" y="2033965"/>
                  </a:lnTo>
                  <a:lnTo>
                    <a:pt x="1633928" y="2368446"/>
                  </a:lnTo>
                  <a:lnTo>
                    <a:pt x="2338465" y="2263514"/>
                  </a:lnTo>
                  <a:lnTo>
                    <a:pt x="2578308" y="1514006"/>
                  </a:lnTo>
                  <a:lnTo>
                    <a:pt x="2113613" y="224852"/>
                  </a:lnTo>
                  <a:lnTo>
                    <a:pt x="1439056" y="149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8" name="Freeform 55">
              <a:extLst>
                <a:ext uri="{FF2B5EF4-FFF2-40B4-BE49-F238E27FC236}">
                  <a16:creationId xmlns:a16="http://schemas.microsoft.com/office/drawing/2014/main" id="{BAA580F6-6B0C-FE4C-AB83-71381A569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900" y="3478213"/>
              <a:ext cx="39688" cy="49212"/>
            </a:xfrm>
            <a:custGeom>
              <a:avLst/>
              <a:gdLst>
                <a:gd name="T0" fmla="*/ 0 w 1097536"/>
                <a:gd name="T1" fmla="*/ 0 h 1184223"/>
                <a:gd name="T2" fmla="*/ 0 w 1097536"/>
                <a:gd name="T3" fmla="*/ 0 h 1184223"/>
                <a:gd name="T4" fmla="*/ 0 w 1097536"/>
                <a:gd name="T5" fmla="*/ 0 h 1184223"/>
                <a:gd name="T6" fmla="*/ 0 w 1097536"/>
                <a:gd name="T7" fmla="*/ 0 h 1184223"/>
                <a:gd name="T8" fmla="*/ 0 w 1097536"/>
                <a:gd name="T9" fmla="*/ 0 h 1184223"/>
                <a:gd name="T10" fmla="*/ 0 w 1097536"/>
                <a:gd name="T11" fmla="*/ 0 h 11842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97536" h="1184223">
                  <a:moveTo>
                    <a:pt x="482939" y="0"/>
                  </a:moveTo>
                  <a:lnTo>
                    <a:pt x="0" y="416160"/>
                  </a:lnTo>
                  <a:lnTo>
                    <a:pt x="452959" y="1184223"/>
                  </a:lnTo>
                  <a:lnTo>
                    <a:pt x="1067555" y="824459"/>
                  </a:lnTo>
                  <a:lnTo>
                    <a:pt x="1097536" y="509666"/>
                  </a:lnTo>
                  <a:lnTo>
                    <a:pt x="48293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29" name="Freeform 56">
              <a:extLst>
                <a:ext uri="{FF2B5EF4-FFF2-40B4-BE49-F238E27FC236}">
                  <a16:creationId xmlns:a16="http://schemas.microsoft.com/office/drawing/2014/main" id="{4F62C954-6992-5142-A5E3-B510A9C3E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9363" y="3505200"/>
              <a:ext cx="65087" cy="60325"/>
            </a:xfrm>
            <a:custGeom>
              <a:avLst/>
              <a:gdLst>
                <a:gd name="T0" fmla="*/ 0 w 1852882"/>
                <a:gd name="T1" fmla="*/ 0 h 1521018"/>
                <a:gd name="T2" fmla="*/ 0 w 1852882"/>
                <a:gd name="T3" fmla="*/ 0 h 1521018"/>
                <a:gd name="T4" fmla="*/ 0 w 1852882"/>
                <a:gd name="T5" fmla="*/ 0 h 1521018"/>
                <a:gd name="T6" fmla="*/ 0 w 1852882"/>
                <a:gd name="T7" fmla="*/ 0 h 1521018"/>
                <a:gd name="T8" fmla="*/ 0 w 1852882"/>
                <a:gd name="T9" fmla="*/ 0 h 1521018"/>
                <a:gd name="T10" fmla="*/ 0 w 1852882"/>
                <a:gd name="T11" fmla="*/ 0 h 1521018"/>
                <a:gd name="T12" fmla="*/ 0 w 1852882"/>
                <a:gd name="T13" fmla="*/ 0 h 1521018"/>
                <a:gd name="T14" fmla="*/ 0 w 1852882"/>
                <a:gd name="T15" fmla="*/ 0 h 1521018"/>
                <a:gd name="T16" fmla="*/ 0 w 1852882"/>
                <a:gd name="T17" fmla="*/ 0 h 1521018"/>
                <a:gd name="T18" fmla="*/ 0 w 1852882"/>
                <a:gd name="T19" fmla="*/ 0 h 1521018"/>
                <a:gd name="T20" fmla="*/ 0 w 1852882"/>
                <a:gd name="T21" fmla="*/ 0 h 15210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852882" h="1521018">
                  <a:moveTo>
                    <a:pt x="0" y="507061"/>
                  </a:moveTo>
                  <a:lnTo>
                    <a:pt x="0" y="1211599"/>
                  </a:lnTo>
                  <a:lnTo>
                    <a:pt x="435424" y="1521018"/>
                  </a:lnTo>
                  <a:lnTo>
                    <a:pt x="839449" y="1391481"/>
                  </a:lnTo>
                  <a:lnTo>
                    <a:pt x="1763339" y="952692"/>
                  </a:lnTo>
                  <a:lnTo>
                    <a:pt x="1852882" y="743963"/>
                  </a:lnTo>
                  <a:lnTo>
                    <a:pt x="1756379" y="372784"/>
                  </a:lnTo>
                  <a:lnTo>
                    <a:pt x="1563372" y="307281"/>
                  </a:lnTo>
                  <a:lnTo>
                    <a:pt x="1370668" y="0"/>
                  </a:lnTo>
                  <a:lnTo>
                    <a:pt x="644577" y="177278"/>
                  </a:lnTo>
                  <a:lnTo>
                    <a:pt x="0" y="50706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0" name="Freeform 57">
              <a:extLst>
                <a:ext uri="{FF2B5EF4-FFF2-40B4-BE49-F238E27FC236}">
                  <a16:creationId xmlns:a16="http://schemas.microsoft.com/office/drawing/2014/main" id="{9AC3E9AD-E54C-F044-86BE-82EE2D0FF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9675" y="3495675"/>
              <a:ext cx="53975" cy="109538"/>
            </a:xfrm>
            <a:custGeom>
              <a:avLst/>
              <a:gdLst>
                <a:gd name="T0" fmla="*/ 0 w 444747"/>
                <a:gd name="T1" fmla="*/ 1 h 900169"/>
                <a:gd name="T2" fmla="*/ 0 w 444747"/>
                <a:gd name="T3" fmla="*/ 1 h 900169"/>
                <a:gd name="T4" fmla="*/ 0 w 444747"/>
                <a:gd name="T5" fmla="*/ 2 h 900169"/>
                <a:gd name="T6" fmla="*/ 1 w 444747"/>
                <a:gd name="T7" fmla="*/ 3 h 900169"/>
                <a:gd name="T8" fmla="*/ 1 w 444747"/>
                <a:gd name="T9" fmla="*/ 3 h 900169"/>
                <a:gd name="T10" fmla="*/ 1 w 444747"/>
                <a:gd name="T11" fmla="*/ 2 h 900169"/>
                <a:gd name="T12" fmla="*/ 1 w 444747"/>
                <a:gd name="T13" fmla="*/ 2 h 900169"/>
                <a:gd name="T14" fmla="*/ 1 w 444747"/>
                <a:gd name="T15" fmla="*/ 2 h 900169"/>
                <a:gd name="T16" fmla="*/ 1 w 444747"/>
                <a:gd name="T17" fmla="*/ 2 h 900169"/>
                <a:gd name="T18" fmla="*/ 1 w 444747"/>
                <a:gd name="T19" fmla="*/ 1 h 900169"/>
                <a:gd name="T20" fmla="*/ 1 w 444747"/>
                <a:gd name="T21" fmla="*/ 0 h 900169"/>
                <a:gd name="T22" fmla="*/ 0 w 444747"/>
                <a:gd name="T23" fmla="*/ 1 h 90016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44747" h="900169">
                  <a:moveTo>
                    <a:pt x="0" y="238385"/>
                  </a:moveTo>
                  <a:lnTo>
                    <a:pt x="99623" y="298870"/>
                  </a:lnTo>
                  <a:lnTo>
                    <a:pt x="99623" y="715154"/>
                  </a:lnTo>
                  <a:lnTo>
                    <a:pt x="263290" y="900169"/>
                  </a:lnTo>
                  <a:lnTo>
                    <a:pt x="327333" y="836125"/>
                  </a:lnTo>
                  <a:lnTo>
                    <a:pt x="384261" y="683132"/>
                  </a:lnTo>
                  <a:lnTo>
                    <a:pt x="362913" y="608414"/>
                  </a:lnTo>
                  <a:lnTo>
                    <a:pt x="444747" y="576393"/>
                  </a:lnTo>
                  <a:lnTo>
                    <a:pt x="327333" y="476769"/>
                  </a:lnTo>
                  <a:lnTo>
                    <a:pt x="327333" y="266849"/>
                  </a:lnTo>
                  <a:lnTo>
                    <a:pt x="185014" y="0"/>
                  </a:lnTo>
                  <a:lnTo>
                    <a:pt x="0" y="23838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1" name="Freeform 58">
              <a:extLst>
                <a:ext uri="{FF2B5EF4-FFF2-40B4-BE49-F238E27FC236}">
                  <a16:creationId xmlns:a16="http://schemas.microsoft.com/office/drawing/2014/main" id="{C6BAE2FC-57C5-284F-9D36-24F664B10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2913" y="3009900"/>
              <a:ext cx="109537" cy="163513"/>
            </a:xfrm>
            <a:custGeom>
              <a:avLst/>
              <a:gdLst>
                <a:gd name="T0" fmla="*/ 2147483646 w 84"/>
                <a:gd name="T1" fmla="*/ 2147483646 h 126"/>
                <a:gd name="T2" fmla="*/ 0 w 84"/>
                <a:gd name="T3" fmla="*/ 2147483646 h 126"/>
                <a:gd name="T4" fmla="*/ 0 w 84"/>
                <a:gd name="T5" fmla="*/ 2147483646 h 126"/>
                <a:gd name="T6" fmla="*/ 2147483646 w 84"/>
                <a:gd name="T7" fmla="*/ 2147483646 h 126"/>
                <a:gd name="T8" fmla="*/ 2147483646 w 84"/>
                <a:gd name="T9" fmla="*/ 2147483646 h 126"/>
                <a:gd name="T10" fmla="*/ 2147483646 w 84"/>
                <a:gd name="T11" fmla="*/ 2147483646 h 126"/>
                <a:gd name="T12" fmla="*/ 2147483646 w 84"/>
                <a:gd name="T13" fmla="*/ 2147483646 h 126"/>
                <a:gd name="T14" fmla="*/ 2147483646 w 84"/>
                <a:gd name="T15" fmla="*/ 2147483646 h 126"/>
                <a:gd name="T16" fmla="*/ 2147483646 w 84"/>
                <a:gd name="T17" fmla="*/ 2147483646 h 126"/>
                <a:gd name="T18" fmla="*/ 2147483646 w 84"/>
                <a:gd name="T19" fmla="*/ 2147483646 h 126"/>
                <a:gd name="T20" fmla="*/ 2147483646 w 84"/>
                <a:gd name="T21" fmla="*/ 2147483646 h 126"/>
                <a:gd name="T22" fmla="*/ 2147483646 w 84"/>
                <a:gd name="T23" fmla="*/ 0 h 126"/>
                <a:gd name="T24" fmla="*/ 2147483646 w 84"/>
                <a:gd name="T25" fmla="*/ 2147483646 h 126"/>
                <a:gd name="T26" fmla="*/ 2147483646 w 84"/>
                <a:gd name="T27" fmla="*/ 2147483646 h 126"/>
                <a:gd name="T28" fmla="*/ 2147483646 w 84"/>
                <a:gd name="T29" fmla="*/ 2147483646 h 126"/>
                <a:gd name="T30" fmla="*/ 2147483646 w 84"/>
                <a:gd name="T31" fmla="*/ 2147483646 h 126"/>
                <a:gd name="T32" fmla="*/ 2147483646 w 84"/>
                <a:gd name="T33" fmla="*/ 2147483646 h 126"/>
                <a:gd name="T34" fmla="*/ 2147483646 w 84"/>
                <a:gd name="T35" fmla="*/ 2147483646 h 126"/>
                <a:gd name="T36" fmla="*/ 2147483646 w 84"/>
                <a:gd name="T37" fmla="*/ 2147483646 h 126"/>
                <a:gd name="T38" fmla="*/ 2147483646 w 84"/>
                <a:gd name="T39" fmla="*/ 2147483646 h 126"/>
                <a:gd name="T40" fmla="*/ 2147483646 w 84"/>
                <a:gd name="T41" fmla="*/ 2147483646 h 12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126">
                  <a:moveTo>
                    <a:pt x="18" y="126"/>
                  </a:moveTo>
                  <a:lnTo>
                    <a:pt x="0" y="114"/>
                  </a:lnTo>
                  <a:lnTo>
                    <a:pt x="0" y="102"/>
                  </a:lnTo>
                  <a:lnTo>
                    <a:pt x="6" y="96"/>
                  </a:lnTo>
                  <a:lnTo>
                    <a:pt x="12" y="84"/>
                  </a:lnTo>
                  <a:lnTo>
                    <a:pt x="12" y="66"/>
                  </a:lnTo>
                  <a:lnTo>
                    <a:pt x="6" y="60"/>
                  </a:lnTo>
                  <a:lnTo>
                    <a:pt x="12" y="54"/>
                  </a:lnTo>
                  <a:lnTo>
                    <a:pt x="6" y="36"/>
                  </a:lnTo>
                  <a:lnTo>
                    <a:pt x="30" y="30"/>
                  </a:lnTo>
                  <a:lnTo>
                    <a:pt x="30" y="18"/>
                  </a:lnTo>
                  <a:lnTo>
                    <a:pt x="54" y="0"/>
                  </a:lnTo>
                  <a:lnTo>
                    <a:pt x="60" y="6"/>
                  </a:lnTo>
                  <a:lnTo>
                    <a:pt x="72" y="6"/>
                  </a:lnTo>
                  <a:lnTo>
                    <a:pt x="78" y="18"/>
                  </a:lnTo>
                  <a:lnTo>
                    <a:pt x="84" y="30"/>
                  </a:lnTo>
                  <a:lnTo>
                    <a:pt x="72" y="42"/>
                  </a:lnTo>
                  <a:lnTo>
                    <a:pt x="78" y="66"/>
                  </a:lnTo>
                  <a:lnTo>
                    <a:pt x="72" y="96"/>
                  </a:lnTo>
                  <a:lnTo>
                    <a:pt x="54" y="102"/>
                  </a:lnTo>
                  <a:lnTo>
                    <a:pt x="18" y="126"/>
                  </a:lnTo>
                  <a:close/>
                </a:path>
              </a:pathLst>
            </a:custGeom>
            <a:solidFill>
              <a:schemeClr val="accent6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latin typeface="HelveticaNeue-UltraLight" panose="02000206000000020004" pitchFamily="50"/>
                <a:ea typeface="MS PGothic" panose="020B0600070205080204" pitchFamily="34" charset="-128"/>
              </a:endParaRPr>
            </a:p>
          </p:txBody>
        </p:sp>
        <p:sp>
          <p:nvSpPr>
            <p:cNvPr id="232" name="Freeform 59">
              <a:extLst>
                <a:ext uri="{FF2B5EF4-FFF2-40B4-BE49-F238E27FC236}">
                  <a16:creationId xmlns:a16="http://schemas.microsoft.com/office/drawing/2014/main" id="{6D5D2E25-770F-FD45-8F49-F4B1367A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1674813"/>
              <a:ext cx="436562" cy="557212"/>
            </a:xfrm>
            <a:custGeom>
              <a:avLst/>
              <a:gdLst>
                <a:gd name="T0" fmla="*/ 2147483646 w 336"/>
                <a:gd name="T1" fmla="*/ 2147483646 h 427"/>
                <a:gd name="T2" fmla="*/ 2147483646 w 336"/>
                <a:gd name="T3" fmla="*/ 2147483646 h 427"/>
                <a:gd name="T4" fmla="*/ 2147483646 w 336"/>
                <a:gd name="T5" fmla="*/ 2147483646 h 427"/>
                <a:gd name="T6" fmla="*/ 2147483646 w 336"/>
                <a:gd name="T7" fmla="*/ 2147483646 h 427"/>
                <a:gd name="T8" fmla="*/ 2147483646 w 336"/>
                <a:gd name="T9" fmla="*/ 2147483646 h 427"/>
                <a:gd name="T10" fmla="*/ 2147483646 w 336"/>
                <a:gd name="T11" fmla="*/ 2147483646 h 427"/>
                <a:gd name="T12" fmla="*/ 2147483646 w 336"/>
                <a:gd name="T13" fmla="*/ 2147483646 h 427"/>
                <a:gd name="T14" fmla="*/ 2147483646 w 336"/>
                <a:gd name="T15" fmla="*/ 2147483646 h 427"/>
                <a:gd name="T16" fmla="*/ 2147483646 w 336"/>
                <a:gd name="T17" fmla="*/ 2147483646 h 427"/>
                <a:gd name="T18" fmla="*/ 2147483646 w 336"/>
                <a:gd name="T19" fmla="*/ 2147483646 h 427"/>
                <a:gd name="T20" fmla="*/ 2147483646 w 336"/>
                <a:gd name="T21" fmla="*/ 2147483646 h 427"/>
                <a:gd name="T22" fmla="*/ 2147483646 w 336"/>
                <a:gd name="T23" fmla="*/ 0 h 427"/>
                <a:gd name="T24" fmla="*/ 2147483646 w 336"/>
                <a:gd name="T25" fmla="*/ 2147483646 h 427"/>
                <a:gd name="T26" fmla="*/ 2147483646 w 336"/>
                <a:gd name="T27" fmla="*/ 2147483646 h 427"/>
                <a:gd name="T28" fmla="*/ 2147483646 w 336"/>
                <a:gd name="T29" fmla="*/ 2147483646 h 427"/>
                <a:gd name="T30" fmla="*/ 2147483646 w 336"/>
                <a:gd name="T31" fmla="*/ 2147483646 h 427"/>
                <a:gd name="T32" fmla="*/ 2147483646 w 336"/>
                <a:gd name="T33" fmla="*/ 2147483646 h 427"/>
                <a:gd name="T34" fmla="*/ 2147483646 w 336"/>
                <a:gd name="T35" fmla="*/ 2147483646 h 427"/>
                <a:gd name="T36" fmla="*/ 2147483646 w 336"/>
                <a:gd name="T37" fmla="*/ 2147483646 h 427"/>
                <a:gd name="T38" fmla="*/ 2147483646 w 336"/>
                <a:gd name="T39" fmla="*/ 2147483646 h 427"/>
                <a:gd name="T40" fmla="*/ 2147483646 w 336"/>
                <a:gd name="T41" fmla="*/ 2147483646 h 427"/>
                <a:gd name="T42" fmla="*/ 2147483646 w 336"/>
                <a:gd name="T43" fmla="*/ 2147483646 h 427"/>
                <a:gd name="T44" fmla="*/ 2147483646 w 336"/>
                <a:gd name="T45" fmla="*/ 2147483646 h 427"/>
                <a:gd name="T46" fmla="*/ 2147483646 w 336"/>
                <a:gd name="T47" fmla="*/ 2147483646 h 427"/>
                <a:gd name="T48" fmla="*/ 2147483646 w 336"/>
                <a:gd name="T49" fmla="*/ 2147483646 h 427"/>
                <a:gd name="T50" fmla="*/ 2147483646 w 336"/>
                <a:gd name="T51" fmla="*/ 2147483646 h 427"/>
                <a:gd name="T52" fmla="*/ 2147483646 w 336"/>
                <a:gd name="T53" fmla="*/ 2147483646 h 427"/>
                <a:gd name="T54" fmla="*/ 0 w 336"/>
                <a:gd name="T55" fmla="*/ 2147483646 h 427"/>
                <a:gd name="T56" fmla="*/ 2147483646 w 336"/>
                <a:gd name="T57" fmla="*/ 2147483646 h 427"/>
                <a:gd name="T58" fmla="*/ 2147483646 w 336"/>
                <a:gd name="T59" fmla="*/ 2147483646 h 427"/>
                <a:gd name="T60" fmla="*/ 2147483646 w 336"/>
                <a:gd name="T61" fmla="*/ 2147483646 h 427"/>
                <a:gd name="T62" fmla="*/ 2147483646 w 336"/>
                <a:gd name="T63" fmla="*/ 2147483646 h 427"/>
                <a:gd name="T64" fmla="*/ 2147483646 w 336"/>
                <a:gd name="T65" fmla="*/ 2147483646 h 42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6" h="427">
                  <a:moveTo>
                    <a:pt x="120" y="427"/>
                  </a:moveTo>
                  <a:lnTo>
                    <a:pt x="96" y="397"/>
                  </a:lnTo>
                  <a:lnTo>
                    <a:pt x="78" y="325"/>
                  </a:lnTo>
                  <a:lnTo>
                    <a:pt x="96" y="282"/>
                  </a:lnTo>
                  <a:lnTo>
                    <a:pt x="144" y="180"/>
                  </a:lnTo>
                  <a:lnTo>
                    <a:pt x="192" y="150"/>
                  </a:lnTo>
                  <a:lnTo>
                    <a:pt x="222" y="114"/>
                  </a:lnTo>
                  <a:lnTo>
                    <a:pt x="252" y="96"/>
                  </a:lnTo>
                  <a:lnTo>
                    <a:pt x="294" y="72"/>
                  </a:lnTo>
                  <a:lnTo>
                    <a:pt x="336" y="30"/>
                  </a:lnTo>
                  <a:lnTo>
                    <a:pt x="330" y="6"/>
                  </a:lnTo>
                  <a:lnTo>
                    <a:pt x="294" y="0"/>
                  </a:lnTo>
                  <a:lnTo>
                    <a:pt x="270" y="24"/>
                  </a:lnTo>
                  <a:lnTo>
                    <a:pt x="252" y="42"/>
                  </a:lnTo>
                  <a:lnTo>
                    <a:pt x="222" y="48"/>
                  </a:lnTo>
                  <a:lnTo>
                    <a:pt x="186" y="48"/>
                  </a:lnTo>
                  <a:lnTo>
                    <a:pt x="174" y="60"/>
                  </a:lnTo>
                  <a:lnTo>
                    <a:pt x="162" y="78"/>
                  </a:lnTo>
                  <a:lnTo>
                    <a:pt x="114" y="126"/>
                  </a:lnTo>
                  <a:lnTo>
                    <a:pt x="90" y="138"/>
                  </a:lnTo>
                  <a:lnTo>
                    <a:pt x="84" y="168"/>
                  </a:lnTo>
                  <a:lnTo>
                    <a:pt x="66" y="186"/>
                  </a:lnTo>
                  <a:lnTo>
                    <a:pt x="42" y="216"/>
                  </a:lnTo>
                  <a:lnTo>
                    <a:pt x="42" y="240"/>
                  </a:lnTo>
                  <a:lnTo>
                    <a:pt x="30" y="270"/>
                  </a:lnTo>
                  <a:lnTo>
                    <a:pt x="12" y="295"/>
                  </a:lnTo>
                  <a:lnTo>
                    <a:pt x="18" y="325"/>
                  </a:lnTo>
                  <a:lnTo>
                    <a:pt x="0" y="349"/>
                  </a:lnTo>
                  <a:lnTo>
                    <a:pt x="18" y="391"/>
                  </a:lnTo>
                  <a:lnTo>
                    <a:pt x="48" y="403"/>
                  </a:lnTo>
                  <a:lnTo>
                    <a:pt x="54" y="415"/>
                  </a:lnTo>
                  <a:lnTo>
                    <a:pt x="72" y="421"/>
                  </a:lnTo>
                  <a:lnTo>
                    <a:pt x="120" y="42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3" name="Freeform 60">
              <a:extLst>
                <a:ext uri="{FF2B5EF4-FFF2-40B4-BE49-F238E27FC236}">
                  <a16:creationId xmlns:a16="http://schemas.microsoft.com/office/drawing/2014/main" id="{06B9DEE1-026C-174E-8C2C-3BE751AB8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25" y="4953000"/>
              <a:ext cx="166688" cy="346075"/>
            </a:xfrm>
            <a:custGeom>
              <a:avLst/>
              <a:gdLst>
                <a:gd name="T0" fmla="*/ 2147483646 w 126"/>
                <a:gd name="T1" fmla="*/ 2147483646 h 265"/>
                <a:gd name="T2" fmla="*/ 0 w 126"/>
                <a:gd name="T3" fmla="*/ 2147483646 h 265"/>
                <a:gd name="T4" fmla="*/ 2147483646 w 126"/>
                <a:gd name="T5" fmla="*/ 2147483646 h 265"/>
                <a:gd name="T6" fmla="*/ 2147483646 w 126"/>
                <a:gd name="T7" fmla="*/ 2147483646 h 265"/>
                <a:gd name="T8" fmla="*/ 2147483646 w 126"/>
                <a:gd name="T9" fmla="*/ 2147483646 h 265"/>
                <a:gd name="T10" fmla="*/ 2147483646 w 126"/>
                <a:gd name="T11" fmla="*/ 2147483646 h 265"/>
                <a:gd name="T12" fmla="*/ 2147483646 w 126"/>
                <a:gd name="T13" fmla="*/ 2147483646 h 265"/>
                <a:gd name="T14" fmla="*/ 2147483646 w 126"/>
                <a:gd name="T15" fmla="*/ 2147483646 h 265"/>
                <a:gd name="T16" fmla="*/ 2147483646 w 126"/>
                <a:gd name="T17" fmla="*/ 0 h 265"/>
                <a:gd name="T18" fmla="*/ 2147483646 w 126"/>
                <a:gd name="T19" fmla="*/ 2147483646 h 265"/>
                <a:gd name="T20" fmla="*/ 2147483646 w 126"/>
                <a:gd name="T21" fmla="*/ 2147483646 h 265"/>
                <a:gd name="T22" fmla="*/ 2147483646 w 126"/>
                <a:gd name="T23" fmla="*/ 2147483646 h 265"/>
                <a:gd name="T24" fmla="*/ 2147483646 w 126"/>
                <a:gd name="T25" fmla="*/ 2147483646 h 265"/>
                <a:gd name="T26" fmla="*/ 2147483646 w 126"/>
                <a:gd name="T27" fmla="*/ 2147483646 h 265"/>
                <a:gd name="T28" fmla="*/ 2147483646 w 126"/>
                <a:gd name="T29" fmla="*/ 2147483646 h 265"/>
                <a:gd name="T30" fmla="*/ 2147483646 w 126"/>
                <a:gd name="T31" fmla="*/ 2147483646 h 265"/>
                <a:gd name="T32" fmla="*/ 2147483646 w 126"/>
                <a:gd name="T33" fmla="*/ 2147483646 h 26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6" h="265">
                  <a:moveTo>
                    <a:pt x="6" y="217"/>
                  </a:moveTo>
                  <a:lnTo>
                    <a:pt x="0" y="193"/>
                  </a:lnTo>
                  <a:lnTo>
                    <a:pt x="12" y="169"/>
                  </a:lnTo>
                  <a:lnTo>
                    <a:pt x="24" y="139"/>
                  </a:lnTo>
                  <a:lnTo>
                    <a:pt x="12" y="91"/>
                  </a:lnTo>
                  <a:lnTo>
                    <a:pt x="30" y="78"/>
                  </a:lnTo>
                  <a:lnTo>
                    <a:pt x="54" y="60"/>
                  </a:lnTo>
                  <a:lnTo>
                    <a:pt x="78" y="24"/>
                  </a:lnTo>
                  <a:lnTo>
                    <a:pt x="108" y="0"/>
                  </a:lnTo>
                  <a:lnTo>
                    <a:pt x="126" y="24"/>
                  </a:lnTo>
                  <a:lnTo>
                    <a:pt x="126" y="66"/>
                  </a:lnTo>
                  <a:lnTo>
                    <a:pt x="126" y="91"/>
                  </a:lnTo>
                  <a:lnTo>
                    <a:pt x="78" y="253"/>
                  </a:lnTo>
                  <a:lnTo>
                    <a:pt x="54" y="259"/>
                  </a:lnTo>
                  <a:lnTo>
                    <a:pt x="30" y="265"/>
                  </a:lnTo>
                  <a:lnTo>
                    <a:pt x="6" y="247"/>
                  </a:lnTo>
                  <a:lnTo>
                    <a:pt x="6" y="21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4" name="Freeform 61">
              <a:extLst>
                <a:ext uri="{FF2B5EF4-FFF2-40B4-BE49-F238E27FC236}">
                  <a16:creationId xmlns:a16="http://schemas.microsoft.com/office/drawing/2014/main" id="{C7E96672-D0A2-4642-ACA0-8872B4654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0288" y="5749925"/>
              <a:ext cx="179387" cy="204788"/>
            </a:xfrm>
            <a:custGeom>
              <a:avLst/>
              <a:gdLst>
                <a:gd name="T0" fmla="*/ 0 w 138"/>
                <a:gd name="T1" fmla="*/ 2147483646 h 157"/>
                <a:gd name="T2" fmla="*/ 2147483646 w 138"/>
                <a:gd name="T3" fmla="*/ 2147483646 h 157"/>
                <a:gd name="T4" fmla="*/ 2147483646 w 138"/>
                <a:gd name="T5" fmla="*/ 2147483646 h 157"/>
                <a:gd name="T6" fmla="*/ 2147483646 w 138"/>
                <a:gd name="T7" fmla="*/ 2147483646 h 157"/>
                <a:gd name="T8" fmla="*/ 2147483646 w 138"/>
                <a:gd name="T9" fmla="*/ 2147483646 h 157"/>
                <a:gd name="T10" fmla="*/ 2147483646 w 138"/>
                <a:gd name="T11" fmla="*/ 2147483646 h 157"/>
                <a:gd name="T12" fmla="*/ 2147483646 w 138"/>
                <a:gd name="T13" fmla="*/ 0 h 157"/>
                <a:gd name="T14" fmla="*/ 2147483646 w 138"/>
                <a:gd name="T15" fmla="*/ 2147483646 h 157"/>
                <a:gd name="T16" fmla="*/ 2147483646 w 138"/>
                <a:gd name="T17" fmla="*/ 2147483646 h 157"/>
                <a:gd name="T18" fmla="*/ 2147483646 w 138"/>
                <a:gd name="T19" fmla="*/ 2147483646 h 157"/>
                <a:gd name="T20" fmla="*/ 2147483646 w 138"/>
                <a:gd name="T21" fmla="*/ 2147483646 h 157"/>
                <a:gd name="T22" fmla="*/ 2147483646 w 138"/>
                <a:gd name="T23" fmla="*/ 2147483646 h 157"/>
                <a:gd name="T24" fmla="*/ 2147483646 w 138"/>
                <a:gd name="T25" fmla="*/ 2147483646 h 157"/>
                <a:gd name="T26" fmla="*/ 2147483646 w 138"/>
                <a:gd name="T27" fmla="*/ 2147483646 h 157"/>
                <a:gd name="T28" fmla="*/ 2147483646 w 138"/>
                <a:gd name="T29" fmla="*/ 2147483646 h 157"/>
                <a:gd name="T30" fmla="*/ 2147483646 w 138"/>
                <a:gd name="T31" fmla="*/ 2147483646 h 157"/>
                <a:gd name="T32" fmla="*/ 2147483646 w 138"/>
                <a:gd name="T33" fmla="*/ 2147483646 h 157"/>
                <a:gd name="T34" fmla="*/ 0 w 138"/>
                <a:gd name="T35" fmla="*/ 2147483646 h 1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8" h="157">
                  <a:moveTo>
                    <a:pt x="0" y="133"/>
                  </a:moveTo>
                  <a:lnTo>
                    <a:pt x="18" y="97"/>
                  </a:lnTo>
                  <a:lnTo>
                    <a:pt x="30" y="79"/>
                  </a:lnTo>
                  <a:lnTo>
                    <a:pt x="66" y="60"/>
                  </a:lnTo>
                  <a:lnTo>
                    <a:pt x="78" y="54"/>
                  </a:lnTo>
                  <a:lnTo>
                    <a:pt x="90" y="30"/>
                  </a:lnTo>
                  <a:lnTo>
                    <a:pt x="102" y="0"/>
                  </a:lnTo>
                  <a:lnTo>
                    <a:pt x="114" y="12"/>
                  </a:lnTo>
                  <a:lnTo>
                    <a:pt x="138" y="18"/>
                  </a:lnTo>
                  <a:lnTo>
                    <a:pt x="138" y="36"/>
                  </a:lnTo>
                  <a:lnTo>
                    <a:pt x="114" y="54"/>
                  </a:lnTo>
                  <a:lnTo>
                    <a:pt x="102" y="67"/>
                  </a:lnTo>
                  <a:lnTo>
                    <a:pt x="78" y="91"/>
                  </a:lnTo>
                  <a:lnTo>
                    <a:pt x="72" y="115"/>
                  </a:lnTo>
                  <a:lnTo>
                    <a:pt x="66" y="151"/>
                  </a:lnTo>
                  <a:lnTo>
                    <a:pt x="36" y="157"/>
                  </a:lnTo>
                  <a:lnTo>
                    <a:pt x="18" y="151"/>
                  </a:lnTo>
                  <a:lnTo>
                    <a:pt x="0" y="13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5" name="Freeform 62">
              <a:extLst>
                <a:ext uri="{FF2B5EF4-FFF2-40B4-BE49-F238E27FC236}">
                  <a16:creationId xmlns:a16="http://schemas.microsoft.com/office/drawing/2014/main" id="{D9C35396-0D18-324A-B305-CD8CAD6F1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5863" y="5565775"/>
              <a:ext cx="125412" cy="201613"/>
            </a:xfrm>
            <a:custGeom>
              <a:avLst/>
              <a:gdLst>
                <a:gd name="T0" fmla="*/ 2147483646 w 96"/>
                <a:gd name="T1" fmla="*/ 2147483646 h 156"/>
                <a:gd name="T2" fmla="*/ 2147483646 w 96"/>
                <a:gd name="T3" fmla="*/ 2147483646 h 156"/>
                <a:gd name="T4" fmla="*/ 2147483646 w 96"/>
                <a:gd name="T5" fmla="*/ 2147483646 h 156"/>
                <a:gd name="T6" fmla="*/ 0 w 96"/>
                <a:gd name="T7" fmla="*/ 0 h 156"/>
                <a:gd name="T8" fmla="*/ 2147483646 w 96"/>
                <a:gd name="T9" fmla="*/ 2147483646 h 156"/>
                <a:gd name="T10" fmla="*/ 2147483646 w 96"/>
                <a:gd name="T11" fmla="*/ 2147483646 h 156"/>
                <a:gd name="T12" fmla="*/ 2147483646 w 96"/>
                <a:gd name="T13" fmla="*/ 2147483646 h 156"/>
                <a:gd name="T14" fmla="*/ 2147483646 w 96"/>
                <a:gd name="T15" fmla="*/ 2147483646 h 156"/>
                <a:gd name="T16" fmla="*/ 2147483646 w 96"/>
                <a:gd name="T17" fmla="*/ 2147483646 h 156"/>
                <a:gd name="T18" fmla="*/ 2147483646 w 96"/>
                <a:gd name="T19" fmla="*/ 2147483646 h 156"/>
                <a:gd name="T20" fmla="*/ 2147483646 w 96"/>
                <a:gd name="T21" fmla="*/ 2147483646 h 156"/>
                <a:gd name="T22" fmla="*/ 2147483646 w 96"/>
                <a:gd name="T23" fmla="*/ 2147483646 h 156"/>
                <a:gd name="T24" fmla="*/ 2147483646 w 96"/>
                <a:gd name="T25" fmla="*/ 2147483646 h 156"/>
                <a:gd name="T26" fmla="*/ 2147483646 w 96"/>
                <a:gd name="T27" fmla="*/ 2147483646 h 156"/>
                <a:gd name="T28" fmla="*/ 2147483646 w 96"/>
                <a:gd name="T29" fmla="*/ 2147483646 h 156"/>
                <a:gd name="T30" fmla="*/ 2147483646 w 96"/>
                <a:gd name="T31" fmla="*/ 2147483646 h 156"/>
                <a:gd name="T32" fmla="*/ 2147483646 w 96"/>
                <a:gd name="T33" fmla="*/ 2147483646 h 156"/>
                <a:gd name="T34" fmla="*/ 2147483646 w 96"/>
                <a:gd name="T35" fmla="*/ 2147483646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6" h="156">
                  <a:moveTo>
                    <a:pt x="6" y="108"/>
                  </a:moveTo>
                  <a:lnTo>
                    <a:pt x="24" y="78"/>
                  </a:lnTo>
                  <a:lnTo>
                    <a:pt x="24" y="54"/>
                  </a:lnTo>
                  <a:lnTo>
                    <a:pt x="0" y="0"/>
                  </a:lnTo>
                  <a:lnTo>
                    <a:pt x="30" y="12"/>
                  </a:lnTo>
                  <a:lnTo>
                    <a:pt x="30" y="42"/>
                  </a:lnTo>
                  <a:lnTo>
                    <a:pt x="42" y="60"/>
                  </a:lnTo>
                  <a:lnTo>
                    <a:pt x="60" y="78"/>
                  </a:lnTo>
                  <a:lnTo>
                    <a:pt x="84" y="66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78" y="102"/>
                  </a:lnTo>
                  <a:lnTo>
                    <a:pt x="66" y="114"/>
                  </a:lnTo>
                  <a:lnTo>
                    <a:pt x="60" y="132"/>
                  </a:lnTo>
                  <a:lnTo>
                    <a:pt x="42" y="156"/>
                  </a:lnTo>
                  <a:lnTo>
                    <a:pt x="24" y="144"/>
                  </a:lnTo>
                  <a:lnTo>
                    <a:pt x="30" y="126"/>
                  </a:lnTo>
                  <a:lnTo>
                    <a:pt x="6" y="10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6" name="Freeform 63">
              <a:extLst>
                <a:ext uri="{FF2B5EF4-FFF2-40B4-BE49-F238E27FC236}">
                  <a16:creationId xmlns:a16="http://schemas.microsoft.com/office/drawing/2014/main" id="{BA4E8663-18BC-024D-9424-16512278C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138" y="4938713"/>
              <a:ext cx="989012" cy="750887"/>
            </a:xfrm>
            <a:custGeom>
              <a:avLst/>
              <a:gdLst>
                <a:gd name="T0" fmla="*/ 2147483646 w 757"/>
                <a:gd name="T1" fmla="*/ 2147483646 h 577"/>
                <a:gd name="T2" fmla="*/ 2147483646 w 757"/>
                <a:gd name="T3" fmla="*/ 2147483646 h 577"/>
                <a:gd name="T4" fmla="*/ 0 w 757"/>
                <a:gd name="T5" fmla="*/ 2147483646 h 577"/>
                <a:gd name="T6" fmla="*/ 2147483646 w 757"/>
                <a:gd name="T7" fmla="*/ 2147483646 h 577"/>
                <a:gd name="T8" fmla="*/ 2147483646 w 757"/>
                <a:gd name="T9" fmla="*/ 2147483646 h 577"/>
                <a:gd name="T10" fmla="*/ 2147483646 w 757"/>
                <a:gd name="T11" fmla="*/ 2147483646 h 577"/>
                <a:gd name="T12" fmla="*/ 2147483646 w 757"/>
                <a:gd name="T13" fmla="*/ 2147483646 h 577"/>
                <a:gd name="T14" fmla="*/ 2147483646 w 757"/>
                <a:gd name="T15" fmla="*/ 2147483646 h 577"/>
                <a:gd name="T16" fmla="*/ 2147483646 w 757"/>
                <a:gd name="T17" fmla="*/ 2147483646 h 577"/>
                <a:gd name="T18" fmla="*/ 2147483646 w 757"/>
                <a:gd name="T19" fmla="*/ 2147483646 h 577"/>
                <a:gd name="T20" fmla="*/ 2147483646 w 757"/>
                <a:gd name="T21" fmla="*/ 0 h 577"/>
                <a:gd name="T22" fmla="*/ 2147483646 w 757"/>
                <a:gd name="T23" fmla="*/ 2147483646 h 577"/>
                <a:gd name="T24" fmla="*/ 2147483646 w 757"/>
                <a:gd name="T25" fmla="*/ 2147483646 h 577"/>
                <a:gd name="T26" fmla="*/ 2147483646 w 757"/>
                <a:gd name="T27" fmla="*/ 2147483646 h 577"/>
                <a:gd name="T28" fmla="*/ 2147483646 w 757"/>
                <a:gd name="T29" fmla="*/ 2147483646 h 577"/>
                <a:gd name="T30" fmla="*/ 2147483646 w 757"/>
                <a:gd name="T31" fmla="*/ 2147483646 h 577"/>
                <a:gd name="T32" fmla="*/ 2147483646 w 757"/>
                <a:gd name="T33" fmla="*/ 2147483646 h 577"/>
                <a:gd name="T34" fmla="*/ 2147483646 w 757"/>
                <a:gd name="T35" fmla="*/ 2147483646 h 577"/>
                <a:gd name="T36" fmla="*/ 2147483646 w 757"/>
                <a:gd name="T37" fmla="*/ 2147483646 h 577"/>
                <a:gd name="T38" fmla="*/ 2147483646 w 757"/>
                <a:gd name="T39" fmla="*/ 2147483646 h 577"/>
                <a:gd name="T40" fmla="*/ 2147483646 w 757"/>
                <a:gd name="T41" fmla="*/ 2147483646 h 577"/>
                <a:gd name="T42" fmla="*/ 2147483646 w 757"/>
                <a:gd name="T43" fmla="*/ 2147483646 h 577"/>
                <a:gd name="T44" fmla="*/ 2147483646 w 757"/>
                <a:gd name="T45" fmla="*/ 2147483646 h 577"/>
                <a:gd name="T46" fmla="*/ 2147483646 w 757"/>
                <a:gd name="T47" fmla="*/ 2147483646 h 577"/>
                <a:gd name="T48" fmla="*/ 2147483646 w 757"/>
                <a:gd name="T49" fmla="*/ 2147483646 h 577"/>
                <a:gd name="T50" fmla="*/ 2147483646 w 757"/>
                <a:gd name="T51" fmla="*/ 2147483646 h 577"/>
                <a:gd name="T52" fmla="*/ 2147483646 w 757"/>
                <a:gd name="T53" fmla="*/ 2147483646 h 577"/>
                <a:gd name="T54" fmla="*/ 2147483646 w 757"/>
                <a:gd name="T55" fmla="*/ 2147483646 h 577"/>
                <a:gd name="T56" fmla="*/ 2147483646 w 757"/>
                <a:gd name="T57" fmla="*/ 2147483646 h 577"/>
                <a:gd name="T58" fmla="*/ 2147483646 w 757"/>
                <a:gd name="T59" fmla="*/ 2147483646 h 577"/>
                <a:gd name="T60" fmla="*/ 2147483646 w 757"/>
                <a:gd name="T61" fmla="*/ 2147483646 h 577"/>
                <a:gd name="T62" fmla="*/ 2147483646 w 757"/>
                <a:gd name="T63" fmla="*/ 2147483646 h 577"/>
                <a:gd name="T64" fmla="*/ 2147483646 w 757"/>
                <a:gd name="T65" fmla="*/ 2147483646 h 577"/>
                <a:gd name="T66" fmla="*/ 2147483646 w 757"/>
                <a:gd name="T67" fmla="*/ 2147483646 h 577"/>
                <a:gd name="T68" fmla="*/ 2147483646 w 757"/>
                <a:gd name="T69" fmla="*/ 2147483646 h 577"/>
                <a:gd name="T70" fmla="*/ 2147483646 w 757"/>
                <a:gd name="T71" fmla="*/ 2147483646 h 57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757" h="577">
                  <a:moveTo>
                    <a:pt x="30" y="463"/>
                  </a:moveTo>
                  <a:lnTo>
                    <a:pt x="36" y="415"/>
                  </a:lnTo>
                  <a:lnTo>
                    <a:pt x="30" y="385"/>
                  </a:lnTo>
                  <a:lnTo>
                    <a:pt x="6" y="307"/>
                  </a:lnTo>
                  <a:lnTo>
                    <a:pt x="6" y="283"/>
                  </a:lnTo>
                  <a:lnTo>
                    <a:pt x="0" y="247"/>
                  </a:lnTo>
                  <a:lnTo>
                    <a:pt x="6" y="217"/>
                  </a:lnTo>
                  <a:lnTo>
                    <a:pt x="30" y="193"/>
                  </a:lnTo>
                  <a:lnTo>
                    <a:pt x="78" y="175"/>
                  </a:lnTo>
                  <a:lnTo>
                    <a:pt x="114" y="151"/>
                  </a:lnTo>
                  <a:lnTo>
                    <a:pt x="144" y="145"/>
                  </a:lnTo>
                  <a:lnTo>
                    <a:pt x="156" y="109"/>
                  </a:lnTo>
                  <a:lnTo>
                    <a:pt x="180" y="97"/>
                  </a:lnTo>
                  <a:lnTo>
                    <a:pt x="204" y="90"/>
                  </a:lnTo>
                  <a:lnTo>
                    <a:pt x="240" y="60"/>
                  </a:lnTo>
                  <a:lnTo>
                    <a:pt x="264" y="48"/>
                  </a:lnTo>
                  <a:lnTo>
                    <a:pt x="282" y="60"/>
                  </a:lnTo>
                  <a:lnTo>
                    <a:pt x="300" y="66"/>
                  </a:lnTo>
                  <a:lnTo>
                    <a:pt x="312" y="42"/>
                  </a:lnTo>
                  <a:lnTo>
                    <a:pt x="330" y="24"/>
                  </a:lnTo>
                  <a:lnTo>
                    <a:pt x="360" y="18"/>
                  </a:lnTo>
                  <a:lnTo>
                    <a:pt x="372" y="0"/>
                  </a:lnTo>
                  <a:lnTo>
                    <a:pt x="396" y="6"/>
                  </a:lnTo>
                  <a:lnTo>
                    <a:pt x="438" y="12"/>
                  </a:lnTo>
                  <a:lnTo>
                    <a:pt x="432" y="36"/>
                  </a:lnTo>
                  <a:lnTo>
                    <a:pt x="420" y="66"/>
                  </a:lnTo>
                  <a:lnTo>
                    <a:pt x="438" y="78"/>
                  </a:lnTo>
                  <a:lnTo>
                    <a:pt x="468" y="78"/>
                  </a:lnTo>
                  <a:lnTo>
                    <a:pt x="492" y="115"/>
                  </a:lnTo>
                  <a:lnTo>
                    <a:pt x="510" y="109"/>
                  </a:lnTo>
                  <a:lnTo>
                    <a:pt x="540" y="90"/>
                  </a:lnTo>
                  <a:lnTo>
                    <a:pt x="540" y="30"/>
                  </a:lnTo>
                  <a:lnTo>
                    <a:pt x="564" y="0"/>
                  </a:lnTo>
                  <a:lnTo>
                    <a:pt x="576" y="42"/>
                  </a:lnTo>
                  <a:lnTo>
                    <a:pt x="582" y="54"/>
                  </a:lnTo>
                  <a:lnTo>
                    <a:pt x="594" y="60"/>
                  </a:lnTo>
                  <a:lnTo>
                    <a:pt x="612" y="121"/>
                  </a:lnTo>
                  <a:lnTo>
                    <a:pt x="642" y="151"/>
                  </a:lnTo>
                  <a:lnTo>
                    <a:pt x="678" y="163"/>
                  </a:lnTo>
                  <a:lnTo>
                    <a:pt x="690" y="199"/>
                  </a:lnTo>
                  <a:lnTo>
                    <a:pt x="708" y="211"/>
                  </a:lnTo>
                  <a:lnTo>
                    <a:pt x="714" y="241"/>
                  </a:lnTo>
                  <a:lnTo>
                    <a:pt x="751" y="265"/>
                  </a:lnTo>
                  <a:lnTo>
                    <a:pt x="751" y="289"/>
                  </a:lnTo>
                  <a:lnTo>
                    <a:pt x="757" y="325"/>
                  </a:lnTo>
                  <a:lnTo>
                    <a:pt x="757" y="379"/>
                  </a:lnTo>
                  <a:lnTo>
                    <a:pt x="714" y="469"/>
                  </a:lnTo>
                  <a:lnTo>
                    <a:pt x="696" y="523"/>
                  </a:lnTo>
                  <a:lnTo>
                    <a:pt x="696" y="547"/>
                  </a:lnTo>
                  <a:lnTo>
                    <a:pt x="684" y="547"/>
                  </a:lnTo>
                  <a:lnTo>
                    <a:pt x="660" y="559"/>
                  </a:lnTo>
                  <a:lnTo>
                    <a:pt x="636" y="577"/>
                  </a:lnTo>
                  <a:lnTo>
                    <a:pt x="618" y="577"/>
                  </a:lnTo>
                  <a:lnTo>
                    <a:pt x="594" y="559"/>
                  </a:lnTo>
                  <a:lnTo>
                    <a:pt x="576" y="571"/>
                  </a:lnTo>
                  <a:lnTo>
                    <a:pt x="534" y="553"/>
                  </a:lnTo>
                  <a:lnTo>
                    <a:pt x="498" y="535"/>
                  </a:lnTo>
                  <a:lnTo>
                    <a:pt x="480" y="505"/>
                  </a:lnTo>
                  <a:lnTo>
                    <a:pt x="468" y="481"/>
                  </a:lnTo>
                  <a:lnTo>
                    <a:pt x="444" y="487"/>
                  </a:lnTo>
                  <a:lnTo>
                    <a:pt x="420" y="463"/>
                  </a:lnTo>
                  <a:lnTo>
                    <a:pt x="378" y="421"/>
                  </a:lnTo>
                  <a:lnTo>
                    <a:pt x="312" y="409"/>
                  </a:lnTo>
                  <a:lnTo>
                    <a:pt x="264" y="415"/>
                  </a:lnTo>
                  <a:lnTo>
                    <a:pt x="204" y="433"/>
                  </a:lnTo>
                  <a:lnTo>
                    <a:pt x="198" y="451"/>
                  </a:lnTo>
                  <a:lnTo>
                    <a:pt x="162" y="457"/>
                  </a:lnTo>
                  <a:lnTo>
                    <a:pt x="138" y="457"/>
                  </a:lnTo>
                  <a:lnTo>
                    <a:pt x="120" y="475"/>
                  </a:lnTo>
                  <a:lnTo>
                    <a:pt x="84" y="487"/>
                  </a:lnTo>
                  <a:lnTo>
                    <a:pt x="60" y="487"/>
                  </a:lnTo>
                  <a:lnTo>
                    <a:pt x="30" y="46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7" name="Freeform 64">
              <a:extLst>
                <a:ext uri="{FF2B5EF4-FFF2-40B4-BE49-F238E27FC236}">
                  <a16:creationId xmlns:a16="http://schemas.microsoft.com/office/drawing/2014/main" id="{2DBAFB26-46A5-0E42-B1AC-EBA0D07F9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9425" y="5734050"/>
              <a:ext cx="87313" cy="119063"/>
            </a:xfrm>
            <a:custGeom>
              <a:avLst/>
              <a:gdLst>
                <a:gd name="T0" fmla="*/ 0 w 66"/>
                <a:gd name="T1" fmla="*/ 2147483646 h 91"/>
                <a:gd name="T2" fmla="*/ 2147483646 w 66"/>
                <a:gd name="T3" fmla="*/ 2147483646 h 91"/>
                <a:gd name="T4" fmla="*/ 2147483646 w 66"/>
                <a:gd name="T5" fmla="*/ 2147483646 h 91"/>
                <a:gd name="T6" fmla="*/ 2147483646 w 66"/>
                <a:gd name="T7" fmla="*/ 2147483646 h 91"/>
                <a:gd name="T8" fmla="*/ 2147483646 w 66"/>
                <a:gd name="T9" fmla="*/ 2147483646 h 91"/>
                <a:gd name="T10" fmla="*/ 2147483646 w 66"/>
                <a:gd name="T11" fmla="*/ 2147483646 h 91"/>
                <a:gd name="T12" fmla="*/ 2147483646 w 66"/>
                <a:gd name="T13" fmla="*/ 0 h 91"/>
                <a:gd name="T14" fmla="*/ 2147483646 w 66"/>
                <a:gd name="T15" fmla="*/ 2147483646 h 91"/>
                <a:gd name="T16" fmla="*/ 0 w 66"/>
                <a:gd name="T17" fmla="*/ 2147483646 h 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6" h="91">
                  <a:moveTo>
                    <a:pt x="0" y="18"/>
                  </a:moveTo>
                  <a:lnTo>
                    <a:pt x="12" y="48"/>
                  </a:lnTo>
                  <a:lnTo>
                    <a:pt x="18" y="72"/>
                  </a:lnTo>
                  <a:lnTo>
                    <a:pt x="36" y="91"/>
                  </a:lnTo>
                  <a:lnTo>
                    <a:pt x="48" y="66"/>
                  </a:lnTo>
                  <a:lnTo>
                    <a:pt x="66" y="30"/>
                  </a:lnTo>
                  <a:lnTo>
                    <a:pt x="66" y="0"/>
                  </a:lnTo>
                  <a:lnTo>
                    <a:pt x="42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8" name="Freeform 65">
              <a:extLst>
                <a:ext uri="{FF2B5EF4-FFF2-40B4-BE49-F238E27FC236}">
                  <a16:creationId xmlns:a16="http://schemas.microsoft.com/office/drawing/2014/main" id="{1187452E-14DD-BA4C-8821-17317BE14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9275" y="4525963"/>
              <a:ext cx="241300" cy="265112"/>
            </a:xfrm>
            <a:custGeom>
              <a:avLst/>
              <a:gdLst>
                <a:gd name="T0" fmla="*/ 0 w 31"/>
                <a:gd name="T1" fmla="*/ 0 h 34"/>
                <a:gd name="T2" fmla="*/ 2147483646 w 31"/>
                <a:gd name="T3" fmla="*/ 0 h 34"/>
                <a:gd name="T4" fmla="*/ 2147483646 w 31"/>
                <a:gd name="T5" fmla="*/ 2147483646 h 34"/>
                <a:gd name="T6" fmla="*/ 2147483646 w 31"/>
                <a:gd name="T7" fmla="*/ 2147483646 h 34"/>
                <a:gd name="T8" fmla="*/ 2147483646 w 31"/>
                <a:gd name="T9" fmla="*/ 2147483646 h 34"/>
                <a:gd name="T10" fmla="*/ 2147483646 w 31"/>
                <a:gd name="T11" fmla="*/ 2147483646 h 34"/>
                <a:gd name="T12" fmla="*/ 2147483646 w 31"/>
                <a:gd name="T13" fmla="*/ 2147483646 h 34"/>
                <a:gd name="T14" fmla="*/ 2147483646 w 31"/>
                <a:gd name="T15" fmla="*/ 2147483646 h 34"/>
                <a:gd name="T16" fmla="*/ 2147483646 w 31"/>
                <a:gd name="T17" fmla="*/ 2147483646 h 34"/>
                <a:gd name="T18" fmla="*/ 2147483646 w 31"/>
                <a:gd name="T19" fmla="*/ 2147483646 h 34"/>
                <a:gd name="T20" fmla="*/ 2147483646 w 31"/>
                <a:gd name="T21" fmla="*/ 2147483646 h 34"/>
                <a:gd name="T22" fmla="*/ 2147483646 w 31"/>
                <a:gd name="T23" fmla="*/ 2147483646 h 34"/>
                <a:gd name="T24" fmla="*/ 2147483646 w 31"/>
                <a:gd name="T25" fmla="*/ 2147483646 h 34"/>
                <a:gd name="T26" fmla="*/ 2147483646 w 31"/>
                <a:gd name="T27" fmla="*/ 2147483646 h 34"/>
                <a:gd name="T28" fmla="*/ 2147483646 w 31"/>
                <a:gd name="T29" fmla="*/ 2147483646 h 34"/>
                <a:gd name="T30" fmla="*/ 2147483646 w 31"/>
                <a:gd name="T31" fmla="*/ 2147483646 h 34"/>
                <a:gd name="T32" fmla="*/ 0 w 31"/>
                <a:gd name="T33" fmla="*/ 0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4">
                  <a:moveTo>
                    <a:pt x="0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7" y="13"/>
                    <a:pt x="6" y="12"/>
                  </a:cubicBezTo>
                  <a:cubicBezTo>
                    <a:pt x="4" y="11"/>
                    <a:pt x="1" y="8"/>
                    <a:pt x="1" y="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39" name="Freeform 66">
              <a:extLst>
                <a:ext uri="{FF2B5EF4-FFF2-40B4-BE49-F238E27FC236}">
                  <a16:creationId xmlns:a16="http://schemas.microsoft.com/office/drawing/2014/main" id="{EED1351C-B624-5F44-8885-80F3FA718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83450" y="4491038"/>
              <a:ext cx="227013" cy="265112"/>
            </a:xfrm>
            <a:custGeom>
              <a:avLst/>
              <a:gdLst>
                <a:gd name="T0" fmla="*/ 2147483646 w 174"/>
                <a:gd name="T1" fmla="*/ 2147483646 h 204"/>
                <a:gd name="T2" fmla="*/ 0 w 174"/>
                <a:gd name="T3" fmla="*/ 2147483646 h 204"/>
                <a:gd name="T4" fmla="*/ 0 w 174"/>
                <a:gd name="T5" fmla="*/ 2147483646 h 204"/>
                <a:gd name="T6" fmla="*/ 2147483646 w 174"/>
                <a:gd name="T7" fmla="*/ 2147483646 h 204"/>
                <a:gd name="T8" fmla="*/ 2147483646 w 174"/>
                <a:gd name="T9" fmla="*/ 2147483646 h 204"/>
                <a:gd name="T10" fmla="*/ 2147483646 w 174"/>
                <a:gd name="T11" fmla="*/ 2147483646 h 204"/>
                <a:gd name="T12" fmla="*/ 2147483646 w 174"/>
                <a:gd name="T13" fmla="*/ 2147483646 h 204"/>
                <a:gd name="T14" fmla="*/ 2147483646 w 174"/>
                <a:gd name="T15" fmla="*/ 0 h 204"/>
                <a:gd name="T16" fmla="*/ 2147483646 w 174"/>
                <a:gd name="T17" fmla="*/ 2147483646 h 204"/>
                <a:gd name="T18" fmla="*/ 2147483646 w 174"/>
                <a:gd name="T19" fmla="*/ 2147483646 h 204"/>
                <a:gd name="T20" fmla="*/ 2147483646 w 174"/>
                <a:gd name="T21" fmla="*/ 2147483646 h 204"/>
                <a:gd name="T22" fmla="*/ 2147483646 w 174"/>
                <a:gd name="T23" fmla="*/ 2147483646 h 204"/>
                <a:gd name="T24" fmla="*/ 2147483646 w 174"/>
                <a:gd name="T25" fmla="*/ 2147483646 h 204"/>
                <a:gd name="T26" fmla="*/ 2147483646 w 174"/>
                <a:gd name="T27" fmla="*/ 2147483646 h 204"/>
                <a:gd name="T28" fmla="*/ 2147483646 w 174"/>
                <a:gd name="T29" fmla="*/ 2147483646 h 204"/>
                <a:gd name="T30" fmla="*/ 2147483646 w 174"/>
                <a:gd name="T31" fmla="*/ 2147483646 h 204"/>
                <a:gd name="T32" fmla="*/ 2147483646 w 174"/>
                <a:gd name="T33" fmla="*/ 2147483646 h 204"/>
                <a:gd name="T34" fmla="*/ 2147483646 w 174"/>
                <a:gd name="T35" fmla="*/ 2147483646 h 204"/>
                <a:gd name="T36" fmla="*/ 2147483646 w 174"/>
                <a:gd name="T37" fmla="*/ 2147483646 h 204"/>
                <a:gd name="T38" fmla="*/ 2147483646 w 174"/>
                <a:gd name="T39" fmla="*/ 2147483646 h 204"/>
                <a:gd name="T40" fmla="*/ 2147483646 w 174"/>
                <a:gd name="T41" fmla="*/ 2147483646 h 204"/>
                <a:gd name="T42" fmla="*/ 2147483646 w 174"/>
                <a:gd name="T43" fmla="*/ 2147483646 h 204"/>
                <a:gd name="T44" fmla="*/ 2147483646 w 174"/>
                <a:gd name="T45" fmla="*/ 2147483646 h 204"/>
                <a:gd name="T46" fmla="*/ 2147483646 w 174"/>
                <a:gd name="T47" fmla="*/ 2147483646 h 20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74" h="204">
                  <a:moveTo>
                    <a:pt x="12" y="168"/>
                  </a:moveTo>
                  <a:lnTo>
                    <a:pt x="0" y="144"/>
                  </a:lnTo>
                  <a:lnTo>
                    <a:pt x="0" y="108"/>
                  </a:lnTo>
                  <a:lnTo>
                    <a:pt x="12" y="90"/>
                  </a:lnTo>
                  <a:lnTo>
                    <a:pt x="36" y="84"/>
                  </a:lnTo>
                  <a:lnTo>
                    <a:pt x="60" y="66"/>
                  </a:lnTo>
                  <a:lnTo>
                    <a:pt x="96" y="24"/>
                  </a:lnTo>
                  <a:lnTo>
                    <a:pt x="138" y="0"/>
                  </a:lnTo>
                  <a:lnTo>
                    <a:pt x="162" y="12"/>
                  </a:lnTo>
                  <a:lnTo>
                    <a:pt x="174" y="30"/>
                  </a:lnTo>
                  <a:lnTo>
                    <a:pt x="156" y="48"/>
                  </a:lnTo>
                  <a:lnTo>
                    <a:pt x="150" y="66"/>
                  </a:lnTo>
                  <a:lnTo>
                    <a:pt x="156" y="90"/>
                  </a:lnTo>
                  <a:lnTo>
                    <a:pt x="174" y="108"/>
                  </a:lnTo>
                  <a:lnTo>
                    <a:pt x="156" y="120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6" y="168"/>
                  </a:lnTo>
                  <a:lnTo>
                    <a:pt x="114" y="198"/>
                  </a:lnTo>
                  <a:lnTo>
                    <a:pt x="90" y="204"/>
                  </a:lnTo>
                  <a:lnTo>
                    <a:pt x="72" y="192"/>
                  </a:lnTo>
                  <a:lnTo>
                    <a:pt x="42" y="192"/>
                  </a:lnTo>
                  <a:lnTo>
                    <a:pt x="24" y="192"/>
                  </a:lnTo>
                  <a:lnTo>
                    <a:pt x="12" y="16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0" name="Freeform 67">
              <a:extLst>
                <a:ext uri="{FF2B5EF4-FFF2-40B4-BE49-F238E27FC236}">
                  <a16:creationId xmlns:a16="http://schemas.microsoft.com/office/drawing/2014/main" id="{C1312C32-353A-DD48-BD5E-BB1CFEF6A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6488" y="4618038"/>
              <a:ext cx="141287" cy="173037"/>
            </a:xfrm>
            <a:custGeom>
              <a:avLst/>
              <a:gdLst>
                <a:gd name="T0" fmla="*/ 2147483646 w 108"/>
                <a:gd name="T1" fmla="*/ 2147483646 h 132"/>
                <a:gd name="T2" fmla="*/ 2147483646 w 108"/>
                <a:gd name="T3" fmla="*/ 2147483646 h 132"/>
                <a:gd name="T4" fmla="*/ 0 w 108"/>
                <a:gd name="T5" fmla="*/ 2147483646 h 132"/>
                <a:gd name="T6" fmla="*/ 2147483646 w 108"/>
                <a:gd name="T7" fmla="*/ 2147483646 h 132"/>
                <a:gd name="T8" fmla="*/ 2147483646 w 108"/>
                <a:gd name="T9" fmla="*/ 2147483646 h 132"/>
                <a:gd name="T10" fmla="*/ 2147483646 w 108"/>
                <a:gd name="T11" fmla="*/ 2147483646 h 132"/>
                <a:gd name="T12" fmla="*/ 2147483646 w 108"/>
                <a:gd name="T13" fmla="*/ 2147483646 h 132"/>
                <a:gd name="T14" fmla="*/ 2147483646 w 108"/>
                <a:gd name="T15" fmla="*/ 0 h 132"/>
                <a:gd name="T16" fmla="*/ 2147483646 w 108"/>
                <a:gd name="T17" fmla="*/ 2147483646 h 132"/>
                <a:gd name="T18" fmla="*/ 2147483646 w 108"/>
                <a:gd name="T19" fmla="*/ 2147483646 h 132"/>
                <a:gd name="T20" fmla="*/ 2147483646 w 108"/>
                <a:gd name="T21" fmla="*/ 2147483646 h 132"/>
                <a:gd name="T22" fmla="*/ 2147483646 w 108"/>
                <a:gd name="T23" fmla="*/ 2147483646 h 132"/>
                <a:gd name="T24" fmla="*/ 2147483646 w 108"/>
                <a:gd name="T25" fmla="*/ 2147483646 h 132"/>
                <a:gd name="T26" fmla="*/ 2147483646 w 108"/>
                <a:gd name="T27" fmla="*/ 2147483646 h 132"/>
                <a:gd name="T28" fmla="*/ 2147483646 w 108"/>
                <a:gd name="T29" fmla="*/ 2147483646 h 132"/>
                <a:gd name="T30" fmla="*/ 2147483646 w 108"/>
                <a:gd name="T31" fmla="*/ 2147483646 h 132"/>
                <a:gd name="T32" fmla="*/ 2147483646 w 108"/>
                <a:gd name="T33" fmla="*/ 2147483646 h 132"/>
                <a:gd name="T34" fmla="*/ 2147483646 w 108"/>
                <a:gd name="T35" fmla="*/ 2147483646 h 132"/>
                <a:gd name="T36" fmla="*/ 2147483646 w 108"/>
                <a:gd name="T37" fmla="*/ 2147483646 h 132"/>
                <a:gd name="T38" fmla="*/ 2147483646 w 108"/>
                <a:gd name="T39" fmla="*/ 2147483646 h 132"/>
                <a:gd name="T40" fmla="*/ 2147483646 w 108"/>
                <a:gd name="T41" fmla="*/ 2147483646 h 132"/>
                <a:gd name="T42" fmla="*/ 2147483646 w 108"/>
                <a:gd name="T43" fmla="*/ 2147483646 h 132"/>
                <a:gd name="T44" fmla="*/ 2147483646 w 108"/>
                <a:gd name="T45" fmla="*/ 2147483646 h 132"/>
                <a:gd name="T46" fmla="*/ 2147483646 w 108"/>
                <a:gd name="T47" fmla="*/ 2147483646 h 13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08" h="132">
                  <a:moveTo>
                    <a:pt x="12" y="126"/>
                  </a:moveTo>
                  <a:lnTo>
                    <a:pt x="12" y="108"/>
                  </a:lnTo>
                  <a:lnTo>
                    <a:pt x="0" y="84"/>
                  </a:lnTo>
                  <a:lnTo>
                    <a:pt x="6" y="66"/>
                  </a:lnTo>
                  <a:lnTo>
                    <a:pt x="24" y="24"/>
                  </a:lnTo>
                  <a:lnTo>
                    <a:pt x="36" y="12"/>
                  </a:lnTo>
                  <a:lnTo>
                    <a:pt x="66" y="6"/>
                  </a:lnTo>
                  <a:lnTo>
                    <a:pt x="108" y="0"/>
                  </a:lnTo>
                  <a:lnTo>
                    <a:pt x="108" y="12"/>
                  </a:lnTo>
                  <a:lnTo>
                    <a:pt x="90" y="12"/>
                  </a:lnTo>
                  <a:lnTo>
                    <a:pt x="54" y="24"/>
                  </a:lnTo>
                  <a:lnTo>
                    <a:pt x="42" y="42"/>
                  </a:lnTo>
                  <a:lnTo>
                    <a:pt x="84" y="42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66" y="78"/>
                  </a:lnTo>
                  <a:lnTo>
                    <a:pt x="90" y="102"/>
                  </a:lnTo>
                  <a:lnTo>
                    <a:pt x="96" y="126"/>
                  </a:lnTo>
                  <a:lnTo>
                    <a:pt x="72" y="126"/>
                  </a:lnTo>
                  <a:lnTo>
                    <a:pt x="54" y="108"/>
                  </a:lnTo>
                  <a:lnTo>
                    <a:pt x="36" y="84"/>
                  </a:lnTo>
                  <a:lnTo>
                    <a:pt x="36" y="114"/>
                  </a:lnTo>
                  <a:lnTo>
                    <a:pt x="36" y="132"/>
                  </a:lnTo>
                  <a:lnTo>
                    <a:pt x="12" y="12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1" name="Freeform 68">
              <a:extLst>
                <a:ext uri="{FF2B5EF4-FFF2-40B4-BE49-F238E27FC236}">
                  <a16:creationId xmlns:a16="http://schemas.microsoft.com/office/drawing/2014/main" id="{E9E6300D-9F44-C047-BE64-1CD449649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5813" y="4814888"/>
              <a:ext cx="265112" cy="60325"/>
            </a:xfrm>
            <a:custGeom>
              <a:avLst/>
              <a:gdLst>
                <a:gd name="T0" fmla="*/ 0 w 34"/>
                <a:gd name="T1" fmla="*/ 2147483646 h 8"/>
                <a:gd name="T2" fmla="*/ 2147483646 w 34"/>
                <a:gd name="T3" fmla="*/ 0 h 8"/>
                <a:gd name="T4" fmla="*/ 2147483646 w 34"/>
                <a:gd name="T5" fmla="*/ 0 h 8"/>
                <a:gd name="T6" fmla="*/ 2147483646 w 34"/>
                <a:gd name="T7" fmla="*/ 2147483646 h 8"/>
                <a:gd name="T8" fmla="*/ 2147483646 w 34"/>
                <a:gd name="T9" fmla="*/ 2147483646 h 8"/>
                <a:gd name="T10" fmla="*/ 2147483646 w 34"/>
                <a:gd name="T11" fmla="*/ 2147483646 h 8"/>
                <a:gd name="T12" fmla="*/ 2147483646 w 34"/>
                <a:gd name="T13" fmla="*/ 2147483646 h 8"/>
                <a:gd name="T14" fmla="*/ 2147483646 w 34"/>
                <a:gd name="T15" fmla="*/ 2147483646 h 8"/>
                <a:gd name="T16" fmla="*/ 2147483646 w 34"/>
                <a:gd name="T17" fmla="*/ 2147483646 h 8"/>
                <a:gd name="T18" fmla="*/ 2147483646 w 34"/>
                <a:gd name="T19" fmla="*/ 2147483646 h 8"/>
                <a:gd name="T20" fmla="*/ 0 w 34"/>
                <a:gd name="T21" fmla="*/ 2147483646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" h="8">
                  <a:moveTo>
                    <a:pt x="0" y="1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0" y="4"/>
                    <a:pt x="8" y="4"/>
                  </a:cubicBezTo>
                  <a:cubicBezTo>
                    <a:pt x="7" y="3"/>
                    <a:pt x="0" y="1"/>
                    <a:pt x="0" y="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2" name="Freeform 69">
              <a:extLst>
                <a:ext uri="{FF2B5EF4-FFF2-40B4-BE49-F238E27FC236}">
                  <a16:creationId xmlns:a16="http://schemas.microsoft.com/office/drawing/2014/main" id="{98069BB8-DA21-3E4A-80E2-A5F4D0DF7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3178175"/>
              <a:ext cx="158750" cy="179388"/>
            </a:xfrm>
            <a:custGeom>
              <a:avLst/>
              <a:gdLst>
                <a:gd name="T0" fmla="*/ 0 w 120"/>
                <a:gd name="T1" fmla="*/ 2147483646 h 138"/>
                <a:gd name="T2" fmla="*/ 0 w 120"/>
                <a:gd name="T3" fmla="*/ 2147483646 h 138"/>
                <a:gd name="T4" fmla="*/ 2147483646 w 120"/>
                <a:gd name="T5" fmla="*/ 2147483646 h 138"/>
                <a:gd name="T6" fmla="*/ 2147483646 w 120"/>
                <a:gd name="T7" fmla="*/ 2147483646 h 138"/>
                <a:gd name="T8" fmla="*/ 2147483646 w 120"/>
                <a:gd name="T9" fmla="*/ 0 h 138"/>
                <a:gd name="T10" fmla="*/ 2147483646 w 120"/>
                <a:gd name="T11" fmla="*/ 2147483646 h 138"/>
                <a:gd name="T12" fmla="*/ 2147483646 w 120"/>
                <a:gd name="T13" fmla="*/ 2147483646 h 138"/>
                <a:gd name="T14" fmla="*/ 2147483646 w 120"/>
                <a:gd name="T15" fmla="*/ 2147483646 h 138"/>
                <a:gd name="T16" fmla="*/ 2147483646 w 120"/>
                <a:gd name="T17" fmla="*/ 2147483646 h 138"/>
                <a:gd name="T18" fmla="*/ 2147483646 w 120"/>
                <a:gd name="T19" fmla="*/ 2147483646 h 138"/>
                <a:gd name="T20" fmla="*/ 2147483646 w 120"/>
                <a:gd name="T21" fmla="*/ 2147483646 h 138"/>
                <a:gd name="T22" fmla="*/ 2147483646 w 120"/>
                <a:gd name="T23" fmla="*/ 2147483646 h 138"/>
                <a:gd name="T24" fmla="*/ 2147483646 w 120"/>
                <a:gd name="T25" fmla="*/ 2147483646 h 138"/>
                <a:gd name="T26" fmla="*/ 2147483646 w 120"/>
                <a:gd name="T27" fmla="*/ 2147483646 h 138"/>
                <a:gd name="T28" fmla="*/ 2147483646 w 120"/>
                <a:gd name="T29" fmla="*/ 2147483646 h 138"/>
                <a:gd name="T30" fmla="*/ 2147483646 w 120"/>
                <a:gd name="T31" fmla="*/ 2147483646 h 138"/>
                <a:gd name="T32" fmla="*/ 0 w 120"/>
                <a:gd name="T33" fmla="*/ 2147483646 h 13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0" h="138">
                  <a:moveTo>
                    <a:pt x="0" y="114"/>
                  </a:moveTo>
                  <a:lnTo>
                    <a:pt x="0" y="90"/>
                  </a:lnTo>
                  <a:lnTo>
                    <a:pt x="6" y="72"/>
                  </a:lnTo>
                  <a:lnTo>
                    <a:pt x="36" y="24"/>
                  </a:lnTo>
                  <a:lnTo>
                    <a:pt x="66" y="0"/>
                  </a:lnTo>
                  <a:lnTo>
                    <a:pt x="66" y="18"/>
                  </a:lnTo>
                  <a:lnTo>
                    <a:pt x="54" y="42"/>
                  </a:lnTo>
                  <a:lnTo>
                    <a:pt x="60" y="54"/>
                  </a:lnTo>
                  <a:lnTo>
                    <a:pt x="108" y="78"/>
                  </a:lnTo>
                  <a:lnTo>
                    <a:pt x="120" y="108"/>
                  </a:lnTo>
                  <a:lnTo>
                    <a:pt x="120" y="132"/>
                  </a:lnTo>
                  <a:lnTo>
                    <a:pt x="96" y="138"/>
                  </a:lnTo>
                  <a:lnTo>
                    <a:pt x="84" y="120"/>
                  </a:lnTo>
                  <a:lnTo>
                    <a:pt x="66" y="126"/>
                  </a:lnTo>
                  <a:lnTo>
                    <a:pt x="48" y="114"/>
                  </a:lnTo>
                  <a:lnTo>
                    <a:pt x="18" y="108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3" name="Freeform 70">
              <a:extLst>
                <a:ext uri="{FF2B5EF4-FFF2-40B4-BE49-F238E27FC236}">
                  <a16:creationId xmlns:a16="http://schemas.microsoft.com/office/drawing/2014/main" id="{78D418C6-B75D-B443-8690-5AA840561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475" y="4084638"/>
              <a:ext cx="276225" cy="77787"/>
            </a:xfrm>
            <a:custGeom>
              <a:avLst/>
              <a:gdLst>
                <a:gd name="T0" fmla="*/ 2147483646 w 35"/>
                <a:gd name="T1" fmla="*/ 2147483646 h 10"/>
                <a:gd name="T2" fmla="*/ 2147483646 w 35"/>
                <a:gd name="T3" fmla="*/ 0 h 10"/>
                <a:gd name="T4" fmla="*/ 2147483646 w 35"/>
                <a:gd name="T5" fmla="*/ 0 h 10"/>
                <a:gd name="T6" fmla="*/ 2147483646 w 35"/>
                <a:gd name="T7" fmla="*/ 2147483646 h 10"/>
                <a:gd name="T8" fmla="*/ 2147483646 w 35"/>
                <a:gd name="T9" fmla="*/ 2147483646 h 10"/>
                <a:gd name="T10" fmla="*/ 2147483646 w 35"/>
                <a:gd name="T11" fmla="*/ 2147483646 h 10"/>
                <a:gd name="T12" fmla="*/ 2147483646 w 35"/>
                <a:gd name="T13" fmla="*/ 2147483646 h 10"/>
                <a:gd name="T14" fmla="*/ 2147483646 w 35"/>
                <a:gd name="T15" fmla="*/ 2147483646 h 10"/>
                <a:gd name="T16" fmla="*/ 2147483646 w 35"/>
                <a:gd name="T17" fmla="*/ 2147483646 h 10"/>
                <a:gd name="T18" fmla="*/ 2147483646 w 35"/>
                <a:gd name="T19" fmla="*/ 2147483646 h 10"/>
                <a:gd name="T20" fmla="*/ 2147483646 w 35"/>
                <a:gd name="T21" fmla="*/ 2147483646 h 10"/>
                <a:gd name="T22" fmla="*/ 2147483646 w 35"/>
                <a:gd name="T23" fmla="*/ 2147483646 h 10"/>
                <a:gd name="T24" fmla="*/ 2147483646 w 35"/>
                <a:gd name="T25" fmla="*/ 2147483646 h 10"/>
                <a:gd name="T26" fmla="*/ 2147483646 w 35"/>
                <a:gd name="T27" fmla="*/ 2147483646 h 10"/>
                <a:gd name="T28" fmla="*/ 0 w 35"/>
                <a:gd name="T29" fmla="*/ 2147483646 h 10"/>
                <a:gd name="T30" fmla="*/ 2147483646 w 35"/>
                <a:gd name="T31" fmla="*/ 2147483646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5" h="10">
                  <a:moveTo>
                    <a:pt x="2" y="1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6" y="3"/>
                    <a:pt x="27" y="5"/>
                    <a:pt x="28" y="6"/>
                  </a:cubicBezTo>
                  <a:cubicBezTo>
                    <a:pt x="30" y="7"/>
                    <a:pt x="33" y="7"/>
                    <a:pt x="33" y="7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35" y="10"/>
                    <a:pt x="33" y="10"/>
                  </a:cubicBezTo>
                  <a:cubicBezTo>
                    <a:pt x="31" y="10"/>
                    <a:pt x="25" y="10"/>
                    <a:pt x="25" y="1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0" y="3"/>
                    <a:pt x="0" y="3"/>
                    <a:pt x="0" y="3"/>
                  </a:cubicBezTo>
                  <a:lnTo>
                    <a:pt x="2" y="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4" name="Freeform 71">
              <a:extLst>
                <a:ext uri="{FF2B5EF4-FFF2-40B4-BE49-F238E27FC236}">
                  <a16:creationId xmlns:a16="http://schemas.microsoft.com/office/drawing/2014/main" id="{A500037D-A4D5-7249-AD63-1CA771312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700" y="4170363"/>
              <a:ext cx="171450" cy="47625"/>
            </a:xfrm>
            <a:custGeom>
              <a:avLst/>
              <a:gdLst>
                <a:gd name="T0" fmla="*/ 2147483646 w 132"/>
                <a:gd name="T1" fmla="*/ 0 h 36"/>
                <a:gd name="T2" fmla="*/ 2147483646 w 132"/>
                <a:gd name="T3" fmla="*/ 2147483646 h 36"/>
                <a:gd name="T4" fmla="*/ 0 w 132"/>
                <a:gd name="T5" fmla="*/ 2147483646 h 36"/>
                <a:gd name="T6" fmla="*/ 2147483646 w 132"/>
                <a:gd name="T7" fmla="*/ 2147483646 h 36"/>
                <a:gd name="T8" fmla="*/ 2147483646 w 132"/>
                <a:gd name="T9" fmla="*/ 2147483646 h 36"/>
                <a:gd name="T10" fmla="*/ 2147483646 w 132"/>
                <a:gd name="T11" fmla="*/ 2147483646 h 36"/>
                <a:gd name="T12" fmla="*/ 2147483646 w 132"/>
                <a:gd name="T13" fmla="*/ 2147483646 h 36"/>
                <a:gd name="T14" fmla="*/ 2147483646 w 132"/>
                <a:gd name="T15" fmla="*/ 2147483646 h 36"/>
                <a:gd name="T16" fmla="*/ 2147483646 w 132"/>
                <a:gd name="T17" fmla="*/ 2147483646 h 36"/>
                <a:gd name="T18" fmla="*/ 2147483646 w 132"/>
                <a:gd name="T19" fmla="*/ 0 h 36"/>
                <a:gd name="T20" fmla="*/ 2147483646 w 132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2" h="36">
                  <a:moveTo>
                    <a:pt x="24" y="0"/>
                  </a:moveTo>
                  <a:lnTo>
                    <a:pt x="24" y="12"/>
                  </a:lnTo>
                  <a:lnTo>
                    <a:pt x="0" y="18"/>
                  </a:lnTo>
                  <a:lnTo>
                    <a:pt x="30" y="30"/>
                  </a:lnTo>
                  <a:lnTo>
                    <a:pt x="42" y="36"/>
                  </a:lnTo>
                  <a:lnTo>
                    <a:pt x="66" y="36"/>
                  </a:lnTo>
                  <a:lnTo>
                    <a:pt x="84" y="24"/>
                  </a:lnTo>
                  <a:lnTo>
                    <a:pt x="132" y="30"/>
                  </a:lnTo>
                  <a:lnTo>
                    <a:pt x="108" y="18"/>
                  </a:lnTo>
                  <a:lnTo>
                    <a:pt x="72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5" name="Freeform 72">
              <a:extLst>
                <a:ext uri="{FF2B5EF4-FFF2-40B4-BE49-F238E27FC236}">
                  <a16:creationId xmlns:a16="http://schemas.microsoft.com/office/drawing/2014/main" id="{023FC39B-0D74-D14B-A8EA-6C34825BB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888" y="3643313"/>
              <a:ext cx="77787" cy="46037"/>
            </a:xfrm>
            <a:custGeom>
              <a:avLst/>
              <a:gdLst>
                <a:gd name="T0" fmla="*/ 0 w 60"/>
                <a:gd name="T1" fmla="*/ 2147483646 h 36"/>
                <a:gd name="T2" fmla="*/ 2147483646 w 60"/>
                <a:gd name="T3" fmla="*/ 0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2147483646 h 36"/>
                <a:gd name="T10" fmla="*/ 2147483646 w 60"/>
                <a:gd name="T11" fmla="*/ 2147483646 h 36"/>
                <a:gd name="T12" fmla="*/ 0 w 60"/>
                <a:gd name="T13" fmla="*/ 2147483646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" h="36">
                  <a:moveTo>
                    <a:pt x="0" y="12"/>
                  </a:moveTo>
                  <a:lnTo>
                    <a:pt x="36" y="0"/>
                  </a:lnTo>
                  <a:lnTo>
                    <a:pt x="60" y="6"/>
                  </a:lnTo>
                  <a:lnTo>
                    <a:pt x="60" y="18"/>
                  </a:lnTo>
                  <a:lnTo>
                    <a:pt x="54" y="36"/>
                  </a:lnTo>
                  <a:lnTo>
                    <a:pt x="30" y="24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6" name="Freeform 73">
              <a:extLst>
                <a:ext uri="{FF2B5EF4-FFF2-40B4-BE49-F238E27FC236}">
                  <a16:creationId xmlns:a16="http://schemas.microsoft.com/office/drawing/2014/main" id="{6AD5F4DB-5A4F-BE4C-BFAA-093ED9D06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7575" y="3554413"/>
              <a:ext cx="31750" cy="61912"/>
            </a:xfrm>
            <a:custGeom>
              <a:avLst/>
              <a:gdLst>
                <a:gd name="T0" fmla="*/ 0 w 24"/>
                <a:gd name="T1" fmla="*/ 2147483646 h 48"/>
                <a:gd name="T2" fmla="*/ 2147483646 w 24"/>
                <a:gd name="T3" fmla="*/ 2147483646 h 48"/>
                <a:gd name="T4" fmla="*/ 2147483646 w 24"/>
                <a:gd name="T5" fmla="*/ 0 h 48"/>
                <a:gd name="T6" fmla="*/ 2147483646 w 24"/>
                <a:gd name="T7" fmla="*/ 2147483646 h 48"/>
                <a:gd name="T8" fmla="*/ 2147483646 w 24"/>
                <a:gd name="T9" fmla="*/ 2147483646 h 48"/>
                <a:gd name="T10" fmla="*/ 0 w 24"/>
                <a:gd name="T11" fmla="*/ 2147483646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48">
                  <a:moveTo>
                    <a:pt x="0" y="48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24" y="24"/>
                  </a:lnTo>
                  <a:lnTo>
                    <a:pt x="24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7" name="Freeform 74">
              <a:extLst>
                <a:ext uri="{FF2B5EF4-FFF2-40B4-BE49-F238E27FC236}">
                  <a16:creationId xmlns:a16="http://schemas.microsoft.com/office/drawing/2014/main" id="{3CB6649A-7942-0942-BDA1-ABA7D3D2BA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490913"/>
              <a:ext cx="39687" cy="47625"/>
            </a:xfrm>
            <a:custGeom>
              <a:avLst/>
              <a:gdLst>
                <a:gd name="T0" fmla="*/ 0 w 30"/>
                <a:gd name="T1" fmla="*/ 2147483646 h 37"/>
                <a:gd name="T2" fmla="*/ 2147483646 w 30"/>
                <a:gd name="T3" fmla="*/ 0 h 37"/>
                <a:gd name="T4" fmla="*/ 2147483646 w 30"/>
                <a:gd name="T5" fmla="*/ 2147483646 h 37"/>
                <a:gd name="T6" fmla="*/ 2147483646 w 30"/>
                <a:gd name="T7" fmla="*/ 2147483646 h 37"/>
                <a:gd name="T8" fmla="*/ 0 w 30"/>
                <a:gd name="T9" fmla="*/ 2147483646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" h="37">
                  <a:moveTo>
                    <a:pt x="0" y="12"/>
                  </a:moveTo>
                  <a:lnTo>
                    <a:pt x="24" y="0"/>
                  </a:lnTo>
                  <a:lnTo>
                    <a:pt x="30" y="24"/>
                  </a:lnTo>
                  <a:lnTo>
                    <a:pt x="24" y="37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8" name="Freeform 75">
              <a:extLst>
                <a:ext uri="{FF2B5EF4-FFF2-40B4-BE49-F238E27FC236}">
                  <a16:creationId xmlns:a16="http://schemas.microsoft.com/office/drawing/2014/main" id="{A6DB0AB1-A669-6740-83B6-65AB59E11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8150" y="3667125"/>
              <a:ext cx="39688" cy="7938"/>
            </a:xfrm>
            <a:custGeom>
              <a:avLst/>
              <a:gdLst>
                <a:gd name="T0" fmla="*/ 2147483646 w 30"/>
                <a:gd name="T1" fmla="*/ 0 h 6"/>
                <a:gd name="T2" fmla="*/ 2147483646 w 30"/>
                <a:gd name="T3" fmla="*/ 0 h 6"/>
                <a:gd name="T4" fmla="*/ 0 w 30"/>
                <a:gd name="T5" fmla="*/ 2147483646 h 6"/>
                <a:gd name="T6" fmla="*/ 2147483646 w 30"/>
                <a:gd name="T7" fmla="*/ 0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0" h="6">
                  <a:moveTo>
                    <a:pt x="24" y="0"/>
                  </a:moveTo>
                  <a:lnTo>
                    <a:pt x="30" y="0"/>
                  </a:lnTo>
                  <a:lnTo>
                    <a:pt x="0" y="6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49" name="Rectangle 76">
              <a:extLst>
                <a:ext uri="{FF2B5EF4-FFF2-40B4-BE49-F238E27FC236}">
                  <a16:creationId xmlns:a16="http://schemas.microsoft.com/office/drawing/2014/main" id="{5F18D322-1726-2942-9D38-8194DD52CF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8450" y="3898900"/>
              <a:ext cx="0" cy="3175"/>
            </a:xfrm>
            <a:prstGeom prst="rect">
              <a:avLst/>
            </a:prstGeom>
            <a:grpFill/>
            <a:ln w="3175">
              <a:solidFill>
                <a:schemeClr val="accent1">
                  <a:alpha val="7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250" name="Freeform 77">
              <a:extLst>
                <a:ext uri="{FF2B5EF4-FFF2-40B4-BE49-F238E27FC236}">
                  <a16:creationId xmlns:a16="http://schemas.microsoft.com/office/drawing/2014/main" id="{B447151E-8CAA-2C43-8734-E458662BB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9688" y="3517900"/>
              <a:ext cx="492125" cy="179388"/>
            </a:xfrm>
            <a:custGeom>
              <a:avLst/>
              <a:gdLst>
                <a:gd name="T0" fmla="*/ 2147483646 w 10616"/>
                <a:gd name="T1" fmla="*/ 2147483646 h 10000"/>
                <a:gd name="T2" fmla="*/ 2147483646 w 10616"/>
                <a:gd name="T3" fmla="*/ 2147483646 h 10000"/>
                <a:gd name="T4" fmla="*/ 2147483646 w 10616"/>
                <a:gd name="T5" fmla="*/ 2147483646 h 10000"/>
                <a:gd name="T6" fmla="*/ 2147483646 w 10616"/>
                <a:gd name="T7" fmla="*/ 2147483646 h 10000"/>
                <a:gd name="T8" fmla="*/ 2147483646 w 10616"/>
                <a:gd name="T9" fmla="*/ 2147483646 h 10000"/>
                <a:gd name="T10" fmla="*/ 2147483646 w 10616"/>
                <a:gd name="T11" fmla="*/ 2147483646 h 10000"/>
                <a:gd name="T12" fmla="*/ 2147483646 w 10616"/>
                <a:gd name="T13" fmla="*/ 2147483646 h 10000"/>
                <a:gd name="T14" fmla="*/ 2147483646 w 10616"/>
                <a:gd name="T15" fmla="*/ 2147483646 h 10000"/>
                <a:gd name="T16" fmla="*/ 2147483646 w 10616"/>
                <a:gd name="T17" fmla="*/ 2147483646 h 10000"/>
                <a:gd name="T18" fmla="*/ 2147483646 w 10616"/>
                <a:gd name="T19" fmla="*/ 2147483646 h 10000"/>
                <a:gd name="T20" fmla="*/ 2147483646 w 10616"/>
                <a:gd name="T21" fmla="*/ 2147483646 h 10000"/>
                <a:gd name="T22" fmla="*/ 2147483646 w 10616"/>
                <a:gd name="T23" fmla="*/ 2147483646 h 10000"/>
                <a:gd name="T24" fmla="*/ 2147483646 w 10616"/>
                <a:gd name="T25" fmla="*/ 0 h 10000"/>
                <a:gd name="T26" fmla="*/ 2147483646 w 10616"/>
                <a:gd name="T27" fmla="*/ 0 h 10000"/>
                <a:gd name="T28" fmla="*/ 2147483646 w 10616"/>
                <a:gd name="T29" fmla="*/ 2147483646 h 10000"/>
                <a:gd name="T30" fmla="*/ 2147483646 w 10616"/>
                <a:gd name="T31" fmla="*/ 2147483646 h 10000"/>
                <a:gd name="T32" fmla="*/ 2147483646 w 10616"/>
                <a:gd name="T33" fmla="*/ 2147483646 h 10000"/>
                <a:gd name="T34" fmla="*/ 2147483646 w 10616"/>
                <a:gd name="T35" fmla="*/ 2147483646 h 10000"/>
                <a:gd name="T36" fmla="*/ 2147483646 w 10616"/>
                <a:gd name="T37" fmla="*/ 2147483646 h 10000"/>
                <a:gd name="T38" fmla="*/ 2147483646 w 10616"/>
                <a:gd name="T39" fmla="*/ 0 h 10000"/>
                <a:gd name="T40" fmla="*/ 2147483646 w 10616"/>
                <a:gd name="T41" fmla="*/ 0 h 10000"/>
                <a:gd name="T42" fmla="*/ 2147483646 w 10616"/>
                <a:gd name="T43" fmla="*/ 0 h 10000"/>
                <a:gd name="T44" fmla="*/ 2147483646 w 10616"/>
                <a:gd name="T45" fmla="*/ 2147483646 h 10000"/>
                <a:gd name="T46" fmla="*/ 2147483646 w 10616"/>
                <a:gd name="T47" fmla="*/ 2147483646 h 10000"/>
                <a:gd name="T48" fmla="*/ 2147483646 w 10616"/>
                <a:gd name="T49" fmla="*/ 2147483646 h 10000"/>
                <a:gd name="T50" fmla="*/ 2147483646 w 10616"/>
                <a:gd name="T51" fmla="*/ 2147483646 h 10000"/>
                <a:gd name="T52" fmla="*/ 2147483646 w 10616"/>
                <a:gd name="T53" fmla="*/ 2147483646 h 10000"/>
                <a:gd name="T54" fmla="*/ 2147483646 w 10616"/>
                <a:gd name="T55" fmla="*/ 2147483646 h 10000"/>
                <a:gd name="T56" fmla="*/ 2147483646 w 10616"/>
                <a:gd name="T57" fmla="*/ 2147483646 h 10000"/>
                <a:gd name="T58" fmla="*/ 2147483646 w 10616"/>
                <a:gd name="T59" fmla="*/ 2147483646 h 10000"/>
                <a:gd name="T60" fmla="*/ 2147483646 w 10616"/>
                <a:gd name="T61" fmla="*/ 2147483646 h 10000"/>
                <a:gd name="T62" fmla="*/ 0 w 10616"/>
                <a:gd name="T63" fmla="*/ 2147483646 h 10000"/>
                <a:gd name="T64" fmla="*/ 2147483646 w 10616"/>
                <a:gd name="T65" fmla="*/ 2147483646 h 10000"/>
                <a:gd name="T66" fmla="*/ 2147483646 w 10616"/>
                <a:gd name="T67" fmla="*/ 2147483646 h 10000"/>
                <a:gd name="T68" fmla="*/ 2147483646 w 10616"/>
                <a:gd name="T69" fmla="*/ 2147483646 h 10000"/>
                <a:gd name="T70" fmla="*/ 2147483646 w 10616"/>
                <a:gd name="T71" fmla="*/ 2147483646 h 10000"/>
                <a:gd name="T72" fmla="*/ 2147483646 w 10616"/>
                <a:gd name="T73" fmla="*/ 2147483646 h 10000"/>
                <a:gd name="T74" fmla="*/ 2147483646 w 10616"/>
                <a:gd name="T75" fmla="*/ 2147483646 h 10000"/>
                <a:gd name="T76" fmla="*/ 2147483646 w 10616"/>
                <a:gd name="T77" fmla="*/ 2147483646 h 10000"/>
                <a:gd name="T78" fmla="*/ 2147483646 w 10616"/>
                <a:gd name="T79" fmla="*/ 2147483646 h 10000"/>
                <a:gd name="T80" fmla="*/ 2147483646 w 10616"/>
                <a:gd name="T81" fmla="*/ 2147483646 h 10000"/>
                <a:gd name="T82" fmla="*/ 2147483646 w 10616"/>
                <a:gd name="T83" fmla="*/ 2147483646 h 10000"/>
                <a:gd name="T84" fmla="*/ 2147483646 w 10616"/>
                <a:gd name="T85" fmla="*/ 2147483646 h 1000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0616" h="10000">
                  <a:moveTo>
                    <a:pt x="6379" y="8696"/>
                  </a:moveTo>
                  <a:lnTo>
                    <a:pt x="6718" y="9130"/>
                  </a:lnTo>
                  <a:lnTo>
                    <a:pt x="8582" y="8696"/>
                  </a:lnTo>
                  <a:lnTo>
                    <a:pt x="9430" y="8261"/>
                  </a:lnTo>
                  <a:lnTo>
                    <a:pt x="10277" y="7826"/>
                  </a:lnTo>
                  <a:lnTo>
                    <a:pt x="10616" y="8261"/>
                  </a:lnTo>
                  <a:cubicBezTo>
                    <a:pt x="10560" y="7826"/>
                    <a:pt x="10503" y="7392"/>
                    <a:pt x="10447" y="6957"/>
                  </a:cubicBezTo>
                  <a:lnTo>
                    <a:pt x="10447" y="3913"/>
                  </a:lnTo>
                  <a:cubicBezTo>
                    <a:pt x="10503" y="3768"/>
                    <a:pt x="10560" y="3623"/>
                    <a:pt x="10616" y="3478"/>
                  </a:cubicBezTo>
                  <a:lnTo>
                    <a:pt x="9938" y="1304"/>
                  </a:lnTo>
                  <a:lnTo>
                    <a:pt x="9599" y="435"/>
                  </a:lnTo>
                  <a:lnTo>
                    <a:pt x="9091" y="435"/>
                  </a:lnTo>
                  <a:cubicBezTo>
                    <a:pt x="9034" y="290"/>
                    <a:pt x="8978" y="145"/>
                    <a:pt x="8921" y="0"/>
                  </a:cubicBezTo>
                  <a:lnTo>
                    <a:pt x="8243" y="1304"/>
                  </a:lnTo>
                  <a:lnTo>
                    <a:pt x="7396" y="1304"/>
                  </a:lnTo>
                  <a:lnTo>
                    <a:pt x="7226" y="1304"/>
                  </a:lnTo>
                  <a:lnTo>
                    <a:pt x="6548" y="435"/>
                  </a:lnTo>
                  <a:lnTo>
                    <a:pt x="6040" y="0"/>
                  </a:lnTo>
                  <a:lnTo>
                    <a:pt x="4684" y="0"/>
                  </a:lnTo>
                  <a:lnTo>
                    <a:pt x="4345" y="0"/>
                  </a:lnTo>
                  <a:lnTo>
                    <a:pt x="3836" y="435"/>
                  </a:lnTo>
                  <a:lnTo>
                    <a:pt x="3497" y="1304"/>
                  </a:lnTo>
                  <a:lnTo>
                    <a:pt x="2650" y="1739"/>
                  </a:lnTo>
                  <a:cubicBezTo>
                    <a:pt x="2593" y="1594"/>
                    <a:pt x="2537" y="1449"/>
                    <a:pt x="2480" y="1304"/>
                  </a:cubicBezTo>
                  <a:lnTo>
                    <a:pt x="2311" y="1304"/>
                  </a:lnTo>
                  <a:lnTo>
                    <a:pt x="1972" y="2609"/>
                  </a:lnTo>
                  <a:cubicBezTo>
                    <a:pt x="1746" y="2609"/>
                    <a:pt x="1494" y="2631"/>
                    <a:pt x="1294" y="2609"/>
                  </a:cubicBezTo>
                  <a:cubicBezTo>
                    <a:pt x="1094" y="2587"/>
                    <a:pt x="883" y="2261"/>
                    <a:pt x="770" y="2478"/>
                  </a:cubicBezTo>
                  <a:cubicBezTo>
                    <a:pt x="657" y="2695"/>
                    <a:pt x="333" y="2962"/>
                    <a:pt x="205" y="3117"/>
                  </a:cubicBezTo>
                  <a:cubicBezTo>
                    <a:pt x="77" y="3272"/>
                    <a:pt x="0" y="3266"/>
                    <a:pt x="0" y="3407"/>
                  </a:cubicBezTo>
                  <a:cubicBezTo>
                    <a:pt x="113" y="3701"/>
                    <a:pt x="482" y="5084"/>
                    <a:pt x="698" y="5748"/>
                  </a:cubicBezTo>
                  <a:cubicBezTo>
                    <a:pt x="914" y="6412"/>
                    <a:pt x="1138" y="6900"/>
                    <a:pt x="1294" y="7391"/>
                  </a:cubicBezTo>
                  <a:cubicBezTo>
                    <a:pt x="1450" y="7882"/>
                    <a:pt x="1520" y="8261"/>
                    <a:pt x="1633" y="8696"/>
                  </a:cubicBezTo>
                  <a:lnTo>
                    <a:pt x="3158" y="9130"/>
                  </a:lnTo>
                  <a:lnTo>
                    <a:pt x="3328" y="9130"/>
                  </a:lnTo>
                  <a:lnTo>
                    <a:pt x="4514" y="10000"/>
                  </a:lnTo>
                  <a:lnTo>
                    <a:pt x="5192" y="9130"/>
                  </a:lnTo>
                  <a:lnTo>
                    <a:pt x="5870" y="10000"/>
                  </a:lnTo>
                  <a:lnTo>
                    <a:pt x="6379" y="869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1" name="Freeform 78">
              <a:extLst>
                <a:ext uri="{FF2B5EF4-FFF2-40B4-BE49-F238E27FC236}">
                  <a16:creationId xmlns:a16="http://schemas.microsoft.com/office/drawing/2014/main" id="{29D4704D-BCA9-9448-A55F-A930B16D2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7338" y="3667125"/>
              <a:ext cx="180975" cy="146050"/>
            </a:xfrm>
            <a:custGeom>
              <a:avLst/>
              <a:gdLst>
                <a:gd name="T0" fmla="*/ 2147483646 w 139"/>
                <a:gd name="T1" fmla="*/ 2147483646 h 114"/>
                <a:gd name="T2" fmla="*/ 2147483646 w 139"/>
                <a:gd name="T3" fmla="*/ 2147483646 h 114"/>
                <a:gd name="T4" fmla="*/ 2147483646 w 139"/>
                <a:gd name="T5" fmla="*/ 2147483646 h 114"/>
                <a:gd name="T6" fmla="*/ 2147483646 w 139"/>
                <a:gd name="T7" fmla="*/ 2147483646 h 114"/>
                <a:gd name="T8" fmla="*/ 2147483646 w 139"/>
                <a:gd name="T9" fmla="*/ 2147483646 h 114"/>
                <a:gd name="T10" fmla="*/ 2147483646 w 139"/>
                <a:gd name="T11" fmla="*/ 2147483646 h 114"/>
                <a:gd name="T12" fmla="*/ 2147483646 w 139"/>
                <a:gd name="T13" fmla="*/ 0 h 114"/>
                <a:gd name="T14" fmla="*/ 2147483646 w 139"/>
                <a:gd name="T15" fmla="*/ 2147483646 h 114"/>
                <a:gd name="T16" fmla="*/ 2147483646 w 139"/>
                <a:gd name="T17" fmla="*/ 2147483646 h 114"/>
                <a:gd name="T18" fmla="*/ 2147483646 w 139"/>
                <a:gd name="T19" fmla="*/ 2147483646 h 114"/>
                <a:gd name="T20" fmla="*/ 2147483646 w 139"/>
                <a:gd name="T21" fmla="*/ 2147483646 h 114"/>
                <a:gd name="T22" fmla="*/ 2147483646 w 139"/>
                <a:gd name="T23" fmla="*/ 2147483646 h 114"/>
                <a:gd name="T24" fmla="*/ 2147483646 w 139"/>
                <a:gd name="T25" fmla="*/ 2147483646 h 114"/>
                <a:gd name="T26" fmla="*/ 0 w 139"/>
                <a:gd name="T27" fmla="*/ 2147483646 h 114"/>
                <a:gd name="T28" fmla="*/ 2147483646 w 139"/>
                <a:gd name="T29" fmla="*/ 2147483646 h 114"/>
                <a:gd name="T30" fmla="*/ 2147483646 w 139"/>
                <a:gd name="T31" fmla="*/ 2147483646 h 1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9" h="114">
                  <a:moveTo>
                    <a:pt x="25" y="114"/>
                  </a:moveTo>
                  <a:lnTo>
                    <a:pt x="61" y="96"/>
                  </a:lnTo>
                  <a:lnTo>
                    <a:pt x="73" y="90"/>
                  </a:lnTo>
                  <a:lnTo>
                    <a:pt x="115" y="66"/>
                  </a:lnTo>
                  <a:lnTo>
                    <a:pt x="127" y="24"/>
                  </a:lnTo>
                  <a:lnTo>
                    <a:pt x="139" y="6"/>
                  </a:lnTo>
                  <a:lnTo>
                    <a:pt x="139" y="0"/>
                  </a:lnTo>
                  <a:lnTo>
                    <a:pt x="115" y="6"/>
                  </a:lnTo>
                  <a:lnTo>
                    <a:pt x="49" y="12"/>
                  </a:lnTo>
                  <a:lnTo>
                    <a:pt x="37" y="6"/>
                  </a:lnTo>
                  <a:lnTo>
                    <a:pt x="19" y="24"/>
                  </a:lnTo>
                  <a:lnTo>
                    <a:pt x="25" y="48"/>
                  </a:lnTo>
                  <a:lnTo>
                    <a:pt x="0" y="102"/>
                  </a:lnTo>
                  <a:lnTo>
                    <a:pt x="13" y="102"/>
                  </a:lnTo>
                  <a:lnTo>
                    <a:pt x="25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2" name="Freeform 79">
              <a:extLst>
                <a:ext uri="{FF2B5EF4-FFF2-40B4-BE49-F238E27FC236}">
                  <a16:creationId xmlns:a16="http://schemas.microsoft.com/office/drawing/2014/main" id="{C35777C1-FB6C-3742-8869-A51B83C00C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3" name="Freeform 80">
              <a:extLst>
                <a:ext uri="{FF2B5EF4-FFF2-40B4-BE49-F238E27FC236}">
                  <a16:creationId xmlns:a16="http://schemas.microsoft.com/office/drawing/2014/main" id="{96D69A01-702D-B742-8BDB-87CEC64F3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3783013"/>
              <a:ext cx="127000" cy="115887"/>
            </a:xfrm>
            <a:custGeom>
              <a:avLst/>
              <a:gdLst>
                <a:gd name="T0" fmla="*/ 2147483646 w 97"/>
                <a:gd name="T1" fmla="*/ 2147483646 h 90"/>
                <a:gd name="T2" fmla="*/ 2147483646 w 97"/>
                <a:gd name="T3" fmla="*/ 0 h 90"/>
                <a:gd name="T4" fmla="*/ 2147483646 w 97"/>
                <a:gd name="T5" fmla="*/ 2147483646 h 90"/>
                <a:gd name="T6" fmla="*/ 2147483646 w 97"/>
                <a:gd name="T7" fmla="*/ 2147483646 h 90"/>
                <a:gd name="T8" fmla="*/ 2147483646 w 97"/>
                <a:gd name="T9" fmla="*/ 2147483646 h 90"/>
                <a:gd name="T10" fmla="*/ 2147483646 w 97"/>
                <a:gd name="T11" fmla="*/ 2147483646 h 90"/>
                <a:gd name="T12" fmla="*/ 2147483646 w 97"/>
                <a:gd name="T13" fmla="*/ 2147483646 h 90"/>
                <a:gd name="T14" fmla="*/ 0 w 97"/>
                <a:gd name="T15" fmla="*/ 2147483646 h 90"/>
                <a:gd name="T16" fmla="*/ 2147483646 w 97"/>
                <a:gd name="T17" fmla="*/ 2147483646 h 90"/>
                <a:gd name="T18" fmla="*/ 2147483646 w 97"/>
                <a:gd name="T19" fmla="*/ 2147483646 h 90"/>
                <a:gd name="T20" fmla="*/ 2147483646 w 97"/>
                <a:gd name="T21" fmla="*/ 2147483646 h 90"/>
                <a:gd name="T22" fmla="*/ 2147483646 w 97"/>
                <a:gd name="T23" fmla="*/ 2147483646 h 90"/>
                <a:gd name="T24" fmla="*/ 2147483646 w 97"/>
                <a:gd name="T25" fmla="*/ 2147483646 h 90"/>
                <a:gd name="T26" fmla="*/ 2147483646 w 97"/>
                <a:gd name="T27" fmla="*/ 2147483646 h 90"/>
                <a:gd name="T28" fmla="*/ 2147483646 w 97"/>
                <a:gd name="T29" fmla="*/ 2147483646 h 90"/>
                <a:gd name="T30" fmla="*/ 2147483646 w 97"/>
                <a:gd name="T31" fmla="*/ 2147483646 h 90"/>
                <a:gd name="T32" fmla="*/ 2147483646 w 97"/>
                <a:gd name="T33" fmla="*/ 2147483646 h 90"/>
                <a:gd name="T34" fmla="*/ 2147483646 w 97"/>
                <a:gd name="T35" fmla="*/ 2147483646 h 90"/>
                <a:gd name="T36" fmla="*/ 2147483646 w 97"/>
                <a:gd name="T37" fmla="*/ 2147483646 h 90"/>
                <a:gd name="T38" fmla="*/ 2147483646 w 97"/>
                <a:gd name="T39" fmla="*/ 2147483646 h 9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97" h="90">
                  <a:moveTo>
                    <a:pt x="91" y="24"/>
                  </a:moveTo>
                  <a:lnTo>
                    <a:pt x="91" y="0"/>
                  </a:lnTo>
                  <a:lnTo>
                    <a:pt x="79" y="6"/>
                  </a:lnTo>
                  <a:lnTo>
                    <a:pt x="43" y="24"/>
                  </a:lnTo>
                  <a:lnTo>
                    <a:pt x="31" y="12"/>
                  </a:lnTo>
                  <a:lnTo>
                    <a:pt x="18" y="12"/>
                  </a:lnTo>
                  <a:lnTo>
                    <a:pt x="12" y="18"/>
                  </a:lnTo>
                  <a:lnTo>
                    <a:pt x="0" y="42"/>
                  </a:lnTo>
                  <a:lnTo>
                    <a:pt x="18" y="90"/>
                  </a:lnTo>
                  <a:lnTo>
                    <a:pt x="25" y="90"/>
                  </a:lnTo>
                  <a:lnTo>
                    <a:pt x="37" y="90"/>
                  </a:lnTo>
                  <a:lnTo>
                    <a:pt x="49" y="78"/>
                  </a:lnTo>
                  <a:lnTo>
                    <a:pt x="67" y="78"/>
                  </a:lnTo>
                  <a:lnTo>
                    <a:pt x="73" y="66"/>
                  </a:lnTo>
                  <a:lnTo>
                    <a:pt x="61" y="36"/>
                  </a:lnTo>
                  <a:lnTo>
                    <a:pt x="85" y="30"/>
                  </a:lnTo>
                  <a:lnTo>
                    <a:pt x="97" y="24"/>
                  </a:lnTo>
                  <a:lnTo>
                    <a:pt x="91" y="24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4" name="Freeform 81">
              <a:extLst>
                <a:ext uri="{FF2B5EF4-FFF2-40B4-BE49-F238E27FC236}">
                  <a16:creationId xmlns:a16="http://schemas.microsoft.com/office/drawing/2014/main" id="{91EF0723-F693-0B43-948F-62BFECACD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4002088"/>
              <a:ext cx="119062" cy="77787"/>
            </a:xfrm>
            <a:custGeom>
              <a:avLst/>
              <a:gdLst>
                <a:gd name="T0" fmla="*/ 2147483646 w 90"/>
                <a:gd name="T1" fmla="*/ 2147483646 h 60"/>
                <a:gd name="T2" fmla="*/ 2147483646 w 90"/>
                <a:gd name="T3" fmla="*/ 2147483646 h 60"/>
                <a:gd name="T4" fmla="*/ 2147483646 w 90"/>
                <a:gd name="T5" fmla="*/ 2147483646 h 60"/>
                <a:gd name="T6" fmla="*/ 2147483646 w 90"/>
                <a:gd name="T7" fmla="*/ 2147483646 h 60"/>
                <a:gd name="T8" fmla="*/ 2147483646 w 90"/>
                <a:gd name="T9" fmla="*/ 0 h 60"/>
                <a:gd name="T10" fmla="*/ 2147483646 w 90"/>
                <a:gd name="T11" fmla="*/ 2147483646 h 60"/>
                <a:gd name="T12" fmla="*/ 2147483646 w 90"/>
                <a:gd name="T13" fmla="*/ 2147483646 h 60"/>
                <a:gd name="T14" fmla="*/ 0 w 90"/>
                <a:gd name="T15" fmla="*/ 2147483646 h 60"/>
                <a:gd name="T16" fmla="*/ 2147483646 w 90"/>
                <a:gd name="T17" fmla="*/ 2147483646 h 6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" h="60">
                  <a:moveTo>
                    <a:pt x="18" y="48"/>
                  </a:moveTo>
                  <a:lnTo>
                    <a:pt x="66" y="60"/>
                  </a:lnTo>
                  <a:lnTo>
                    <a:pt x="78" y="30"/>
                  </a:lnTo>
                  <a:lnTo>
                    <a:pt x="90" y="24"/>
                  </a:lnTo>
                  <a:lnTo>
                    <a:pt x="84" y="0"/>
                  </a:lnTo>
                  <a:lnTo>
                    <a:pt x="30" y="18"/>
                  </a:lnTo>
                  <a:lnTo>
                    <a:pt x="6" y="6"/>
                  </a:lnTo>
                  <a:lnTo>
                    <a:pt x="0" y="24"/>
                  </a:lnTo>
                  <a:lnTo>
                    <a:pt x="18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5" name="Freeform 82">
              <a:extLst>
                <a:ext uri="{FF2B5EF4-FFF2-40B4-BE49-F238E27FC236}">
                  <a16:creationId xmlns:a16="http://schemas.microsoft.com/office/drawing/2014/main" id="{09493E05-E577-0D41-A250-8C7E3AA8C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32250"/>
              <a:ext cx="187325" cy="217488"/>
            </a:xfrm>
            <a:custGeom>
              <a:avLst/>
              <a:gdLst>
                <a:gd name="T0" fmla="*/ 2147483646 w 24"/>
                <a:gd name="T1" fmla="*/ 2147483646 h 28"/>
                <a:gd name="T2" fmla="*/ 2147483646 w 24"/>
                <a:gd name="T3" fmla="*/ 2147483646 h 28"/>
                <a:gd name="T4" fmla="*/ 2147483646 w 24"/>
                <a:gd name="T5" fmla="*/ 2147483646 h 28"/>
                <a:gd name="T6" fmla="*/ 2147483646 w 24"/>
                <a:gd name="T7" fmla="*/ 2147483646 h 28"/>
                <a:gd name="T8" fmla="*/ 0 w 24"/>
                <a:gd name="T9" fmla="*/ 2147483646 h 28"/>
                <a:gd name="T10" fmla="*/ 2147483646 w 24"/>
                <a:gd name="T11" fmla="*/ 2147483646 h 28"/>
                <a:gd name="T12" fmla="*/ 2147483646 w 24"/>
                <a:gd name="T13" fmla="*/ 2147483646 h 28"/>
                <a:gd name="T14" fmla="*/ 2147483646 w 24"/>
                <a:gd name="T15" fmla="*/ 2147483646 h 28"/>
                <a:gd name="T16" fmla="*/ 2147483646 w 24"/>
                <a:gd name="T17" fmla="*/ 2147483646 h 28"/>
                <a:gd name="T18" fmla="*/ 2147483646 w 24"/>
                <a:gd name="T19" fmla="*/ 2147483646 h 28"/>
                <a:gd name="T20" fmla="*/ 2147483646 w 24"/>
                <a:gd name="T21" fmla="*/ 2147483646 h 28"/>
                <a:gd name="T22" fmla="*/ 2147483646 w 24"/>
                <a:gd name="T23" fmla="*/ 2147483646 h 28"/>
                <a:gd name="T24" fmla="*/ 2147483646 w 24"/>
                <a:gd name="T25" fmla="*/ 0 h 28"/>
                <a:gd name="T26" fmla="*/ 2147483646 w 24"/>
                <a:gd name="T27" fmla="*/ 0 h 28"/>
                <a:gd name="T28" fmla="*/ 2147483646 w 24"/>
                <a:gd name="T29" fmla="*/ 2147483646 h 28"/>
                <a:gd name="T30" fmla="*/ 2147483646 w 24"/>
                <a:gd name="T31" fmla="*/ 2147483646 h 2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4" h="28">
                  <a:moveTo>
                    <a:pt x="9" y="6"/>
                  </a:moveTo>
                  <a:cubicBezTo>
                    <a:pt x="10" y="6"/>
                    <a:pt x="10" y="6"/>
                    <a:pt x="10" y="6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3" y="18"/>
                    <a:pt x="0" y="18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9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6" name="Freeform 83">
              <a:extLst>
                <a:ext uri="{FF2B5EF4-FFF2-40B4-BE49-F238E27FC236}">
                  <a16:creationId xmlns:a16="http://schemas.microsoft.com/office/drawing/2014/main" id="{4BBA02FF-BCDD-9A4B-A6C6-8803D86A2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5775" y="4171950"/>
              <a:ext cx="265113" cy="165100"/>
            </a:xfrm>
            <a:custGeom>
              <a:avLst/>
              <a:gdLst>
                <a:gd name="T0" fmla="*/ 2147483646 w 34"/>
                <a:gd name="T1" fmla="*/ 0 h 21"/>
                <a:gd name="T2" fmla="*/ 2147483646 w 34"/>
                <a:gd name="T3" fmla="*/ 2147483646 h 21"/>
                <a:gd name="T4" fmla="*/ 2147483646 w 34"/>
                <a:gd name="T5" fmla="*/ 2147483646 h 21"/>
                <a:gd name="T6" fmla="*/ 2147483646 w 34"/>
                <a:gd name="T7" fmla="*/ 2147483646 h 21"/>
                <a:gd name="T8" fmla="*/ 0 w 34"/>
                <a:gd name="T9" fmla="*/ 2147483646 h 21"/>
                <a:gd name="T10" fmla="*/ 2147483646 w 34"/>
                <a:gd name="T11" fmla="*/ 2147483646 h 21"/>
                <a:gd name="T12" fmla="*/ 2147483646 w 34"/>
                <a:gd name="T13" fmla="*/ 2147483646 h 21"/>
                <a:gd name="T14" fmla="*/ 2147483646 w 34"/>
                <a:gd name="T15" fmla="*/ 2147483646 h 21"/>
                <a:gd name="T16" fmla="*/ 2147483646 w 34"/>
                <a:gd name="T17" fmla="*/ 2147483646 h 21"/>
                <a:gd name="T18" fmla="*/ 2147483646 w 34"/>
                <a:gd name="T19" fmla="*/ 2147483646 h 21"/>
                <a:gd name="T20" fmla="*/ 2147483646 w 34"/>
                <a:gd name="T21" fmla="*/ 2147483646 h 21"/>
                <a:gd name="T22" fmla="*/ 2147483646 w 34"/>
                <a:gd name="T23" fmla="*/ 2147483646 h 21"/>
                <a:gd name="T24" fmla="*/ 2147483646 w 34"/>
                <a:gd name="T25" fmla="*/ 2147483646 h 21"/>
                <a:gd name="T26" fmla="*/ 2147483646 w 34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" h="21">
                  <a:moveTo>
                    <a:pt x="30" y="0"/>
                  </a:moveTo>
                  <a:cubicBezTo>
                    <a:pt x="25" y="2"/>
                    <a:pt x="18" y="3"/>
                    <a:pt x="18" y="4"/>
                  </a:cubicBezTo>
                  <a:cubicBezTo>
                    <a:pt x="16" y="5"/>
                    <a:pt x="14" y="7"/>
                    <a:pt x="14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1" y="3"/>
                    <a:pt x="31" y="3"/>
                    <a:pt x="31" y="3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7" name="Freeform 84">
              <a:extLst>
                <a:ext uri="{FF2B5EF4-FFF2-40B4-BE49-F238E27FC236}">
                  <a16:creationId xmlns:a16="http://schemas.microsoft.com/office/drawing/2014/main" id="{8D64DA1F-3437-1241-A6C4-54C938E0B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8450" y="3813175"/>
              <a:ext cx="492125" cy="422275"/>
            </a:xfrm>
            <a:custGeom>
              <a:avLst/>
              <a:gdLst>
                <a:gd name="T0" fmla="*/ 2147483646 w 63"/>
                <a:gd name="T1" fmla="*/ 2147483646 h 54"/>
                <a:gd name="T2" fmla="*/ 2147483646 w 63"/>
                <a:gd name="T3" fmla="*/ 2147483646 h 54"/>
                <a:gd name="T4" fmla="*/ 2147483646 w 63"/>
                <a:gd name="T5" fmla="*/ 2147483646 h 54"/>
                <a:gd name="T6" fmla="*/ 2147483646 w 63"/>
                <a:gd name="T7" fmla="*/ 2147483646 h 54"/>
                <a:gd name="T8" fmla="*/ 2147483646 w 63"/>
                <a:gd name="T9" fmla="*/ 2147483646 h 54"/>
                <a:gd name="T10" fmla="*/ 2147483646 w 63"/>
                <a:gd name="T11" fmla="*/ 2147483646 h 54"/>
                <a:gd name="T12" fmla="*/ 2147483646 w 63"/>
                <a:gd name="T13" fmla="*/ 2147483646 h 54"/>
                <a:gd name="T14" fmla="*/ 2147483646 w 63"/>
                <a:gd name="T15" fmla="*/ 2147483646 h 54"/>
                <a:gd name="T16" fmla="*/ 2147483646 w 63"/>
                <a:gd name="T17" fmla="*/ 2147483646 h 54"/>
                <a:gd name="T18" fmla="*/ 2147483646 w 63"/>
                <a:gd name="T19" fmla="*/ 2147483646 h 54"/>
                <a:gd name="T20" fmla="*/ 2147483646 w 63"/>
                <a:gd name="T21" fmla="*/ 2147483646 h 54"/>
                <a:gd name="T22" fmla="*/ 2147483646 w 63"/>
                <a:gd name="T23" fmla="*/ 2147483646 h 54"/>
                <a:gd name="T24" fmla="*/ 2147483646 w 63"/>
                <a:gd name="T25" fmla="*/ 2147483646 h 54"/>
                <a:gd name="T26" fmla="*/ 2147483646 w 63"/>
                <a:gd name="T27" fmla="*/ 2147483646 h 54"/>
                <a:gd name="T28" fmla="*/ 2147483646 w 63"/>
                <a:gd name="T29" fmla="*/ 0 h 54"/>
                <a:gd name="T30" fmla="*/ 2147483646 w 63"/>
                <a:gd name="T31" fmla="*/ 0 h 54"/>
                <a:gd name="T32" fmla="*/ 2147483646 w 63"/>
                <a:gd name="T33" fmla="*/ 2147483646 h 54"/>
                <a:gd name="T34" fmla="*/ 2147483646 w 63"/>
                <a:gd name="T35" fmla="*/ 2147483646 h 54"/>
                <a:gd name="T36" fmla="*/ 2147483646 w 63"/>
                <a:gd name="T37" fmla="*/ 2147483646 h 54"/>
                <a:gd name="T38" fmla="*/ 2147483646 w 63"/>
                <a:gd name="T39" fmla="*/ 2147483646 h 54"/>
                <a:gd name="T40" fmla="*/ 2147483646 w 63"/>
                <a:gd name="T41" fmla="*/ 2147483646 h 54"/>
                <a:gd name="T42" fmla="*/ 2147483646 w 63"/>
                <a:gd name="T43" fmla="*/ 2147483646 h 54"/>
                <a:gd name="T44" fmla="*/ 0 w 63"/>
                <a:gd name="T45" fmla="*/ 2147483646 h 54"/>
                <a:gd name="T46" fmla="*/ 2147483646 w 63"/>
                <a:gd name="T47" fmla="*/ 2147483646 h 54"/>
                <a:gd name="T48" fmla="*/ 2147483646 w 63"/>
                <a:gd name="T49" fmla="*/ 2147483646 h 54"/>
                <a:gd name="T50" fmla="*/ 2147483646 w 63"/>
                <a:gd name="T51" fmla="*/ 2147483646 h 54"/>
                <a:gd name="T52" fmla="*/ 2147483646 w 63"/>
                <a:gd name="T53" fmla="*/ 2147483646 h 54"/>
                <a:gd name="T54" fmla="*/ 2147483646 w 63"/>
                <a:gd name="T55" fmla="*/ 2147483646 h 54"/>
                <a:gd name="T56" fmla="*/ 2147483646 w 63"/>
                <a:gd name="T57" fmla="*/ 2147483646 h 54"/>
                <a:gd name="T58" fmla="*/ 2147483646 w 63"/>
                <a:gd name="T59" fmla="*/ 2147483646 h 54"/>
                <a:gd name="T60" fmla="*/ 2147483646 w 63"/>
                <a:gd name="T61" fmla="*/ 2147483646 h 54"/>
                <a:gd name="T62" fmla="*/ 2147483646 w 63"/>
                <a:gd name="T63" fmla="*/ 2147483646 h 54"/>
                <a:gd name="T64" fmla="*/ 2147483646 w 63"/>
                <a:gd name="T65" fmla="*/ 2147483646 h 54"/>
                <a:gd name="T66" fmla="*/ 2147483646 w 63"/>
                <a:gd name="T67" fmla="*/ 2147483646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63" h="54">
                  <a:moveTo>
                    <a:pt x="63" y="34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48" y="23"/>
                    <a:pt x="48" y="23"/>
                    <a:pt x="48" y="23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2"/>
                    <a:pt x="42" y="12"/>
                    <a:pt x="42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24" y="53"/>
                    <a:pt x="24" y="53"/>
                    <a:pt x="24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7" y="53"/>
                    <a:pt x="27" y="53"/>
                    <a:pt x="27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40" y="51"/>
                    <a:pt x="42" y="50"/>
                  </a:cubicBezTo>
                  <a:cubicBezTo>
                    <a:pt x="42" y="49"/>
                    <a:pt x="49" y="48"/>
                    <a:pt x="54" y="46"/>
                  </a:cubicBezTo>
                </a:path>
              </a:pathLst>
            </a:custGeom>
            <a:solidFill>
              <a:srgbClr val="EB4860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8" name="Freeform 85">
              <a:extLst>
                <a:ext uri="{FF2B5EF4-FFF2-40B4-BE49-F238E27FC236}">
                  <a16:creationId xmlns:a16="http://schemas.microsoft.com/office/drawing/2014/main" id="{C6E96EB1-20DB-7F49-83F6-CEF0C62FF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0725" y="4079875"/>
              <a:ext cx="77788" cy="92075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0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3" y="12"/>
                    <a:pt x="4" y="11"/>
                    <a:pt x="4" y="1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59" name="Freeform 86">
              <a:extLst>
                <a:ext uri="{FF2B5EF4-FFF2-40B4-BE49-F238E27FC236}">
                  <a16:creationId xmlns:a16="http://schemas.microsoft.com/office/drawing/2014/main" id="{770A73B7-4C40-404A-8D16-640487AB8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2588" y="3657600"/>
              <a:ext cx="249237" cy="250825"/>
            </a:xfrm>
            <a:custGeom>
              <a:avLst/>
              <a:gdLst>
                <a:gd name="T0" fmla="*/ 2147483646 w 192"/>
                <a:gd name="T1" fmla="*/ 2147483646 h 192"/>
                <a:gd name="T2" fmla="*/ 2147483646 w 192"/>
                <a:gd name="T3" fmla="*/ 2147483646 h 192"/>
                <a:gd name="T4" fmla="*/ 2147483646 w 192"/>
                <a:gd name="T5" fmla="*/ 2147483646 h 192"/>
                <a:gd name="T6" fmla="*/ 2147483646 w 192"/>
                <a:gd name="T7" fmla="*/ 2147483646 h 192"/>
                <a:gd name="T8" fmla="*/ 2147483646 w 192"/>
                <a:gd name="T9" fmla="*/ 2147483646 h 192"/>
                <a:gd name="T10" fmla="*/ 2147483646 w 192"/>
                <a:gd name="T11" fmla="*/ 0 h 192"/>
                <a:gd name="T12" fmla="*/ 2147483646 w 192"/>
                <a:gd name="T13" fmla="*/ 2147483646 h 192"/>
                <a:gd name="T14" fmla="*/ 2147483646 w 192"/>
                <a:gd name="T15" fmla="*/ 2147483646 h 192"/>
                <a:gd name="T16" fmla="*/ 2147483646 w 192"/>
                <a:gd name="T17" fmla="*/ 2147483646 h 192"/>
                <a:gd name="T18" fmla="*/ 2147483646 w 192"/>
                <a:gd name="T19" fmla="*/ 2147483646 h 192"/>
                <a:gd name="T20" fmla="*/ 2147483646 w 192"/>
                <a:gd name="T21" fmla="*/ 2147483646 h 192"/>
                <a:gd name="T22" fmla="*/ 0 w 192"/>
                <a:gd name="T23" fmla="*/ 2147483646 h 192"/>
                <a:gd name="T24" fmla="*/ 0 w 192"/>
                <a:gd name="T25" fmla="*/ 2147483646 h 192"/>
                <a:gd name="T26" fmla="*/ 2147483646 w 192"/>
                <a:gd name="T27" fmla="*/ 2147483646 h 192"/>
                <a:gd name="T28" fmla="*/ 2147483646 w 192"/>
                <a:gd name="T29" fmla="*/ 2147483646 h 192"/>
                <a:gd name="T30" fmla="*/ 2147483646 w 192"/>
                <a:gd name="T31" fmla="*/ 2147483646 h 192"/>
                <a:gd name="T32" fmla="*/ 2147483646 w 192"/>
                <a:gd name="T33" fmla="*/ 2147483646 h 192"/>
                <a:gd name="T34" fmla="*/ 2147483646 w 192"/>
                <a:gd name="T35" fmla="*/ 2147483646 h 192"/>
                <a:gd name="T36" fmla="*/ 2147483646 w 192"/>
                <a:gd name="T37" fmla="*/ 2147483646 h 192"/>
                <a:gd name="T38" fmla="*/ 2147483646 w 192"/>
                <a:gd name="T39" fmla="*/ 2147483646 h 192"/>
                <a:gd name="T40" fmla="*/ 2147483646 w 192"/>
                <a:gd name="T41" fmla="*/ 2147483646 h 192"/>
                <a:gd name="T42" fmla="*/ 2147483646 w 192"/>
                <a:gd name="T43" fmla="*/ 2147483646 h 192"/>
                <a:gd name="T44" fmla="*/ 2147483646 w 192"/>
                <a:gd name="T45" fmla="*/ 2147483646 h 19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2" h="192">
                  <a:moveTo>
                    <a:pt x="168" y="120"/>
                  </a:moveTo>
                  <a:lnTo>
                    <a:pt x="132" y="90"/>
                  </a:lnTo>
                  <a:lnTo>
                    <a:pt x="132" y="66"/>
                  </a:lnTo>
                  <a:lnTo>
                    <a:pt x="138" y="42"/>
                  </a:lnTo>
                  <a:lnTo>
                    <a:pt x="114" y="6"/>
                  </a:lnTo>
                  <a:lnTo>
                    <a:pt x="102" y="0"/>
                  </a:lnTo>
                  <a:lnTo>
                    <a:pt x="72" y="6"/>
                  </a:lnTo>
                  <a:lnTo>
                    <a:pt x="66" y="6"/>
                  </a:lnTo>
                  <a:lnTo>
                    <a:pt x="66" y="12"/>
                  </a:lnTo>
                  <a:lnTo>
                    <a:pt x="54" y="30"/>
                  </a:lnTo>
                  <a:lnTo>
                    <a:pt x="42" y="72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24" y="126"/>
                  </a:lnTo>
                  <a:lnTo>
                    <a:pt x="84" y="156"/>
                  </a:lnTo>
                  <a:lnTo>
                    <a:pt x="102" y="174"/>
                  </a:lnTo>
                  <a:lnTo>
                    <a:pt x="150" y="180"/>
                  </a:lnTo>
                  <a:lnTo>
                    <a:pt x="168" y="192"/>
                  </a:lnTo>
                  <a:lnTo>
                    <a:pt x="186" y="192"/>
                  </a:lnTo>
                  <a:lnTo>
                    <a:pt x="180" y="180"/>
                  </a:lnTo>
                  <a:lnTo>
                    <a:pt x="192" y="174"/>
                  </a:lnTo>
                  <a:lnTo>
                    <a:pt x="180" y="150"/>
                  </a:lnTo>
                  <a:lnTo>
                    <a:pt x="168" y="12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0" name="Freeform 87">
              <a:extLst>
                <a:ext uri="{FF2B5EF4-FFF2-40B4-BE49-F238E27FC236}">
                  <a16:creationId xmlns:a16="http://schemas.microsoft.com/office/drawing/2014/main" id="{E362F144-06C7-BC4D-9088-DB809BC19B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5463" y="3589338"/>
              <a:ext cx="469900" cy="427037"/>
            </a:xfrm>
            <a:custGeom>
              <a:avLst/>
              <a:gdLst>
                <a:gd name="T0" fmla="*/ 2147483646 w 60"/>
                <a:gd name="T1" fmla="*/ 2147483646 h 55"/>
                <a:gd name="T2" fmla="*/ 2147483646 w 60"/>
                <a:gd name="T3" fmla="*/ 2147483646 h 55"/>
                <a:gd name="T4" fmla="*/ 2147483646 w 60"/>
                <a:gd name="T5" fmla="*/ 2147483646 h 55"/>
                <a:gd name="T6" fmla="*/ 2147483646 w 60"/>
                <a:gd name="T7" fmla="*/ 2147483646 h 55"/>
                <a:gd name="T8" fmla="*/ 2147483646 w 60"/>
                <a:gd name="T9" fmla="*/ 2147483646 h 55"/>
                <a:gd name="T10" fmla="*/ 2147483646 w 60"/>
                <a:gd name="T11" fmla="*/ 2147483646 h 55"/>
                <a:gd name="T12" fmla="*/ 2147483646 w 60"/>
                <a:gd name="T13" fmla="*/ 2147483646 h 55"/>
                <a:gd name="T14" fmla="*/ 2147483646 w 60"/>
                <a:gd name="T15" fmla="*/ 2147483646 h 55"/>
                <a:gd name="T16" fmla="*/ 2147483646 w 60"/>
                <a:gd name="T17" fmla="*/ 2147483646 h 55"/>
                <a:gd name="T18" fmla="*/ 2147483646 w 60"/>
                <a:gd name="T19" fmla="*/ 2147483646 h 55"/>
                <a:gd name="T20" fmla="*/ 2147483646 w 60"/>
                <a:gd name="T21" fmla="*/ 2147483646 h 55"/>
                <a:gd name="T22" fmla="*/ 2147483646 w 60"/>
                <a:gd name="T23" fmla="*/ 2147483646 h 55"/>
                <a:gd name="T24" fmla="*/ 2147483646 w 60"/>
                <a:gd name="T25" fmla="*/ 2147483646 h 55"/>
                <a:gd name="T26" fmla="*/ 2147483646 w 60"/>
                <a:gd name="T27" fmla="*/ 2147483646 h 55"/>
                <a:gd name="T28" fmla="*/ 2147483646 w 60"/>
                <a:gd name="T29" fmla="*/ 2147483646 h 55"/>
                <a:gd name="T30" fmla="*/ 2147483646 w 60"/>
                <a:gd name="T31" fmla="*/ 2147483646 h 55"/>
                <a:gd name="T32" fmla="*/ 2147483646 w 60"/>
                <a:gd name="T33" fmla="*/ 2147483646 h 55"/>
                <a:gd name="T34" fmla="*/ 2147483646 w 60"/>
                <a:gd name="T35" fmla="*/ 2147483646 h 55"/>
                <a:gd name="T36" fmla="*/ 2147483646 w 60"/>
                <a:gd name="T37" fmla="*/ 2147483646 h 55"/>
                <a:gd name="T38" fmla="*/ 2147483646 w 60"/>
                <a:gd name="T39" fmla="*/ 2147483646 h 55"/>
                <a:gd name="T40" fmla="*/ 2147483646 w 60"/>
                <a:gd name="T41" fmla="*/ 0 h 55"/>
                <a:gd name="T42" fmla="*/ 2147483646 w 60"/>
                <a:gd name="T43" fmla="*/ 2147483646 h 55"/>
                <a:gd name="T44" fmla="*/ 2147483646 w 60"/>
                <a:gd name="T45" fmla="*/ 2147483646 h 55"/>
                <a:gd name="T46" fmla="*/ 0 w 60"/>
                <a:gd name="T47" fmla="*/ 0 h 55"/>
                <a:gd name="T48" fmla="*/ 0 w 60"/>
                <a:gd name="T49" fmla="*/ 0 h 55"/>
                <a:gd name="T50" fmla="*/ 0 w 60"/>
                <a:gd name="T51" fmla="*/ 2147483646 h 55"/>
                <a:gd name="T52" fmla="*/ 2147483646 w 60"/>
                <a:gd name="T53" fmla="*/ 2147483646 h 55"/>
                <a:gd name="T54" fmla="*/ 2147483646 w 60"/>
                <a:gd name="T55" fmla="*/ 2147483646 h 55"/>
                <a:gd name="T56" fmla="*/ 2147483646 w 60"/>
                <a:gd name="T57" fmla="*/ 2147483646 h 55"/>
                <a:gd name="T58" fmla="*/ 2147483646 w 60"/>
                <a:gd name="T59" fmla="*/ 2147483646 h 55"/>
                <a:gd name="T60" fmla="*/ 2147483646 w 60"/>
                <a:gd name="T61" fmla="*/ 2147483646 h 55"/>
                <a:gd name="T62" fmla="*/ 2147483646 w 60"/>
                <a:gd name="T63" fmla="*/ 2147483646 h 55"/>
                <a:gd name="T64" fmla="*/ 2147483646 w 60"/>
                <a:gd name="T65" fmla="*/ 2147483646 h 55"/>
                <a:gd name="T66" fmla="*/ 2147483646 w 60"/>
                <a:gd name="T67" fmla="*/ 2147483646 h 55"/>
                <a:gd name="T68" fmla="*/ 2147483646 w 60"/>
                <a:gd name="T69" fmla="*/ 2147483646 h 55"/>
                <a:gd name="T70" fmla="*/ 2147483646 w 60"/>
                <a:gd name="T71" fmla="*/ 2147483646 h 55"/>
                <a:gd name="T72" fmla="*/ 2147483646 w 60"/>
                <a:gd name="T73" fmla="*/ 2147483646 h 55"/>
                <a:gd name="T74" fmla="*/ 2147483646 w 60"/>
                <a:gd name="T75" fmla="*/ 2147483646 h 55"/>
                <a:gd name="T76" fmla="*/ 2147483646 w 60"/>
                <a:gd name="T77" fmla="*/ 2147483646 h 55"/>
                <a:gd name="T78" fmla="*/ 2147483646 w 60"/>
                <a:gd name="T79" fmla="*/ 2147483646 h 55"/>
                <a:gd name="T80" fmla="*/ 2147483646 w 60"/>
                <a:gd name="T81" fmla="*/ 2147483646 h 55"/>
                <a:gd name="T82" fmla="*/ 2147483646 w 60"/>
                <a:gd name="T83" fmla="*/ 2147483646 h 55"/>
                <a:gd name="T84" fmla="*/ 2147483646 w 60"/>
                <a:gd name="T85" fmla="*/ 2147483646 h 55"/>
                <a:gd name="T86" fmla="*/ 2147483646 w 60"/>
                <a:gd name="T87" fmla="*/ 2147483646 h 55"/>
                <a:gd name="T88" fmla="*/ 2147483646 w 60"/>
                <a:gd name="T89" fmla="*/ 2147483646 h 55"/>
                <a:gd name="T90" fmla="*/ 2147483646 w 60"/>
                <a:gd name="T91" fmla="*/ 2147483646 h 55"/>
                <a:gd name="T92" fmla="*/ 2147483646 w 60"/>
                <a:gd name="T93" fmla="*/ 2147483646 h 55"/>
                <a:gd name="T94" fmla="*/ 2147483646 w 60"/>
                <a:gd name="T95" fmla="*/ 2147483646 h 55"/>
                <a:gd name="T96" fmla="*/ 2147483646 w 60"/>
                <a:gd name="T97" fmla="*/ 2147483646 h 5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60" h="55">
                  <a:moveTo>
                    <a:pt x="53" y="38"/>
                  </a:moveTo>
                  <a:cubicBezTo>
                    <a:pt x="53" y="38"/>
                    <a:pt x="53" y="38"/>
                    <a:pt x="53" y="38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1" y="30"/>
                    <a:pt x="51" y="30"/>
                    <a:pt x="51" y="30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2" y="21"/>
                    <a:pt x="52" y="21"/>
                    <a:pt x="52" y="21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5" y="8"/>
                    <a:pt x="45" y="8"/>
                    <a:pt x="45" y="8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6"/>
                    <a:pt x="0" y="7"/>
                  </a:cubicBezTo>
                  <a:cubicBezTo>
                    <a:pt x="0" y="7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8" y="48"/>
                    <a:pt x="28" y="48"/>
                    <a:pt x="28" y="48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40"/>
                    <a:pt x="54" y="40"/>
                    <a:pt x="54" y="40"/>
                  </a:cubicBezTo>
                  <a:cubicBezTo>
                    <a:pt x="53" y="38"/>
                    <a:pt x="53" y="38"/>
                    <a:pt x="53" y="38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1" name="Freeform 88">
              <a:extLst>
                <a:ext uri="{FF2B5EF4-FFF2-40B4-BE49-F238E27FC236}">
                  <a16:creationId xmlns:a16="http://schemas.microsoft.com/office/drawing/2014/main" id="{86C0752A-F0B5-4543-A853-4B516213C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963863"/>
              <a:ext cx="158750" cy="107950"/>
            </a:xfrm>
            <a:custGeom>
              <a:avLst/>
              <a:gdLst>
                <a:gd name="T0" fmla="*/ 2147483646 w 20"/>
                <a:gd name="T1" fmla="*/ 2147483646 h 14"/>
                <a:gd name="T2" fmla="*/ 2147483646 w 20"/>
                <a:gd name="T3" fmla="*/ 2147483646 h 14"/>
                <a:gd name="T4" fmla="*/ 2147483646 w 20"/>
                <a:gd name="T5" fmla="*/ 0 h 14"/>
                <a:gd name="T6" fmla="*/ 2147483646 w 20"/>
                <a:gd name="T7" fmla="*/ 2147483646 h 14"/>
                <a:gd name="T8" fmla="*/ 2147483646 w 20"/>
                <a:gd name="T9" fmla="*/ 0 h 14"/>
                <a:gd name="T10" fmla="*/ 2147483646 w 20"/>
                <a:gd name="T11" fmla="*/ 0 h 14"/>
                <a:gd name="T12" fmla="*/ 2147483646 w 20"/>
                <a:gd name="T13" fmla="*/ 2147483646 h 14"/>
                <a:gd name="T14" fmla="*/ 2147483646 w 20"/>
                <a:gd name="T15" fmla="*/ 2147483646 h 14"/>
                <a:gd name="T16" fmla="*/ 0 w 20"/>
                <a:gd name="T17" fmla="*/ 2147483646 h 14"/>
                <a:gd name="T18" fmla="*/ 2147483646 w 20"/>
                <a:gd name="T19" fmla="*/ 2147483646 h 14"/>
                <a:gd name="T20" fmla="*/ 2147483646 w 20"/>
                <a:gd name="T21" fmla="*/ 2147483646 h 14"/>
                <a:gd name="T22" fmla="*/ 2147483646 w 20"/>
                <a:gd name="T23" fmla="*/ 2147483646 h 14"/>
                <a:gd name="T24" fmla="*/ 2147483646 w 20"/>
                <a:gd name="T25" fmla="*/ 2147483646 h 14"/>
                <a:gd name="T26" fmla="*/ 2147483646 w 20"/>
                <a:gd name="T27" fmla="*/ 2147483646 h 14"/>
                <a:gd name="T28" fmla="*/ 2147483646 w 20"/>
                <a:gd name="T29" fmla="*/ 2147483646 h 14"/>
                <a:gd name="T30" fmla="*/ 2147483646 w 20"/>
                <a:gd name="T31" fmla="*/ 2147483646 h 14"/>
                <a:gd name="T32" fmla="*/ 2147483646 w 20"/>
                <a:gd name="T33" fmla="*/ 2147483646 h 14"/>
                <a:gd name="T34" fmla="*/ 2147483646 w 20"/>
                <a:gd name="T35" fmla="*/ 2147483646 h 14"/>
                <a:gd name="T36" fmla="*/ 2147483646 w 20"/>
                <a:gd name="T37" fmla="*/ 2147483646 h 14"/>
                <a:gd name="T38" fmla="*/ 2147483646 w 20"/>
                <a:gd name="T39" fmla="*/ 2147483646 h 14"/>
                <a:gd name="T40" fmla="*/ 2147483646 w 20"/>
                <a:gd name="T41" fmla="*/ 2147483646 h 14"/>
                <a:gd name="T42" fmla="*/ 2147483646 w 20"/>
                <a:gd name="T43" fmla="*/ 2147483646 h 14"/>
                <a:gd name="T44" fmla="*/ 2147483646 w 20"/>
                <a:gd name="T45" fmla="*/ 2147483646 h 1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0" h="14">
                  <a:moveTo>
                    <a:pt x="19" y="4"/>
                  </a:moveTo>
                  <a:cubicBezTo>
                    <a:pt x="17" y="2"/>
                    <a:pt x="17" y="2"/>
                    <a:pt x="17" y="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3"/>
                    <a:pt x="1" y="5"/>
                    <a:pt x="1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5" y="12"/>
                    <a:pt x="16" y="12"/>
                  </a:cubicBezTo>
                  <a:cubicBezTo>
                    <a:pt x="17" y="12"/>
                    <a:pt x="16" y="9"/>
                    <a:pt x="16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9" y="4"/>
                    <a:pt x="19" y="4"/>
                    <a:pt x="19" y="4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2" name="Freeform 89">
              <a:extLst>
                <a:ext uri="{FF2B5EF4-FFF2-40B4-BE49-F238E27FC236}">
                  <a16:creationId xmlns:a16="http://schemas.microsoft.com/office/drawing/2014/main" id="{DD539905-691E-9D45-9B34-BDFA31203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3175" y="2814638"/>
              <a:ext cx="119063" cy="1016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2147483646 h 78"/>
                <a:gd name="T10" fmla="*/ 2147483646 w 90"/>
                <a:gd name="T11" fmla="*/ 0 h 78"/>
                <a:gd name="T12" fmla="*/ 2147483646 w 90"/>
                <a:gd name="T13" fmla="*/ 0 h 78"/>
                <a:gd name="T14" fmla="*/ 2147483646 w 90"/>
                <a:gd name="T15" fmla="*/ 0 h 78"/>
                <a:gd name="T16" fmla="*/ 0 w 90"/>
                <a:gd name="T17" fmla="*/ 2147483646 h 78"/>
                <a:gd name="T18" fmla="*/ 0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2147483646 w 90"/>
                <a:gd name="T31" fmla="*/ 2147483646 h 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0" h="78">
                  <a:moveTo>
                    <a:pt x="54" y="66"/>
                  </a:moveTo>
                  <a:lnTo>
                    <a:pt x="78" y="78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90" y="6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6" y="42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36" y="54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3" name="Freeform 90">
              <a:extLst>
                <a:ext uri="{FF2B5EF4-FFF2-40B4-BE49-F238E27FC236}">
                  <a16:creationId xmlns:a16="http://schemas.microsoft.com/office/drawing/2014/main" id="{EBAC3F3C-82C1-4D4C-B2BB-566D9DB50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413" y="2971800"/>
              <a:ext cx="233362" cy="211138"/>
            </a:xfrm>
            <a:custGeom>
              <a:avLst/>
              <a:gdLst>
                <a:gd name="T0" fmla="*/ 2147483646 w 30"/>
                <a:gd name="T1" fmla="*/ 2147483646 h 27"/>
                <a:gd name="T2" fmla="*/ 2147483646 w 30"/>
                <a:gd name="T3" fmla="*/ 2147483646 h 27"/>
                <a:gd name="T4" fmla="*/ 2147483646 w 30"/>
                <a:gd name="T5" fmla="*/ 2147483646 h 27"/>
                <a:gd name="T6" fmla="*/ 2147483646 w 30"/>
                <a:gd name="T7" fmla="*/ 2147483646 h 27"/>
                <a:gd name="T8" fmla="*/ 2147483646 w 30"/>
                <a:gd name="T9" fmla="*/ 0 h 27"/>
                <a:gd name="T10" fmla="*/ 2147483646 w 30"/>
                <a:gd name="T11" fmla="*/ 2147483646 h 27"/>
                <a:gd name="T12" fmla="*/ 2147483646 w 30"/>
                <a:gd name="T13" fmla="*/ 2147483646 h 27"/>
                <a:gd name="T14" fmla="*/ 2147483646 w 30"/>
                <a:gd name="T15" fmla="*/ 2147483646 h 27"/>
                <a:gd name="T16" fmla="*/ 2147483646 w 30"/>
                <a:gd name="T17" fmla="*/ 2147483646 h 27"/>
                <a:gd name="T18" fmla="*/ 2147483646 w 30"/>
                <a:gd name="T19" fmla="*/ 2147483646 h 27"/>
                <a:gd name="T20" fmla="*/ 2147483646 w 30"/>
                <a:gd name="T21" fmla="*/ 2147483646 h 27"/>
                <a:gd name="T22" fmla="*/ 2147483646 w 30"/>
                <a:gd name="T23" fmla="*/ 2147483646 h 27"/>
                <a:gd name="T24" fmla="*/ 2147483646 w 30"/>
                <a:gd name="T25" fmla="*/ 2147483646 h 27"/>
                <a:gd name="T26" fmla="*/ 2147483646 w 30"/>
                <a:gd name="T27" fmla="*/ 2147483646 h 27"/>
                <a:gd name="T28" fmla="*/ 2147483646 w 30"/>
                <a:gd name="T29" fmla="*/ 2147483646 h 27"/>
                <a:gd name="T30" fmla="*/ 2147483646 w 30"/>
                <a:gd name="T31" fmla="*/ 2147483646 h 27"/>
                <a:gd name="T32" fmla="*/ 0 w 30"/>
                <a:gd name="T33" fmla="*/ 2147483646 h 27"/>
                <a:gd name="T34" fmla="*/ 2147483646 w 30"/>
                <a:gd name="T35" fmla="*/ 2147483646 h 27"/>
                <a:gd name="T36" fmla="*/ 2147483646 w 30"/>
                <a:gd name="T37" fmla="*/ 2147483646 h 27"/>
                <a:gd name="T38" fmla="*/ 2147483646 w 30"/>
                <a:gd name="T39" fmla="*/ 2147483646 h 27"/>
                <a:gd name="T40" fmla="*/ 2147483646 w 30"/>
                <a:gd name="T41" fmla="*/ 2147483646 h 27"/>
                <a:gd name="T42" fmla="*/ 2147483646 w 30"/>
                <a:gd name="T43" fmla="*/ 2147483646 h 27"/>
                <a:gd name="T44" fmla="*/ 2147483646 w 30"/>
                <a:gd name="T45" fmla="*/ 2147483646 h 27"/>
                <a:gd name="T46" fmla="*/ 2147483646 w 30"/>
                <a:gd name="T47" fmla="*/ 2147483646 h 27"/>
                <a:gd name="T48" fmla="*/ 2147483646 w 30"/>
                <a:gd name="T49" fmla="*/ 2147483646 h 27"/>
                <a:gd name="T50" fmla="*/ 2147483646 w 30"/>
                <a:gd name="T51" fmla="*/ 2147483646 h 27"/>
                <a:gd name="T52" fmla="*/ 2147483646 w 30"/>
                <a:gd name="T53" fmla="*/ 2147483646 h 27"/>
                <a:gd name="T54" fmla="*/ 2147483646 w 30"/>
                <a:gd name="T55" fmla="*/ 2147483646 h 27"/>
                <a:gd name="T56" fmla="*/ 2147483646 w 30"/>
                <a:gd name="T57" fmla="*/ 2147483646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30" y="14"/>
                  </a:moveTo>
                  <a:cubicBezTo>
                    <a:pt x="27" y="11"/>
                    <a:pt x="27" y="11"/>
                    <a:pt x="27" y="11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9" y="11"/>
                    <a:pt x="8" y="11"/>
                  </a:cubicBezTo>
                  <a:cubicBezTo>
                    <a:pt x="7" y="11"/>
                    <a:pt x="5" y="11"/>
                    <a:pt x="5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3" y="24"/>
                    <a:pt x="3" y="24"/>
                    <a:pt x="3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1"/>
                    <a:pt x="27" y="21"/>
                    <a:pt x="27" y="21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9" y="16"/>
                    <a:pt x="29" y="16"/>
                    <a:pt x="29" y="16"/>
                  </a:cubicBezTo>
                  <a:lnTo>
                    <a:pt x="30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4" name="Freeform 91">
              <a:extLst>
                <a:ext uri="{FF2B5EF4-FFF2-40B4-BE49-F238E27FC236}">
                  <a16:creationId xmlns:a16="http://schemas.microsoft.com/office/drawing/2014/main" id="{71F5E047-9C66-324B-8E69-D9E1DC26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263" y="2886075"/>
              <a:ext cx="190500" cy="107950"/>
            </a:xfrm>
            <a:custGeom>
              <a:avLst/>
              <a:gdLst>
                <a:gd name="T0" fmla="*/ 2147483646 w 24"/>
                <a:gd name="T1" fmla="*/ 2147483646 h 14"/>
                <a:gd name="T2" fmla="*/ 2147483646 w 24"/>
                <a:gd name="T3" fmla="*/ 2147483646 h 14"/>
                <a:gd name="T4" fmla="*/ 2147483646 w 24"/>
                <a:gd name="T5" fmla="*/ 2147483646 h 14"/>
                <a:gd name="T6" fmla="*/ 2147483646 w 24"/>
                <a:gd name="T7" fmla="*/ 2147483646 h 14"/>
                <a:gd name="T8" fmla="*/ 2147483646 w 24"/>
                <a:gd name="T9" fmla="*/ 2147483646 h 14"/>
                <a:gd name="T10" fmla="*/ 2147483646 w 24"/>
                <a:gd name="T11" fmla="*/ 2147483646 h 14"/>
                <a:gd name="T12" fmla="*/ 2147483646 w 24"/>
                <a:gd name="T13" fmla="*/ 2147483646 h 14"/>
                <a:gd name="T14" fmla="*/ 2147483646 w 24"/>
                <a:gd name="T15" fmla="*/ 2147483646 h 14"/>
                <a:gd name="T16" fmla="*/ 2147483646 w 24"/>
                <a:gd name="T17" fmla="*/ 2147483646 h 14"/>
                <a:gd name="T18" fmla="*/ 2147483646 w 24"/>
                <a:gd name="T19" fmla="*/ 2147483646 h 14"/>
                <a:gd name="T20" fmla="*/ 2147483646 w 24"/>
                <a:gd name="T21" fmla="*/ 2147483646 h 14"/>
                <a:gd name="T22" fmla="*/ 2147483646 w 24"/>
                <a:gd name="T23" fmla="*/ 0 h 14"/>
                <a:gd name="T24" fmla="*/ 2147483646 w 24"/>
                <a:gd name="T25" fmla="*/ 2147483646 h 14"/>
                <a:gd name="T26" fmla="*/ 2147483646 w 24"/>
                <a:gd name="T27" fmla="*/ 2147483646 h 14"/>
                <a:gd name="T28" fmla="*/ 2147483646 w 24"/>
                <a:gd name="T29" fmla="*/ 2147483646 h 14"/>
                <a:gd name="T30" fmla="*/ 2147483646 w 24"/>
                <a:gd name="T31" fmla="*/ 2147483646 h 14"/>
                <a:gd name="T32" fmla="*/ 2147483646 w 24"/>
                <a:gd name="T33" fmla="*/ 2147483646 h 14"/>
                <a:gd name="T34" fmla="*/ 2147483646 w 24"/>
                <a:gd name="T35" fmla="*/ 2147483646 h 14"/>
                <a:gd name="T36" fmla="*/ 0 w 24"/>
                <a:gd name="T37" fmla="*/ 2147483646 h 14"/>
                <a:gd name="T38" fmla="*/ 2147483646 w 24"/>
                <a:gd name="T39" fmla="*/ 2147483646 h 14"/>
                <a:gd name="T40" fmla="*/ 2147483646 w 24"/>
                <a:gd name="T41" fmla="*/ 2147483646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24" h="14">
                  <a:moveTo>
                    <a:pt x="8" y="10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4"/>
                    <a:pt x="18" y="14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8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5" name="Freeform 92">
              <a:extLst>
                <a:ext uri="{FF2B5EF4-FFF2-40B4-BE49-F238E27FC236}">
                  <a16:creationId xmlns:a16="http://schemas.microsoft.com/office/drawing/2014/main" id="{A9934E3B-941E-E04D-87CB-9116EA9CF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4337050"/>
              <a:ext cx="188912" cy="141288"/>
            </a:xfrm>
            <a:custGeom>
              <a:avLst/>
              <a:gdLst>
                <a:gd name="T0" fmla="*/ 2147483646 w 24"/>
                <a:gd name="T1" fmla="*/ 2147483646 h 18"/>
                <a:gd name="T2" fmla="*/ 2147483646 w 24"/>
                <a:gd name="T3" fmla="*/ 2147483646 h 18"/>
                <a:gd name="T4" fmla="*/ 2147483646 w 24"/>
                <a:gd name="T5" fmla="*/ 2147483646 h 18"/>
                <a:gd name="T6" fmla="*/ 2147483646 w 24"/>
                <a:gd name="T7" fmla="*/ 2147483646 h 18"/>
                <a:gd name="T8" fmla="*/ 2147483646 w 24"/>
                <a:gd name="T9" fmla="*/ 2147483646 h 18"/>
                <a:gd name="T10" fmla="*/ 2147483646 w 24"/>
                <a:gd name="T11" fmla="*/ 2147483646 h 18"/>
                <a:gd name="T12" fmla="*/ 2147483646 w 24"/>
                <a:gd name="T13" fmla="*/ 2147483646 h 18"/>
                <a:gd name="T14" fmla="*/ 2147483646 w 24"/>
                <a:gd name="T15" fmla="*/ 2147483646 h 18"/>
                <a:gd name="T16" fmla="*/ 2147483646 w 24"/>
                <a:gd name="T17" fmla="*/ 2147483646 h 18"/>
                <a:gd name="T18" fmla="*/ 2147483646 w 24"/>
                <a:gd name="T19" fmla="*/ 2147483646 h 18"/>
                <a:gd name="T20" fmla="*/ 2147483646 w 24"/>
                <a:gd name="T21" fmla="*/ 2147483646 h 18"/>
                <a:gd name="T22" fmla="*/ 2147483646 w 24"/>
                <a:gd name="T23" fmla="*/ 2147483646 h 18"/>
                <a:gd name="T24" fmla="*/ 2147483646 w 24"/>
                <a:gd name="T25" fmla="*/ 2147483646 h 18"/>
                <a:gd name="T26" fmla="*/ 2147483646 w 24"/>
                <a:gd name="T27" fmla="*/ 2147483646 h 18"/>
                <a:gd name="T28" fmla="*/ 2147483646 w 24"/>
                <a:gd name="T29" fmla="*/ 2147483646 h 18"/>
                <a:gd name="T30" fmla="*/ 2147483646 w 24"/>
                <a:gd name="T31" fmla="*/ 2147483646 h 18"/>
                <a:gd name="T32" fmla="*/ 2147483646 w 24"/>
                <a:gd name="T33" fmla="*/ 0 h 18"/>
                <a:gd name="T34" fmla="*/ 2147483646 w 24"/>
                <a:gd name="T35" fmla="*/ 0 h 18"/>
                <a:gd name="T36" fmla="*/ 2147483646 w 24"/>
                <a:gd name="T37" fmla="*/ 2147483646 h 18"/>
                <a:gd name="T38" fmla="*/ 2147483646 w 24"/>
                <a:gd name="T39" fmla="*/ 2147483646 h 18"/>
                <a:gd name="T40" fmla="*/ 2147483646 w 24"/>
                <a:gd name="T41" fmla="*/ 2147483646 h 18"/>
                <a:gd name="T42" fmla="*/ 0 w 24"/>
                <a:gd name="T43" fmla="*/ 2147483646 h 18"/>
                <a:gd name="T44" fmla="*/ 2147483646 w 24"/>
                <a:gd name="T45" fmla="*/ 2147483646 h 18"/>
                <a:gd name="T46" fmla="*/ 2147483646 w 24"/>
                <a:gd name="T47" fmla="*/ 2147483646 h 18"/>
                <a:gd name="T48" fmla="*/ 2147483646 w 24"/>
                <a:gd name="T49" fmla="*/ 2147483646 h 18"/>
                <a:gd name="T50" fmla="*/ 2147483646 w 24"/>
                <a:gd name="T51" fmla="*/ 2147483646 h 1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" h="18">
                  <a:moveTo>
                    <a:pt x="9" y="10"/>
                  </a:moveTo>
                  <a:cubicBezTo>
                    <a:pt x="13" y="10"/>
                    <a:pt x="13" y="10"/>
                    <a:pt x="13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4"/>
                    <a:pt x="16" y="14"/>
                    <a:pt x="16" y="14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9" y="18"/>
                    <a:pt x="20" y="18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7"/>
                    <a:pt x="24" y="16"/>
                    <a:pt x="24" y="1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1" y="3"/>
                    <a:pt x="21" y="3"/>
                    <a:pt x="21" y="3"/>
                  </a:cubicBezTo>
                  <a:cubicBezTo>
                    <a:pt x="21" y="3"/>
                    <a:pt x="21" y="1"/>
                    <a:pt x="20" y="1"/>
                  </a:cubicBezTo>
                  <a:cubicBezTo>
                    <a:pt x="20" y="1"/>
                    <a:pt x="16" y="2"/>
                    <a:pt x="16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8" y="12"/>
                    <a:pt x="8" y="12"/>
                    <a:pt x="8" y="12"/>
                  </a:cubicBezTo>
                  <a:lnTo>
                    <a:pt x="9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6" name="Freeform 93">
              <a:extLst>
                <a:ext uri="{FF2B5EF4-FFF2-40B4-BE49-F238E27FC236}">
                  <a16:creationId xmlns:a16="http://schemas.microsoft.com/office/drawing/2014/main" id="{E4E1E240-7B60-FC44-816C-996A756C3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525" y="4235450"/>
              <a:ext cx="147638" cy="111125"/>
            </a:xfrm>
            <a:custGeom>
              <a:avLst/>
              <a:gdLst>
                <a:gd name="T0" fmla="*/ 2147483646 w 114"/>
                <a:gd name="T1" fmla="*/ 2147483646 h 85"/>
                <a:gd name="T2" fmla="*/ 2147483646 w 114"/>
                <a:gd name="T3" fmla="*/ 2147483646 h 85"/>
                <a:gd name="T4" fmla="*/ 2147483646 w 114"/>
                <a:gd name="T5" fmla="*/ 2147483646 h 85"/>
                <a:gd name="T6" fmla="*/ 2147483646 w 114"/>
                <a:gd name="T7" fmla="*/ 2147483646 h 85"/>
                <a:gd name="T8" fmla="*/ 2147483646 w 114"/>
                <a:gd name="T9" fmla="*/ 2147483646 h 85"/>
                <a:gd name="T10" fmla="*/ 2147483646 w 114"/>
                <a:gd name="T11" fmla="*/ 2147483646 h 85"/>
                <a:gd name="T12" fmla="*/ 2147483646 w 114"/>
                <a:gd name="T13" fmla="*/ 2147483646 h 85"/>
                <a:gd name="T14" fmla="*/ 2147483646 w 114"/>
                <a:gd name="T15" fmla="*/ 2147483646 h 85"/>
                <a:gd name="T16" fmla="*/ 2147483646 w 114"/>
                <a:gd name="T17" fmla="*/ 2147483646 h 85"/>
                <a:gd name="T18" fmla="*/ 2147483646 w 114"/>
                <a:gd name="T19" fmla="*/ 2147483646 h 85"/>
                <a:gd name="T20" fmla="*/ 2147483646 w 114"/>
                <a:gd name="T21" fmla="*/ 2147483646 h 85"/>
                <a:gd name="T22" fmla="*/ 2147483646 w 114"/>
                <a:gd name="T23" fmla="*/ 0 h 85"/>
                <a:gd name="T24" fmla="*/ 2147483646 w 114"/>
                <a:gd name="T25" fmla="*/ 2147483646 h 85"/>
                <a:gd name="T26" fmla="*/ 2147483646 w 114"/>
                <a:gd name="T27" fmla="*/ 2147483646 h 85"/>
                <a:gd name="T28" fmla="*/ 0 w 114"/>
                <a:gd name="T29" fmla="*/ 2147483646 h 85"/>
                <a:gd name="T30" fmla="*/ 2147483646 w 114"/>
                <a:gd name="T31" fmla="*/ 2147483646 h 85"/>
                <a:gd name="T32" fmla="*/ 2147483646 w 114"/>
                <a:gd name="T33" fmla="*/ 2147483646 h 85"/>
                <a:gd name="T34" fmla="*/ 2147483646 w 114"/>
                <a:gd name="T35" fmla="*/ 2147483646 h 85"/>
                <a:gd name="T36" fmla="*/ 2147483646 w 114"/>
                <a:gd name="T37" fmla="*/ 2147483646 h 8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14" h="85">
                  <a:moveTo>
                    <a:pt x="54" y="79"/>
                  </a:moveTo>
                  <a:lnTo>
                    <a:pt x="66" y="79"/>
                  </a:lnTo>
                  <a:lnTo>
                    <a:pt x="78" y="79"/>
                  </a:lnTo>
                  <a:lnTo>
                    <a:pt x="108" y="85"/>
                  </a:lnTo>
                  <a:lnTo>
                    <a:pt x="114" y="85"/>
                  </a:lnTo>
                  <a:lnTo>
                    <a:pt x="102" y="61"/>
                  </a:lnTo>
                  <a:lnTo>
                    <a:pt x="96" y="43"/>
                  </a:lnTo>
                  <a:lnTo>
                    <a:pt x="96" y="36"/>
                  </a:lnTo>
                  <a:lnTo>
                    <a:pt x="84" y="30"/>
                  </a:lnTo>
                  <a:lnTo>
                    <a:pt x="72" y="18"/>
                  </a:lnTo>
                  <a:lnTo>
                    <a:pt x="42" y="0"/>
                  </a:lnTo>
                  <a:lnTo>
                    <a:pt x="30" y="6"/>
                  </a:lnTo>
                  <a:lnTo>
                    <a:pt x="12" y="6"/>
                  </a:lnTo>
                  <a:lnTo>
                    <a:pt x="0" y="43"/>
                  </a:lnTo>
                  <a:lnTo>
                    <a:pt x="12" y="85"/>
                  </a:lnTo>
                  <a:lnTo>
                    <a:pt x="18" y="85"/>
                  </a:lnTo>
                  <a:lnTo>
                    <a:pt x="24" y="85"/>
                  </a:lnTo>
                  <a:lnTo>
                    <a:pt x="54" y="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7" name="Freeform 94">
              <a:extLst>
                <a:ext uri="{FF2B5EF4-FFF2-40B4-BE49-F238E27FC236}">
                  <a16:creationId xmlns:a16="http://schemas.microsoft.com/office/drawing/2014/main" id="{9245DAE3-1E27-5840-ABB4-6FBD2EB74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463" y="3963988"/>
              <a:ext cx="298450" cy="319087"/>
            </a:xfrm>
            <a:custGeom>
              <a:avLst/>
              <a:gdLst>
                <a:gd name="T0" fmla="*/ 2147483646 w 38"/>
                <a:gd name="T1" fmla="*/ 2147483646 h 41"/>
                <a:gd name="T2" fmla="*/ 2147483646 w 38"/>
                <a:gd name="T3" fmla="*/ 2147483646 h 41"/>
                <a:gd name="T4" fmla="*/ 2147483646 w 38"/>
                <a:gd name="T5" fmla="*/ 2147483646 h 41"/>
                <a:gd name="T6" fmla="*/ 2147483646 w 38"/>
                <a:gd name="T7" fmla="*/ 2147483646 h 41"/>
                <a:gd name="T8" fmla="*/ 2147483646 w 38"/>
                <a:gd name="T9" fmla="*/ 2147483646 h 41"/>
                <a:gd name="T10" fmla="*/ 2147483646 w 38"/>
                <a:gd name="T11" fmla="*/ 2147483646 h 41"/>
                <a:gd name="T12" fmla="*/ 2147483646 w 38"/>
                <a:gd name="T13" fmla="*/ 2147483646 h 41"/>
                <a:gd name="T14" fmla="*/ 2147483646 w 38"/>
                <a:gd name="T15" fmla="*/ 2147483646 h 41"/>
                <a:gd name="T16" fmla="*/ 2147483646 w 38"/>
                <a:gd name="T17" fmla="*/ 2147483646 h 41"/>
                <a:gd name="T18" fmla="*/ 2147483646 w 38"/>
                <a:gd name="T19" fmla="*/ 2147483646 h 41"/>
                <a:gd name="T20" fmla="*/ 2147483646 w 38"/>
                <a:gd name="T21" fmla="*/ 2147483646 h 41"/>
                <a:gd name="T22" fmla="*/ 2147483646 w 38"/>
                <a:gd name="T23" fmla="*/ 2147483646 h 41"/>
                <a:gd name="T24" fmla="*/ 2147483646 w 38"/>
                <a:gd name="T25" fmla="*/ 2147483646 h 41"/>
                <a:gd name="T26" fmla="*/ 2147483646 w 38"/>
                <a:gd name="T27" fmla="*/ 0 h 41"/>
                <a:gd name="T28" fmla="*/ 2147483646 w 38"/>
                <a:gd name="T29" fmla="*/ 2147483646 h 41"/>
                <a:gd name="T30" fmla="*/ 2147483646 w 38"/>
                <a:gd name="T31" fmla="*/ 2147483646 h 41"/>
                <a:gd name="T32" fmla="*/ 2147483646 w 38"/>
                <a:gd name="T33" fmla="*/ 2147483646 h 41"/>
                <a:gd name="T34" fmla="*/ 2147483646 w 38"/>
                <a:gd name="T35" fmla="*/ 2147483646 h 41"/>
                <a:gd name="T36" fmla="*/ 2147483646 w 38"/>
                <a:gd name="T37" fmla="*/ 2147483646 h 41"/>
                <a:gd name="T38" fmla="*/ 2147483646 w 38"/>
                <a:gd name="T39" fmla="*/ 2147483646 h 41"/>
                <a:gd name="T40" fmla="*/ 0 w 38"/>
                <a:gd name="T41" fmla="*/ 2147483646 h 41"/>
                <a:gd name="T42" fmla="*/ 2147483646 w 38"/>
                <a:gd name="T43" fmla="*/ 2147483646 h 41"/>
                <a:gd name="T44" fmla="*/ 2147483646 w 38"/>
                <a:gd name="T45" fmla="*/ 2147483646 h 41"/>
                <a:gd name="T46" fmla="*/ 2147483646 w 38"/>
                <a:gd name="T47" fmla="*/ 2147483646 h 41"/>
                <a:gd name="T48" fmla="*/ 2147483646 w 38"/>
                <a:gd name="T49" fmla="*/ 2147483646 h 41"/>
                <a:gd name="T50" fmla="*/ 2147483646 w 38"/>
                <a:gd name="T51" fmla="*/ 2147483646 h 4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8" h="41">
                  <a:moveTo>
                    <a:pt x="6" y="35"/>
                  </a:moveTo>
                  <a:cubicBezTo>
                    <a:pt x="11" y="38"/>
                    <a:pt x="11" y="38"/>
                    <a:pt x="11" y="38"/>
                  </a:cubicBezTo>
                  <a:cubicBezTo>
                    <a:pt x="13" y="40"/>
                    <a:pt x="13" y="40"/>
                    <a:pt x="13" y="40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5" y="41"/>
                    <a:pt x="15" y="41"/>
                    <a:pt x="15" y="41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35" y="39"/>
                    <a:pt x="35" y="39"/>
                    <a:pt x="35" y="39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11"/>
                    <a:pt x="16" y="11"/>
                    <a:pt x="16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3"/>
                    <a:pt x="14" y="20"/>
                    <a:pt x="13" y="20"/>
                  </a:cubicBezTo>
                  <a:cubicBezTo>
                    <a:pt x="13" y="20"/>
                    <a:pt x="5" y="19"/>
                    <a:pt x="1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4" y="36"/>
                    <a:pt x="4" y="36"/>
                    <a:pt x="4" y="36"/>
                  </a:cubicBezTo>
                  <a:lnTo>
                    <a:pt x="6" y="3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8" name="Freeform 95">
              <a:extLst>
                <a:ext uri="{FF2B5EF4-FFF2-40B4-BE49-F238E27FC236}">
                  <a16:creationId xmlns:a16="http://schemas.microsoft.com/office/drawing/2014/main" id="{CF9CD5FD-8700-8D4C-979B-05BCF2BC4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8575" y="3830638"/>
              <a:ext cx="282575" cy="273050"/>
            </a:xfrm>
            <a:custGeom>
              <a:avLst/>
              <a:gdLst>
                <a:gd name="T0" fmla="*/ 0 w 36"/>
                <a:gd name="T1" fmla="*/ 2147483646 h 35"/>
                <a:gd name="T2" fmla="*/ 2147483646 w 36"/>
                <a:gd name="T3" fmla="*/ 2147483646 h 35"/>
                <a:gd name="T4" fmla="*/ 2147483646 w 36"/>
                <a:gd name="T5" fmla="*/ 2147483646 h 35"/>
                <a:gd name="T6" fmla="*/ 2147483646 w 36"/>
                <a:gd name="T7" fmla="*/ 2147483646 h 35"/>
                <a:gd name="T8" fmla="*/ 2147483646 w 36"/>
                <a:gd name="T9" fmla="*/ 2147483646 h 35"/>
                <a:gd name="T10" fmla="*/ 2147483646 w 36"/>
                <a:gd name="T11" fmla="*/ 2147483646 h 35"/>
                <a:gd name="T12" fmla="*/ 2147483646 w 36"/>
                <a:gd name="T13" fmla="*/ 2147483646 h 35"/>
                <a:gd name="T14" fmla="*/ 2147483646 w 36"/>
                <a:gd name="T15" fmla="*/ 2147483646 h 35"/>
                <a:gd name="T16" fmla="*/ 2147483646 w 36"/>
                <a:gd name="T17" fmla="*/ 2147483646 h 35"/>
                <a:gd name="T18" fmla="*/ 2147483646 w 36"/>
                <a:gd name="T19" fmla="*/ 2147483646 h 35"/>
                <a:gd name="T20" fmla="*/ 2147483646 w 36"/>
                <a:gd name="T21" fmla="*/ 2147483646 h 35"/>
                <a:gd name="T22" fmla="*/ 2147483646 w 36"/>
                <a:gd name="T23" fmla="*/ 2147483646 h 35"/>
                <a:gd name="T24" fmla="*/ 2147483646 w 36"/>
                <a:gd name="T25" fmla="*/ 2147483646 h 35"/>
                <a:gd name="T26" fmla="*/ 2147483646 w 36"/>
                <a:gd name="T27" fmla="*/ 2147483646 h 35"/>
                <a:gd name="T28" fmla="*/ 2147483646 w 36"/>
                <a:gd name="T29" fmla="*/ 2147483646 h 35"/>
                <a:gd name="T30" fmla="*/ 2147483646 w 36"/>
                <a:gd name="T31" fmla="*/ 2147483646 h 35"/>
                <a:gd name="T32" fmla="*/ 2147483646 w 36"/>
                <a:gd name="T33" fmla="*/ 2147483646 h 35"/>
                <a:gd name="T34" fmla="*/ 2147483646 w 36"/>
                <a:gd name="T35" fmla="*/ 2147483646 h 35"/>
                <a:gd name="T36" fmla="*/ 2147483646 w 36"/>
                <a:gd name="T37" fmla="*/ 2147483646 h 35"/>
                <a:gd name="T38" fmla="*/ 2147483646 w 36"/>
                <a:gd name="T39" fmla="*/ 2147483646 h 35"/>
                <a:gd name="T40" fmla="*/ 2147483646 w 36"/>
                <a:gd name="T41" fmla="*/ 0 h 35"/>
                <a:gd name="T42" fmla="*/ 2147483646 w 36"/>
                <a:gd name="T43" fmla="*/ 0 h 35"/>
                <a:gd name="T44" fmla="*/ 2147483646 w 36"/>
                <a:gd name="T45" fmla="*/ 2147483646 h 35"/>
                <a:gd name="T46" fmla="*/ 0 w 36"/>
                <a:gd name="T47" fmla="*/ 2147483646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36" h="35">
                  <a:moveTo>
                    <a:pt x="0" y="5"/>
                  </a:moveTo>
                  <a:cubicBezTo>
                    <a:pt x="0" y="5"/>
                    <a:pt x="1" y="7"/>
                    <a:pt x="1" y="8"/>
                  </a:cubicBezTo>
                  <a:cubicBezTo>
                    <a:pt x="1" y="8"/>
                    <a:pt x="2" y="10"/>
                    <a:pt x="2" y="10"/>
                  </a:cubicBezTo>
                  <a:cubicBezTo>
                    <a:pt x="2" y="10"/>
                    <a:pt x="1" y="35"/>
                    <a:pt x="2" y="35"/>
                  </a:cubicBezTo>
                  <a:cubicBezTo>
                    <a:pt x="2" y="35"/>
                    <a:pt x="2" y="35"/>
                    <a:pt x="3" y="35"/>
                  </a:cubicBezTo>
                  <a:cubicBezTo>
                    <a:pt x="7" y="35"/>
                    <a:pt x="29" y="35"/>
                    <a:pt x="29" y="35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0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69" name="Freeform 96">
              <a:extLst>
                <a:ext uri="{FF2B5EF4-FFF2-40B4-BE49-F238E27FC236}">
                  <a16:creationId xmlns:a16="http://schemas.microsoft.com/office/drawing/2014/main" id="{E08411D1-A4FD-034D-8000-DA3343437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2813" y="3783013"/>
              <a:ext cx="409575" cy="388937"/>
            </a:xfrm>
            <a:custGeom>
              <a:avLst/>
              <a:gdLst>
                <a:gd name="T0" fmla="*/ 2147483646 w 52"/>
                <a:gd name="T1" fmla="*/ 2147483646 h 50"/>
                <a:gd name="T2" fmla="*/ 2147483646 w 52"/>
                <a:gd name="T3" fmla="*/ 2147483646 h 50"/>
                <a:gd name="T4" fmla="*/ 2147483646 w 52"/>
                <a:gd name="T5" fmla="*/ 2147483646 h 50"/>
                <a:gd name="T6" fmla="*/ 0 w 52"/>
                <a:gd name="T7" fmla="*/ 2147483646 h 50"/>
                <a:gd name="T8" fmla="*/ 0 w 52"/>
                <a:gd name="T9" fmla="*/ 2147483646 h 50"/>
                <a:gd name="T10" fmla="*/ 2147483646 w 52"/>
                <a:gd name="T11" fmla="*/ 2147483646 h 50"/>
                <a:gd name="T12" fmla="*/ 2147483646 w 52"/>
                <a:gd name="T13" fmla="*/ 2147483646 h 50"/>
                <a:gd name="T14" fmla="*/ 2147483646 w 52"/>
                <a:gd name="T15" fmla="*/ 2147483646 h 50"/>
                <a:gd name="T16" fmla="*/ 2147483646 w 52"/>
                <a:gd name="T17" fmla="*/ 2147483646 h 50"/>
                <a:gd name="T18" fmla="*/ 2147483646 w 52"/>
                <a:gd name="T19" fmla="*/ 2147483646 h 50"/>
                <a:gd name="T20" fmla="*/ 2147483646 w 52"/>
                <a:gd name="T21" fmla="*/ 2147483646 h 50"/>
                <a:gd name="T22" fmla="*/ 2147483646 w 52"/>
                <a:gd name="T23" fmla="*/ 2147483646 h 50"/>
                <a:gd name="T24" fmla="*/ 2147483646 w 52"/>
                <a:gd name="T25" fmla="*/ 2147483646 h 50"/>
                <a:gd name="T26" fmla="*/ 2147483646 w 52"/>
                <a:gd name="T27" fmla="*/ 2147483646 h 50"/>
                <a:gd name="T28" fmla="*/ 2147483646 w 52"/>
                <a:gd name="T29" fmla="*/ 2147483646 h 50"/>
                <a:gd name="T30" fmla="*/ 2147483646 w 52"/>
                <a:gd name="T31" fmla="*/ 2147483646 h 50"/>
                <a:gd name="T32" fmla="*/ 2147483646 w 52"/>
                <a:gd name="T33" fmla="*/ 2147483646 h 50"/>
                <a:gd name="T34" fmla="*/ 2147483646 w 52"/>
                <a:gd name="T35" fmla="*/ 2147483646 h 50"/>
                <a:gd name="T36" fmla="*/ 2147483646 w 52"/>
                <a:gd name="T37" fmla="*/ 2147483646 h 50"/>
                <a:gd name="T38" fmla="*/ 2147483646 w 52"/>
                <a:gd name="T39" fmla="*/ 2147483646 h 50"/>
                <a:gd name="T40" fmla="*/ 2147483646 w 52"/>
                <a:gd name="T41" fmla="*/ 2147483646 h 50"/>
                <a:gd name="T42" fmla="*/ 2147483646 w 52"/>
                <a:gd name="T43" fmla="*/ 2147483646 h 50"/>
                <a:gd name="T44" fmla="*/ 2147483646 w 52"/>
                <a:gd name="T45" fmla="*/ 2147483646 h 50"/>
                <a:gd name="T46" fmla="*/ 2147483646 w 52"/>
                <a:gd name="T47" fmla="*/ 2147483646 h 50"/>
                <a:gd name="T48" fmla="*/ 2147483646 w 52"/>
                <a:gd name="T49" fmla="*/ 2147483646 h 50"/>
                <a:gd name="T50" fmla="*/ 2147483646 w 52"/>
                <a:gd name="T51" fmla="*/ 2147483646 h 50"/>
                <a:gd name="T52" fmla="*/ 2147483646 w 52"/>
                <a:gd name="T53" fmla="*/ 2147483646 h 50"/>
                <a:gd name="T54" fmla="*/ 2147483646 w 52"/>
                <a:gd name="T55" fmla="*/ 2147483646 h 50"/>
                <a:gd name="T56" fmla="*/ 2147483646 w 52"/>
                <a:gd name="T57" fmla="*/ 2147483646 h 50"/>
                <a:gd name="T58" fmla="*/ 2147483646 w 52"/>
                <a:gd name="T59" fmla="*/ 2147483646 h 50"/>
                <a:gd name="T60" fmla="*/ 2147483646 w 52"/>
                <a:gd name="T61" fmla="*/ 2147483646 h 50"/>
                <a:gd name="T62" fmla="*/ 2147483646 w 52"/>
                <a:gd name="T63" fmla="*/ 2147483646 h 50"/>
                <a:gd name="T64" fmla="*/ 2147483646 w 52"/>
                <a:gd name="T65" fmla="*/ 2147483646 h 50"/>
                <a:gd name="T66" fmla="*/ 2147483646 w 52"/>
                <a:gd name="T67" fmla="*/ 0 h 50"/>
                <a:gd name="T68" fmla="*/ 2147483646 w 52"/>
                <a:gd name="T69" fmla="*/ 2147483646 h 50"/>
                <a:gd name="T70" fmla="*/ 2147483646 w 52"/>
                <a:gd name="T71" fmla="*/ 2147483646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" h="50">
                  <a:moveTo>
                    <a:pt x="4" y="6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50"/>
                    <a:pt x="48" y="50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0" y="41"/>
                    <a:pt x="51" y="16"/>
                    <a:pt x="51" y="16"/>
                  </a:cubicBezTo>
                  <a:cubicBezTo>
                    <a:pt x="51" y="16"/>
                    <a:pt x="50" y="14"/>
                    <a:pt x="50" y="14"/>
                  </a:cubicBezTo>
                  <a:cubicBezTo>
                    <a:pt x="50" y="13"/>
                    <a:pt x="49" y="11"/>
                    <a:pt x="49" y="11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48" y="5"/>
                    <a:pt x="48" y="5"/>
                    <a:pt x="48" y="5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lnTo>
                    <a:pt x="4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0" name="Freeform 97">
              <a:extLst>
                <a:ext uri="{FF2B5EF4-FFF2-40B4-BE49-F238E27FC236}">
                  <a16:creationId xmlns:a16="http://schemas.microsoft.com/office/drawing/2014/main" id="{A9EDEA5E-605A-1846-89A8-6538D3B1F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125" y="3667125"/>
              <a:ext cx="103188" cy="193675"/>
            </a:xfrm>
            <a:custGeom>
              <a:avLst/>
              <a:gdLst>
                <a:gd name="T0" fmla="*/ 2147483646 w 78"/>
                <a:gd name="T1" fmla="*/ 2147483646 h 150"/>
                <a:gd name="T2" fmla="*/ 2147483646 w 78"/>
                <a:gd name="T3" fmla="*/ 2147483646 h 150"/>
                <a:gd name="T4" fmla="*/ 2147483646 w 78"/>
                <a:gd name="T5" fmla="*/ 2147483646 h 150"/>
                <a:gd name="T6" fmla="*/ 0 w 78"/>
                <a:gd name="T7" fmla="*/ 2147483646 h 150"/>
                <a:gd name="T8" fmla="*/ 0 w 78"/>
                <a:gd name="T9" fmla="*/ 2147483646 h 150"/>
                <a:gd name="T10" fmla="*/ 2147483646 w 78"/>
                <a:gd name="T11" fmla="*/ 2147483646 h 150"/>
                <a:gd name="T12" fmla="*/ 2147483646 w 78"/>
                <a:gd name="T13" fmla="*/ 2147483646 h 150"/>
                <a:gd name="T14" fmla="*/ 2147483646 w 78"/>
                <a:gd name="T15" fmla="*/ 2147483646 h 150"/>
                <a:gd name="T16" fmla="*/ 2147483646 w 78"/>
                <a:gd name="T17" fmla="*/ 2147483646 h 150"/>
                <a:gd name="T18" fmla="*/ 2147483646 w 78"/>
                <a:gd name="T19" fmla="*/ 2147483646 h 150"/>
                <a:gd name="T20" fmla="*/ 2147483646 w 78"/>
                <a:gd name="T21" fmla="*/ 2147483646 h 150"/>
                <a:gd name="T22" fmla="*/ 2147483646 w 78"/>
                <a:gd name="T23" fmla="*/ 2147483646 h 150"/>
                <a:gd name="T24" fmla="*/ 2147483646 w 78"/>
                <a:gd name="T25" fmla="*/ 2147483646 h 150"/>
                <a:gd name="T26" fmla="*/ 2147483646 w 78"/>
                <a:gd name="T27" fmla="*/ 2147483646 h 150"/>
                <a:gd name="T28" fmla="*/ 2147483646 w 78"/>
                <a:gd name="T29" fmla="*/ 2147483646 h 150"/>
                <a:gd name="T30" fmla="*/ 2147483646 w 78"/>
                <a:gd name="T31" fmla="*/ 2147483646 h 150"/>
                <a:gd name="T32" fmla="*/ 2147483646 w 78"/>
                <a:gd name="T33" fmla="*/ 2147483646 h 150"/>
                <a:gd name="T34" fmla="*/ 2147483646 w 78"/>
                <a:gd name="T35" fmla="*/ 2147483646 h 150"/>
                <a:gd name="T36" fmla="*/ 2147483646 w 78"/>
                <a:gd name="T37" fmla="*/ 0 h 150"/>
                <a:gd name="T38" fmla="*/ 2147483646 w 78"/>
                <a:gd name="T39" fmla="*/ 0 h 150"/>
                <a:gd name="T40" fmla="*/ 2147483646 w 78"/>
                <a:gd name="T41" fmla="*/ 2147483646 h 150"/>
                <a:gd name="T42" fmla="*/ 2147483646 w 78"/>
                <a:gd name="T43" fmla="*/ 2147483646 h 15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8" h="150">
                  <a:moveTo>
                    <a:pt x="18" y="12"/>
                  </a:moveTo>
                  <a:lnTo>
                    <a:pt x="18" y="30"/>
                  </a:lnTo>
                  <a:lnTo>
                    <a:pt x="18" y="54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36" y="120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44"/>
                  </a:lnTo>
                  <a:lnTo>
                    <a:pt x="54" y="126"/>
                  </a:lnTo>
                  <a:lnTo>
                    <a:pt x="78" y="102"/>
                  </a:lnTo>
                  <a:lnTo>
                    <a:pt x="78" y="90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1" name="Freeform 98">
              <a:extLst>
                <a:ext uri="{FF2B5EF4-FFF2-40B4-BE49-F238E27FC236}">
                  <a16:creationId xmlns:a16="http://schemas.microsoft.com/office/drawing/2014/main" id="{6E544218-D6CE-F645-A18C-A76524054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6713" y="3713163"/>
              <a:ext cx="296862" cy="227012"/>
            </a:xfrm>
            <a:custGeom>
              <a:avLst/>
              <a:gdLst>
                <a:gd name="T0" fmla="*/ 2147483646 w 228"/>
                <a:gd name="T1" fmla="*/ 2147483646 h 174"/>
                <a:gd name="T2" fmla="*/ 2147483646 w 228"/>
                <a:gd name="T3" fmla="*/ 2147483646 h 174"/>
                <a:gd name="T4" fmla="*/ 2147483646 w 228"/>
                <a:gd name="T5" fmla="*/ 2147483646 h 174"/>
                <a:gd name="T6" fmla="*/ 2147483646 w 228"/>
                <a:gd name="T7" fmla="*/ 2147483646 h 174"/>
                <a:gd name="T8" fmla="*/ 2147483646 w 228"/>
                <a:gd name="T9" fmla="*/ 2147483646 h 174"/>
                <a:gd name="T10" fmla="*/ 2147483646 w 228"/>
                <a:gd name="T11" fmla="*/ 2147483646 h 174"/>
                <a:gd name="T12" fmla="*/ 2147483646 w 228"/>
                <a:gd name="T13" fmla="*/ 2147483646 h 174"/>
                <a:gd name="T14" fmla="*/ 2147483646 w 228"/>
                <a:gd name="T15" fmla="*/ 2147483646 h 174"/>
                <a:gd name="T16" fmla="*/ 2147483646 w 228"/>
                <a:gd name="T17" fmla="*/ 2147483646 h 174"/>
                <a:gd name="T18" fmla="*/ 2147483646 w 228"/>
                <a:gd name="T19" fmla="*/ 2147483646 h 174"/>
                <a:gd name="T20" fmla="*/ 2147483646 w 228"/>
                <a:gd name="T21" fmla="*/ 2147483646 h 174"/>
                <a:gd name="T22" fmla="*/ 2147483646 w 228"/>
                <a:gd name="T23" fmla="*/ 2147483646 h 174"/>
                <a:gd name="T24" fmla="*/ 2147483646 w 228"/>
                <a:gd name="T25" fmla="*/ 2147483646 h 174"/>
                <a:gd name="T26" fmla="*/ 2147483646 w 228"/>
                <a:gd name="T27" fmla="*/ 0 h 174"/>
                <a:gd name="T28" fmla="*/ 2147483646 w 228"/>
                <a:gd name="T29" fmla="*/ 2147483646 h 174"/>
                <a:gd name="T30" fmla="*/ 2147483646 w 228"/>
                <a:gd name="T31" fmla="*/ 2147483646 h 174"/>
                <a:gd name="T32" fmla="*/ 2147483646 w 228"/>
                <a:gd name="T33" fmla="*/ 2147483646 h 174"/>
                <a:gd name="T34" fmla="*/ 2147483646 w 228"/>
                <a:gd name="T35" fmla="*/ 2147483646 h 174"/>
                <a:gd name="T36" fmla="*/ 2147483646 w 228"/>
                <a:gd name="T37" fmla="*/ 2147483646 h 174"/>
                <a:gd name="T38" fmla="*/ 0 w 228"/>
                <a:gd name="T39" fmla="*/ 2147483646 h 174"/>
                <a:gd name="T40" fmla="*/ 2147483646 w 228"/>
                <a:gd name="T41" fmla="*/ 2147483646 h 174"/>
                <a:gd name="T42" fmla="*/ 2147483646 w 228"/>
                <a:gd name="T43" fmla="*/ 2147483646 h 17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28" h="174">
                  <a:moveTo>
                    <a:pt x="90" y="156"/>
                  </a:moveTo>
                  <a:lnTo>
                    <a:pt x="114" y="138"/>
                  </a:lnTo>
                  <a:lnTo>
                    <a:pt x="144" y="120"/>
                  </a:lnTo>
                  <a:lnTo>
                    <a:pt x="180" y="108"/>
                  </a:lnTo>
                  <a:lnTo>
                    <a:pt x="186" y="96"/>
                  </a:lnTo>
                  <a:lnTo>
                    <a:pt x="192" y="84"/>
                  </a:lnTo>
                  <a:lnTo>
                    <a:pt x="216" y="78"/>
                  </a:lnTo>
                  <a:lnTo>
                    <a:pt x="228" y="72"/>
                  </a:lnTo>
                  <a:lnTo>
                    <a:pt x="222" y="42"/>
                  </a:lnTo>
                  <a:lnTo>
                    <a:pt x="216" y="12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8" y="12"/>
                  </a:lnTo>
                  <a:lnTo>
                    <a:pt x="144" y="0"/>
                  </a:lnTo>
                  <a:lnTo>
                    <a:pt x="120" y="36"/>
                  </a:lnTo>
                  <a:lnTo>
                    <a:pt x="96" y="60"/>
                  </a:lnTo>
                  <a:lnTo>
                    <a:pt x="72" y="90"/>
                  </a:lnTo>
                  <a:lnTo>
                    <a:pt x="66" y="138"/>
                  </a:lnTo>
                  <a:lnTo>
                    <a:pt x="12" y="162"/>
                  </a:lnTo>
                  <a:lnTo>
                    <a:pt x="0" y="174"/>
                  </a:lnTo>
                  <a:lnTo>
                    <a:pt x="84" y="174"/>
                  </a:lnTo>
                  <a:lnTo>
                    <a:pt x="90" y="15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2" name="Freeform 99">
              <a:extLst>
                <a:ext uri="{FF2B5EF4-FFF2-40B4-BE49-F238E27FC236}">
                  <a16:creationId xmlns:a16="http://schemas.microsoft.com/office/drawing/2014/main" id="{9A5B60C0-3FCC-794C-B13E-F691BFFDB1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813" y="3940175"/>
              <a:ext cx="204787" cy="177800"/>
            </a:xfrm>
            <a:custGeom>
              <a:avLst/>
              <a:gdLst>
                <a:gd name="T0" fmla="*/ 2147483646 w 26"/>
                <a:gd name="T1" fmla="*/ 2147483646 h 23"/>
                <a:gd name="T2" fmla="*/ 2147483646 w 26"/>
                <a:gd name="T3" fmla="*/ 2147483646 h 23"/>
                <a:gd name="T4" fmla="*/ 2147483646 w 26"/>
                <a:gd name="T5" fmla="*/ 2147483646 h 23"/>
                <a:gd name="T6" fmla="*/ 2147483646 w 26"/>
                <a:gd name="T7" fmla="*/ 2147483646 h 23"/>
                <a:gd name="T8" fmla="*/ 2147483646 w 26"/>
                <a:gd name="T9" fmla="*/ 2147483646 h 23"/>
                <a:gd name="T10" fmla="*/ 2147483646 w 26"/>
                <a:gd name="T11" fmla="*/ 2147483646 h 23"/>
                <a:gd name="T12" fmla="*/ 2147483646 w 26"/>
                <a:gd name="T13" fmla="*/ 0 h 23"/>
                <a:gd name="T14" fmla="*/ 2147483646 w 26"/>
                <a:gd name="T15" fmla="*/ 0 h 23"/>
                <a:gd name="T16" fmla="*/ 2147483646 w 26"/>
                <a:gd name="T17" fmla="*/ 2147483646 h 23"/>
                <a:gd name="T18" fmla="*/ 2147483646 w 26"/>
                <a:gd name="T19" fmla="*/ 2147483646 h 23"/>
                <a:gd name="T20" fmla="*/ 0 w 26"/>
                <a:gd name="T21" fmla="*/ 2147483646 h 23"/>
                <a:gd name="T22" fmla="*/ 2147483646 w 26"/>
                <a:gd name="T23" fmla="*/ 2147483646 h 23"/>
                <a:gd name="T24" fmla="*/ 2147483646 w 26"/>
                <a:gd name="T25" fmla="*/ 2147483646 h 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6" h="23">
                  <a:moveTo>
                    <a:pt x="13" y="16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2"/>
                    <a:pt x="12" y="23"/>
                    <a:pt x="12" y="23"/>
                  </a:cubicBezTo>
                  <a:cubicBezTo>
                    <a:pt x="13" y="23"/>
                    <a:pt x="13" y="16"/>
                    <a:pt x="13" y="16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3" name="Freeform 100">
              <a:extLst>
                <a:ext uri="{FF2B5EF4-FFF2-40B4-BE49-F238E27FC236}">
                  <a16:creationId xmlns:a16="http://schemas.microsoft.com/office/drawing/2014/main" id="{32A2453C-A932-FA4B-9C2F-63CC7C968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338" y="4337050"/>
              <a:ext cx="61912" cy="47625"/>
            </a:xfrm>
            <a:custGeom>
              <a:avLst/>
              <a:gdLst>
                <a:gd name="T0" fmla="*/ 2147483646 w 48"/>
                <a:gd name="T1" fmla="*/ 2147483646 h 36"/>
                <a:gd name="T2" fmla="*/ 2147483646 w 48"/>
                <a:gd name="T3" fmla="*/ 2147483646 h 36"/>
                <a:gd name="T4" fmla="*/ 2147483646 w 48"/>
                <a:gd name="T5" fmla="*/ 0 h 36"/>
                <a:gd name="T6" fmla="*/ 2147483646 w 48"/>
                <a:gd name="T7" fmla="*/ 0 h 36"/>
                <a:gd name="T8" fmla="*/ 2147483646 w 48"/>
                <a:gd name="T9" fmla="*/ 2147483646 h 36"/>
                <a:gd name="T10" fmla="*/ 0 w 48"/>
                <a:gd name="T11" fmla="*/ 2147483646 h 36"/>
                <a:gd name="T12" fmla="*/ 2147483646 w 48"/>
                <a:gd name="T13" fmla="*/ 2147483646 h 36"/>
                <a:gd name="T14" fmla="*/ 2147483646 w 48"/>
                <a:gd name="T15" fmla="*/ 2147483646 h 36"/>
                <a:gd name="T16" fmla="*/ 2147483646 w 48"/>
                <a:gd name="T17" fmla="*/ 2147483646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" h="36">
                  <a:moveTo>
                    <a:pt x="48" y="24"/>
                  </a:moveTo>
                  <a:lnTo>
                    <a:pt x="48" y="6"/>
                  </a:lnTo>
                  <a:lnTo>
                    <a:pt x="48" y="0"/>
                  </a:lnTo>
                  <a:lnTo>
                    <a:pt x="36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48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4" name="Freeform 101">
              <a:extLst>
                <a:ext uri="{FF2B5EF4-FFF2-40B4-BE49-F238E27FC236}">
                  <a16:creationId xmlns:a16="http://schemas.microsoft.com/office/drawing/2014/main" id="{AE25A8E8-1A02-3A43-B7A9-1234E39B5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4065588"/>
              <a:ext cx="406400" cy="498475"/>
            </a:xfrm>
            <a:custGeom>
              <a:avLst/>
              <a:gdLst>
                <a:gd name="T0" fmla="*/ 2147483646 w 52"/>
                <a:gd name="T1" fmla="*/ 2147483646 h 64"/>
                <a:gd name="T2" fmla="*/ 2147483646 w 52"/>
                <a:gd name="T3" fmla="*/ 2147483646 h 64"/>
                <a:gd name="T4" fmla="*/ 2147483646 w 52"/>
                <a:gd name="T5" fmla="*/ 2147483646 h 64"/>
                <a:gd name="T6" fmla="*/ 2147483646 w 52"/>
                <a:gd name="T7" fmla="*/ 2147483646 h 64"/>
                <a:gd name="T8" fmla="*/ 2147483646 w 52"/>
                <a:gd name="T9" fmla="*/ 2147483646 h 64"/>
                <a:gd name="T10" fmla="*/ 2147483646 w 52"/>
                <a:gd name="T11" fmla="*/ 2147483646 h 64"/>
                <a:gd name="T12" fmla="*/ 2147483646 w 52"/>
                <a:gd name="T13" fmla="*/ 2147483646 h 64"/>
                <a:gd name="T14" fmla="*/ 2147483646 w 52"/>
                <a:gd name="T15" fmla="*/ 2147483646 h 64"/>
                <a:gd name="T16" fmla="*/ 2147483646 w 52"/>
                <a:gd name="T17" fmla="*/ 2147483646 h 64"/>
                <a:gd name="T18" fmla="*/ 0 w 52"/>
                <a:gd name="T19" fmla="*/ 2147483646 h 64"/>
                <a:gd name="T20" fmla="*/ 2147483646 w 52"/>
                <a:gd name="T21" fmla="*/ 2147483646 h 64"/>
                <a:gd name="T22" fmla="*/ 2147483646 w 52"/>
                <a:gd name="T23" fmla="*/ 2147483646 h 64"/>
                <a:gd name="T24" fmla="*/ 2147483646 w 52"/>
                <a:gd name="T25" fmla="*/ 2147483646 h 64"/>
                <a:gd name="T26" fmla="*/ 2147483646 w 52"/>
                <a:gd name="T27" fmla="*/ 2147483646 h 64"/>
                <a:gd name="T28" fmla="*/ 2147483646 w 52"/>
                <a:gd name="T29" fmla="*/ 2147483646 h 64"/>
                <a:gd name="T30" fmla="*/ 2147483646 w 52"/>
                <a:gd name="T31" fmla="*/ 2147483646 h 64"/>
                <a:gd name="T32" fmla="*/ 2147483646 w 52"/>
                <a:gd name="T33" fmla="*/ 2147483646 h 64"/>
                <a:gd name="T34" fmla="*/ 2147483646 w 52"/>
                <a:gd name="T35" fmla="*/ 2147483646 h 64"/>
                <a:gd name="T36" fmla="*/ 2147483646 w 52"/>
                <a:gd name="T37" fmla="*/ 2147483646 h 64"/>
                <a:gd name="T38" fmla="*/ 2147483646 w 52"/>
                <a:gd name="T39" fmla="*/ 2147483646 h 64"/>
                <a:gd name="T40" fmla="*/ 2147483646 w 52"/>
                <a:gd name="T41" fmla="*/ 2147483646 h 64"/>
                <a:gd name="T42" fmla="*/ 2147483646 w 52"/>
                <a:gd name="T43" fmla="*/ 2147483646 h 64"/>
                <a:gd name="T44" fmla="*/ 2147483646 w 52"/>
                <a:gd name="T45" fmla="*/ 2147483646 h 64"/>
                <a:gd name="T46" fmla="*/ 2147483646 w 52"/>
                <a:gd name="T47" fmla="*/ 2147483646 h 64"/>
                <a:gd name="T48" fmla="*/ 2147483646 w 52"/>
                <a:gd name="T49" fmla="*/ 2147483646 h 64"/>
                <a:gd name="T50" fmla="*/ 2147483646 w 52"/>
                <a:gd name="T51" fmla="*/ 2147483646 h 64"/>
                <a:gd name="T52" fmla="*/ 2147483646 w 52"/>
                <a:gd name="T53" fmla="*/ 2147483646 h 64"/>
                <a:gd name="T54" fmla="*/ 2147483646 w 52"/>
                <a:gd name="T55" fmla="*/ 2147483646 h 64"/>
                <a:gd name="T56" fmla="*/ 2147483646 w 52"/>
                <a:gd name="T57" fmla="*/ 2147483646 h 64"/>
                <a:gd name="T58" fmla="*/ 2147483646 w 52"/>
                <a:gd name="T59" fmla="*/ 2147483646 h 64"/>
                <a:gd name="T60" fmla="*/ 2147483646 w 52"/>
                <a:gd name="T61" fmla="*/ 2147483646 h 64"/>
                <a:gd name="T62" fmla="*/ 2147483646 w 52"/>
                <a:gd name="T63" fmla="*/ 2147483646 h 64"/>
                <a:gd name="T64" fmla="*/ 2147483646 w 52"/>
                <a:gd name="T65" fmla="*/ 2147483646 h 64"/>
                <a:gd name="T66" fmla="*/ 2147483646 w 52"/>
                <a:gd name="T67" fmla="*/ 2147483646 h 64"/>
                <a:gd name="T68" fmla="*/ 2147483646 w 52"/>
                <a:gd name="T69" fmla="*/ 2147483646 h 64"/>
                <a:gd name="T70" fmla="*/ 2147483646 w 52"/>
                <a:gd name="T71" fmla="*/ 0 h 64"/>
                <a:gd name="T72" fmla="*/ 2147483646 w 52"/>
                <a:gd name="T73" fmla="*/ 2147483646 h 64"/>
                <a:gd name="T74" fmla="*/ 2147483646 w 52"/>
                <a:gd name="T75" fmla="*/ 2147483646 h 6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2" h="64">
                  <a:moveTo>
                    <a:pt x="37" y="5"/>
                  </a:moveTo>
                  <a:cubicBezTo>
                    <a:pt x="37" y="5"/>
                    <a:pt x="15" y="5"/>
                    <a:pt x="11" y="5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18" y="58"/>
                    <a:pt x="18" y="58"/>
                    <a:pt x="18" y="58"/>
                  </a:cubicBezTo>
                  <a:cubicBezTo>
                    <a:pt x="20" y="61"/>
                    <a:pt x="20" y="61"/>
                    <a:pt x="20" y="61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36" y="63"/>
                    <a:pt x="36" y="63"/>
                    <a:pt x="36" y="63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4" y="61"/>
                    <a:pt x="44" y="61"/>
                    <a:pt x="44" y="61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9" y="54"/>
                    <a:pt x="39" y="54"/>
                    <a:pt x="39" y="54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48"/>
                    <a:pt x="36" y="48"/>
                    <a:pt x="36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2" y="18"/>
                    <a:pt x="52" y="18"/>
                    <a:pt x="52" y="18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4"/>
                    <a:pt x="47" y="4"/>
                    <a:pt x="47" y="4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2"/>
                    <a:pt x="42" y="2"/>
                    <a:pt x="42" y="2"/>
                  </a:cubicBezTo>
                  <a:lnTo>
                    <a:pt x="37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5" name="Freeform 102">
              <a:extLst>
                <a:ext uri="{FF2B5EF4-FFF2-40B4-BE49-F238E27FC236}">
                  <a16:creationId xmlns:a16="http://schemas.microsoft.com/office/drawing/2014/main" id="{0D6DDF30-C77B-7742-8C84-3EAD3D3B0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2600" y="4392613"/>
              <a:ext cx="149225" cy="147637"/>
            </a:xfrm>
            <a:custGeom>
              <a:avLst/>
              <a:gdLst>
                <a:gd name="T0" fmla="*/ 2147483646 w 19"/>
                <a:gd name="T1" fmla="*/ 2147483646 h 19"/>
                <a:gd name="T2" fmla="*/ 2147483646 w 19"/>
                <a:gd name="T3" fmla="*/ 2147483646 h 19"/>
                <a:gd name="T4" fmla="*/ 2147483646 w 19"/>
                <a:gd name="T5" fmla="*/ 2147483646 h 19"/>
                <a:gd name="T6" fmla="*/ 2147483646 w 19"/>
                <a:gd name="T7" fmla="*/ 2147483646 h 19"/>
                <a:gd name="T8" fmla="*/ 2147483646 w 19"/>
                <a:gd name="T9" fmla="*/ 2147483646 h 19"/>
                <a:gd name="T10" fmla="*/ 2147483646 w 19"/>
                <a:gd name="T11" fmla="*/ 2147483646 h 19"/>
                <a:gd name="T12" fmla="*/ 2147483646 w 19"/>
                <a:gd name="T13" fmla="*/ 0 h 19"/>
                <a:gd name="T14" fmla="*/ 2147483646 w 19"/>
                <a:gd name="T15" fmla="*/ 0 h 19"/>
                <a:gd name="T16" fmla="*/ 2147483646 w 19"/>
                <a:gd name="T17" fmla="*/ 0 h 19"/>
                <a:gd name="T18" fmla="*/ 2147483646 w 19"/>
                <a:gd name="T19" fmla="*/ 2147483646 h 19"/>
                <a:gd name="T20" fmla="*/ 2147483646 w 19"/>
                <a:gd name="T21" fmla="*/ 2147483646 h 19"/>
                <a:gd name="T22" fmla="*/ 2147483646 w 19"/>
                <a:gd name="T23" fmla="*/ 2147483646 h 19"/>
                <a:gd name="T24" fmla="*/ 2147483646 w 19"/>
                <a:gd name="T25" fmla="*/ 2147483646 h 19"/>
                <a:gd name="T26" fmla="*/ 0 w 19"/>
                <a:gd name="T27" fmla="*/ 2147483646 h 19"/>
                <a:gd name="T28" fmla="*/ 2147483646 w 19"/>
                <a:gd name="T29" fmla="*/ 2147483646 h 19"/>
                <a:gd name="T30" fmla="*/ 2147483646 w 19"/>
                <a:gd name="T31" fmla="*/ 2147483646 h 19"/>
                <a:gd name="T32" fmla="*/ 2147483646 w 19"/>
                <a:gd name="T33" fmla="*/ 2147483646 h 19"/>
                <a:gd name="T34" fmla="*/ 2147483646 w 19"/>
                <a:gd name="T35" fmla="*/ 2147483646 h 19"/>
                <a:gd name="T36" fmla="*/ 2147483646 w 19"/>
                <a:gd name="T37" fmla="*/ 2147483646 h 19"/>
                <a:gd name="T38" fmla="*/ 2147483646 w 19"/>
                <a:gd name="T39" fmla="*/ 2147483646 h 19"/>
                <a:gd name="T40" fmla="*/ 2147483646 w 19"/>
                <a:gd name="T41" fmla="*/ 2147483646 h 19"/>
                <a:gd name="T42" fmla="*/ 2147483646 w 19"/>
                <a:gd name="T43" fmla="*/ 2147483646 h 19"/>
                <a:gd name="T44" fmla="*/ 2147483646 w 19"/>
                <a:gd name="T45" fmla="*/ 2147483646 h 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9" h="19">
                  <a:moveTo>
                    <a:pt x="17" y="10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1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0" y="14"/>
                    <a:pt x="1" y="14"/>
                  </a:cubicBezTo>
                  <a:cubicBezTo>
                    <a:pt x="1" y="14"/>
                    <a:pt x="4" y="16"/>
                    <a:pt x="4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7" y="13"/>
                    <a:pt x="17" y="13"/>
                    <a:pt x="17" y="13"/>
                  </a:cubicBezTo>
                  <a:lnTo>
                    <a:pt x="17" y="1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6" name="Freeform 103">
              <a:extLst>
                <a:ext uri="{FF2B5EF4-FFF2-40B4-BE49-F238E27FC236}">
                  <a16:creationId xmlns:a16="http://schemas.microsoft.com/office/drawing/2014/main" id="{346264C0-A2B6-FA4F-A60B-16782E19A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6400" y="4448175"/>
              <a:ext cx="106363" cy="92075"/>
            </a:xfrm>
            <a:custGeom>
              <a:avLst/>
              <a:gdLst>
                <a:gd name="T0" fmla="*/ 2147483646 w 14"/>
                <a:gd name="T1" fmla="*/ 2147483646 h 12"/>
                <a:gd name="T2" fmla="*/ 2147483646 w 14"/>
                <a:gd name="T3" fmla="*/ 2147483646 h 12"/>
                <a:gd name="T4" fmla="*/ 2147483646 w 14"/>
                <a:gd name="T5" fmla="*/ 2147483646 h 12"/>
                <a:gd name="T6" fmla="*/ 2147483646 w 14"/>
                <a:gd name="T7" fmla="*/ 2147483646 h 12"/>
                <a:gd name="T8" fmla="*/ 2147483646 w 14"/>
                <a:gd name="T9" fmla="*/ 2147483646 h 12"/>
                <a:gd name="T10" fmla="*/ 2147483646 w 14"/>
                <a:gd name="T11" fmla="*/ 0 h 12"/>
                <a:gd name="T12" fmla="*/ 2147483646 w 14"/>
                <a:gd name="T13" fmla="*/ 2147483646 h 12"/>
                <a:gd name="T14" fmla="*/ 2147483646 w 14"/>
                <a:gd name="T15" fmla="*/ 2147483646 h 12"/>
                <a:gd name="T16" fmla="*/ 0 w 14"/>
                <a:gd name="T17" fmla="*/ 2147483646 h 12"/>
                <a:gd name="T18" fmla="*/ 2147483646 w 14"/>
                <a:gd name="T19" fmla="*/ 2147483646 h 12"/>
                <a:gd name="T20" fmla="*/ 2147483646 w 14"/>
                <a:gd name="T21" fmla="*/ 2147483646 h 12"/>
                <a:gd name="T22" fmla="*/ 2147483646 w 14"/>
                <a:gd name="T23" fmla="*/ 2147483646 h 12"/>
                <a:gd name="T24" fmla="*/ 2147483646 w 14"/>
                <a:gd name="T25" fmla="*/ 2147483646 h 12"/>
                <a:gd name="T26" fmla="*/ 2147483646 w 14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" h="12">
                  <a:moveTo>
                    <a:pt x="11" y="7"/>
                  </a:moveTo>
                  <a:cubicBezTo>
                    <a:pt x="10" y="7"/>
                    <a:pt x="11" y="4"/>
                    <a:pt x="11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8" y="4"/>
                    <a:pt x="8" y="4"/>
                  </a:cubicBezTo>
                  <a:cubicBezTo>
                    <a:pt x="7" y="4"/>
                    <a:pt x="6" y="1"/>
                    <a:pt x="6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1" y="7"/>
                    <a:pt x="11" y="7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7" name="Freeform 104">
              <a:extLst>
                <a:ext uri="{FF2B5EF4-FFF2-40B4-BE49-F238E27FC236}">
                  <a16:creationId xmlns:a16="http://schemas.microsoft.com/office/drawing/2014/main" id="{E1CC5E75-5177-5349-9AFB-F06C9BEB3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188" y="4416425"/>
              <a:ext cx="79375" cy="69850"/>
            </a:xfrm>
            <a:custGeom>
              <a:avLst/>
              <a:gdLst>
                <a:gd name="T0" fmla="*/ 2147483646 w 60"/>
                <a:gd name="T1" fmla="*/ 2147483646 h 54"/>
                <a:gd name="T2" fmla="*/ 2147483646 w 60"/>
                <a:gd name="T3" fmla="*/ 2147483646 h 54"/>
                <a:gd name="T4" fmla="*/ 2147483646 w 60"/>
                <a:gd name="T5" fmla="*/ 2147483646 h 54"/>
                <a:gd name="T6" fmla="*/ 2147483646 w 60"/>
                <a:gd name="T7" fmla="*/ 0 h 54"/>
                <a:gd name="T8" fmla="*/ 2147483646 w 60"/>
                <a:gd name="T9" fmla="*/ 0 h 54"/>
                <a:gd name="T10" fmla="*/ 2147483646 w 60"/>
                <a:gd name="T11" fmla="*/ 2147483646 h 54"/>
                <a:gd name="T12" fmla="*/ 0 w 60"/>
                <a:gd name="T13" fmla="*/ 2147483646 h 54"/>
                <a:gd name="T14" fmla="*/ 2147483646 w 60"/>
                <a:gd name="T15" fmla="*/ 2147483646 h 54"/>
                <a:gd name="T16" fmla="*/ 2147483646 w 60"/>
                <a:gd name="T17" fmla="*/ 2147483646 h 54"/>
                <a:gd name="T18" fmla="*/ 2147483646 w 60"/>
                <a:gd name="T19" fmla="*/ 2147483646 h 54"/>
                <a:gd name="T20" fmla="*/ 2147483646 w 60"/>
                <a:gd name="T21" fmla="*/ 2147483646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0" h="54">
                  <a:moveTo>
                    <a:pt x="54" y="36"/>
                  </a:moveTo>
                  <a:lnTo>
                    <a:pt x="60" y="24"/>
                  </a:lnTo>
                  <a:lnTo>
                    <a:pt x="54" y="18"/>
                  </a:lnTo>
                  <a:lnTo>
                    <a:pt x="42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36" y="54"/>
                  </a:lnTo>
                  <a:lnTo>
                    <a:pt x="42" y="42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78" name="Rectangle 105">
              <a:extLst>
                <a:ext uri="{FF2B5EF4-FFF2-40B4-BE49-F238E27FC236}">
                  <a16:creationId xmlns:a16="http://schemas.microsoft.com/office/drawing/2014/main" id="{E43D0812-F186-8E41-918F-CD496D15DB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75" y="3940175"/>
              <a:ext cx="9525" cy="23813"/>
            </a:xfrm>
            <a:prstGeom prst="rect">
              <a:avLst/>
            </a:pr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279" name="Freeform 106">
              <a:extLst>
                <a:ext uri="{FF2B5EF4-FFF2-40B4-BE49-F238E27FC236}">
                  <a16:creationId xmlns:a16="http://schemas.microsoft.com/office/drawing/2014/main" id="{58E00C79-2DE5-0842-8187-5A4699651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0" name="Freeform 107">
              <a:extLst>
                <a:ext uri="{FF2B5EF4-FFF2-40B4-BE49-F238E27FC236}">
                  <a16:creationId xmlns:a16="http://schemas.microsoft.com/office/drawing/2014/main" id="{0D5401C9-AAF1-DF4F-A45C-216D5A7D9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075" y="3667125"/>
              <a:ext cx="512763" cy="504825"/>
            </a:xfrm>
            <a:custGeom>
              <a:avLst/>
              <a:gdLst>
                <a:gd name="T0" fmla="*/ 2147483646 w 390"/>
                <a:gd name="T1" fmla="*/ 2147483646 h 390"/>
                <a:gd name="T2" fmla="*/ 2147483646 w 390"/>
                <a:gd name="T3" fmla="*/ 2147483646 h 390"/>
                <a:gd name="T4" fmla="*/ 2147483646 w 390"/>
                <a:gd name="T5" fmla="*/ 2147483646 h 390"/>
                <a:gd name="T6" fmla="*/ 2147483646 w 390"/>
                <a:gd name="T7" fmla="*/ 2147483646 h 390"/>
                <a:gd name="T8" fmla="*/ 2147483646 w 390"/>
                <a:gd name="T9" fmla="*/ 2147483646 h 390"/>
                <a:gd name="T10" fmla="*/ 2147483646 w 390"/>
                <a:gd name="T11" fmla="*/ 2147483646 h 390"/>
                <a:gd name="T12" fmla="*/ 2147483646 w 390"/>
                <a:gd name="T13" fmla="*/ 2147483646 h 390"/>
                <a:gd name="T14" fmla="*/ 2147483646 w 390"/>
                <a:gd name="T15" fmla="*/ 2147483646 h 390"/>
                <a:gd name="T16" fmla="*/ 2147483646 w 390"/>
                <a:gd name="T17" fmla="*/ 2147483646 h 390"/>
                <a:gd name="T18" fmla="*/ 2147483646 w 390"/>
                <a:gd name="T19" fmla="*/ 2147483646 h 390"/>
                <a:gd name="T20" fmla="*/ 2147483646 w 390"/>
                <a:gd name="T21" fmla="*/ 2147483646 h 390"/>
                <a:gd name="T22" fmla="*/ 2147483646 w 390"/>
                <a:gd name="T23" fmla="*/ 2147483646 h 390"/>
                <a:gd name="T24" fmla="*/ 2147483646 w 390"/>
                <a:gd name="T25" fmla="*/ 2147483646 h 390"/>
                <a:gd name="T26" fmla="*/ 2147483646 w 390"/>
                <a:gd name="T27" fmla="*/ 2147483646 h 390"/>
                <a:gd name="T28" fmla="*/ 2147483646 w 390"/>
                <a:gd name="T29" fmla="*/ 2147483646 h 390"/>
                <a:gd name="T30" fmla="*/ 2147483646 w 390"/>
                <a:gd name="T31" fmla="*/ 2147483646 h 390"/>
                <a:gd name="T32" fmla="*/ 2147483646 w 390"/>
                <a:gd name="T33" fmla="*/ 2147483646 h 390"/>
                <a:gd name="T34" fmla="*/ 2147483646 w 390"/>
                <a:gd name="T35" fmla="*/ 2147483646 h 390"/>
                <a:gd name="T36" fmla="*/ 2147483646 w 390"/>
                <a:gd name="T37" fmla="*/ 2147483646 h 390"/>
                <a:gd name="T38" fmla="*/ 2147483646 w 390"/>
                <a:gd name="T39" fmla="*/ 2147483646 h 390"/>
                <a:gd name="T40" fmla="*/ 2147483646 w 390"/>
                <a:gd name="T41" fmla="*/ 2147483646 h 390"/>
                <a:gd name="T42" fmla="*/ 2147483646 w 390"/>
                <a:gd name="T43" fmla="*/ 2147483646 h 390"/>
                <a:gd name="T44" fmla="*/ 2147483646 w 390"/>
                <a:gd name="T45" fmla="*/ 2147483646 h 390"/>
                <a:gd name="T46" fmla="*/ 2147483646 w 390"/>
                <a:gd name="T47" fmla="*/ 2147483646 h 390"/>
                <a:gd name="T48" fmla="*/ 2147483646 w 390"/>
                <a:gd name="T49" fmla="*/ 0 h 390"/>
                <a:gd name="T50" fmla="*/ 2147483646 w 390"/>
                <a:gd name="T51" fmla="*/ 2147483646 h 390"/>
                <a:gd name="T52" fmla="*/ 2147483646 w 390"/>
                <a:gd name="T53" fmla="*/ 2147483646 h 390"/>
                <a:gd name="T54" fmla="*/ 2147483646 w 390"/>
                <a:gd name="T55" fmla="*/ 2147483646 h 390"/>
                <a:gd name="T56" fmla="*/ 2147483646 w 390"/>
                <a:gd name="T57" fmla="*/ 2147483646 h 390"/>
                <a:gd name="T58" fmla="*/ 2147483646 w 390"/>
                <a:gd name="T59" fmla="*/ 2147483646 h 390"/>
                <a:gd name="T60" fmla="*/ 2147483646 w 390"/>
                <a:gd name="T61" fmla="*/ 2147483646 h 390"/>
                <a:gd name="T62" fmla="*/ 2147483646 w 390"/>
                <a:gd name="T63" fmla="*/ 2147483646 h 390"/>
                <a:gd name="T64" fmla="*/ 2147483646 w 390"/>
                <a:gd name="T65" fmla="*/ 2147483646 h 390"/>
                <a:gd name="T66" fmla="*/ 2147483646 w 390"/>
                <a:gd name="T67" fmla="*/ 2147483646 h 390"/>
                <a:gd name="T68" fmla="*/ 2147483646 w 390"/>
                <a:gd name="T69" fmla="*/ 2147483646 h 390"/>
                <a:gd name="T70" fmla="*/ 2147483646 w 390"/>
                <a:gd name="T71" fmla="*/ 2147483646 h 390"/>
                <a:gd name="T72" fmla="*/ 2147483646 w 390"/>
                <a:gd name="T73" fmla="*/ 2147483646 h 390"/>
                <a:gd name="T74" fmla="*/ 2147483646 w 390"/>
                <a:gd name="T75" fmla="*/ 2147483646 h 390"/>
                <a:gd name="T76" fmla="*/ 2147483646 w 390"/>
                <a:gd name="T77" fmla="*/ 2147483646 h 390"/>
                <a:gd name="T78" fmla="*/ 0 w 390"/>
                <a:gd name="T79" fmla="*/ 2147483646 h 390"/>
                <a:gd name="T80" fmla="*/ 2147483646 w 390"/>
                <a:gd name="T81" fmla="*/ 2147483646 h 390"/>
                <a:gd name="T82" fmla="*/ 2147483646 w 390"/>
                <a:gd name="T83" fmla="*/ 2147483646 h 390"/>
                <a:gd name="T84" fmla="*/ 2147483646 w 390"/>
                <a:gd name="T85" fmla="*/ 2147483646 h 39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390" h="390">
                  <a:moveTo>
                    <a:pt x="60" y="270"/>
                  </a:moveTo>
                  <a:lnTo>
                    <a:pt x="216" y="378"/>
                  </a:lnTo>
                  <a:lnTo>
                    <a:pt x="228" y="390"/>
                  </a:lnTo>
                  <a:lnTo>
                    <a:pt x="246" y="390"/>
                  </a:lnTo>
                  <a:lnTo>
                    <a:pt x="282" y="372"/>
                  </a:lnTo>
                  <a:lnTo>
                    <a:pt x="390" y="300"/>
                  </a:lnTo>
                  <a:lnTo>
                    <a:pt x="384" y="300"/>
                  </a:lnTo>
                  <a:lnTo>
                    <a:pt x="366" y="276"/>
                  </a:lnTo>
                  <a:lnTo>
                    <a:pt x="354" y="270"/>
                  </a:lnTo>
                  <a:lnTo>
                    <a:pt x="342" y="246"/>
                  </a:lnTo>
                  <a:lnTo>
                    <a:pt x="348" y="234"/>
                  </a:lnTo>
                  <a:lnTo>
                    <a:pt x="348" y="174"/>
                  </a:lnTo>
                  <a:lnTo>
                    <a:pt x="342" y="162"/>
                  </a:lnTo>
                  <a:lnTo>
                    <a:pt x="348" y="150"/>
                  </a:lnTo>
                  <a:lnTo>
                    <a:pt x="342" y="144"/>
                  </a:lnTo>
                  <a:lnTo>
                    <a:pt x="342" y="120"/>
                  </a:lnTo>
                  <a:lnTo>
                    <a:pt x="324" y="108"/>
                  </a:lnTo>
                  <a:lnTo>
                    <a:pt x="318" y="102"/>
                  </a:lnTo>
                  <a:lnTo>
                    <a:pt x="306" y="90"/>
                  </a:lnTo>
                  <a:lnTo>
                    <a:pt x="306" y="78"/>
                  </a:lnTo>
                  <a:lnTo>
                    <a:pt x="324" y="54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0" y="6"/>
                  </a:lnTo>
                  <a:lnTo>
                    <a:pt x="330" y="0"/>
                  </a:lnTo>
                  <a:lnTo>
                    <a:pt x="318" y="6"/>
                  </a:lnTo>
                  <a:lnTo>
                    <a:pt x="288" y="12"/>
                  </a:lnTo>
                  <a:lnTo>
                    <a:pt x="222" y="12"/>
                  </a:lnTo>
                  <a:lnTo>
                    <a:pt x="162" y="30"/>
                  </a:lnTo>
                  <a:lnTo>
                    <a:pt x="132" y="48"/>
                  </a:lnTo>
                  <a:lnTo>
                    <a:pt x="138" y="78"/>
                  </a:lnTo>
                  <a:lnTo>
                    <a:pt x="144" y="108"/>
                  </a:lnTo>
                  <a:lnTo>
                    <a:pt x="132" y="114"/>
                  </a:lnTo>
                  <a:lnTo>
                    <a:pt x="108" y="120"/>
                  </a:lnTo>
                  <a:lnTo>
                    <a:pt x="102" y="132"/>
                  </a:lnTo>
                  <a:lnTo>
                    <a:pt x="96" y="144"/>
                  </a:lnTo>
                  <a:lnTo>
                    <a:pt x="60" y="156"/>
                  </a:lnTo>
                  <a:lnTo>
                    <a:pt x="30" y="174"/>
                  </a:lnTo>
                  <a:lnTo>
                    <a:pt x="6" y="192"/>
                  </a:lnTo>
                  <a:lnTo>
                    <a:pt x="0" y="210"/>
                  </a:lnTo>
                  <a:lnTo>
                    <a:pt x="6" y="210"/>
                  </a:lnTo>
                  <a:lnTo>
                    <a:pt x="6" y="228"/>
                  </a:lnTo>
                  <a:lnTo>
                    <a:pt x="60" y="270"/>
                  </a:lnTo>
                </a:path>
              </a:pathLst>
            </a:custGeom>
            <a:solidFill>
              <a:srgbClr val="EB4860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1" name="Freeform 108">
              <a:extLst>
                <a:ext uri="{FF2B5EF4-FFF2-40B4-BE49-F238E27FC236}">
                  <a16:creationId xmlns:a16="http://schemas.microsoft.com/office/drawing/2014/main" id="{1F2F78B9-E128-B34A-BF47-94D072357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2206625"/>
              <a:ext cx="266700" cy="585788"/>
            </a:xfrm>
            <a:custGeom>
              <a:avLst/>
              <a:gdLst>
                <a:gd name="T0" fmla="*/ 2147483646 w 34"/>
                <a:gd name="T1" fmla="*/ 2147483646 h 75"/>
                <a:gd name="T2" fmla="*/ 2147483646 w 34"/>
                <a:gd name="T3" fmla="*/ 2147483646 h 75"/>
                <a:gd name="T4" fmla="*/ 2147483646 w 34"/>
                <a:gd name="T5" fmla="*/ 2147483646 h 75"/>
                <a:gd name="T6" fmla="*/ 2147483646 w 34"/>
                <a:gd name="T7" fmla="*/ 2147483646 h 75"/>
                <a:gd name="T8" fmla="*/ 2147483646 w 34"/>
                <a:gd name="T9" fmla="*/ 2147483646 h 75"/>
                <a:gd name="T10" fmla="*/ 2147483646 w 34"/>
                <a:gd name="T11" fmla="*/ 2147483646 h 75"/>
                <a:gd name="T12" fmla="*/ 2147483646 w 34"/>
                <a:gd name="T13" fmla="*/ 2147483646 h 75"/>
                <a:gd name="T14" fmla="*/ 2147483646 w 34"/>
                <a:gd name="T15" fmla="*/ 2147483646 h 75"/>
                <a:gd name="T16" fmla="*/ 2147483646 w 34"/>
                <a:gd name="T17" fmla="*/ 2147483646 h 75"/>
                <a:gd name="T18" fmla="*/ 2147483646 w 34"/>
                <a:gd name="T19" fmla="*/ 2147483646 h 75"/>
                <a:gd name="T20" fmla="*/ 2147483646 w 34"/>
                <a:gd name="T21" fmla="*/ 2147483646 h 75"/>
                <a:gd name="T22" fmla="*/ 2147483646 w 34"/>
                <a:gd name="T23" fmla="*/ 2147483646 h 75"/>
                <a:gd name="T24" fmla="*/ 2147483646 w 34"/>
                <a:gd name="T25" fmla="*/ 2147483646 h 75"/>
                <a:gd name="T26" fmla="*/ 2147483646 w 34"/>
                <a:gd name="T27" fmla="*/ 2147483646 h 75"/>
                <a:gd name="T28" fmla="*/ 2147483646 w 34"/>
                <a:gd name="T29" fmla="*/ 2147483646 h 75"/>
                <a:gd name="T30" fmla="*/ 2147483646 w 34"/>
                <a:gd name="T31" fmla="*/ 2147483646 h 75"/>
                <a:gd name="T32" fmla="*/ 2147483646 w 34"/>
                <a:gd name="T33" fmla="*/ 2147483646 h 75"/>
                <a:gd name="T34" fmla="*/ 2147483646 w 34"/>
                <a:gd name="T35" fmla="*/ 2147483646 h 75"/>
                <a:gd name="T36" fmla="*/ 2147483646 w 34"/>
                <a:gd name="T37" fmla="*/ 2147483646 h 75"/>
                <a:gd name="T38" fmla="*/ 2147483646 w 34"/>
                <a:gd name="T39" fmla="*/ 2147483646 h 75"/>
                <a:gd name="T40" fmla="*/ 2147483646 w 34"/>
                <a:gd name="T41" fmla="*/ 2147483646 h 75"/>
                <a:gd name="T42" fmla="*/ 2147483646 w 34"/>
                <a:gd name="T43" fmla="*/ 0 h 75"/>
                <a:gd name="T44" fmla="*/ 2147483646 w 34"/>
                <a:gd name="T45" fmla="*/ 2147483646 h 75"/>
                <a:gd name="T46" fmla="*/ 2147483646 w 34"/>
                <a:gd name="T47" fmla="*/ 2147483646 h 75"/>
                <a:gd name="T48" fmla="*/ 2147483646 w 34"/>
                <a:gd name="T49" fmla="*/ 2147483646 h 75"/>
                <a:gd name="T50" fmla="*/ 2147483646 w 34"/>
                <a:gd name="T51" fmla="*/ 2147483646 h 75"/>
                <a:gd name="T52" fmla="*/ 2147483646 w 34"/>
                <a:gd name="T53" fmla="*/ 2147483646 h 75"/>
                <a:gd name="T54" fmla="*/ 2147483646 w 34"/>
                <a:gd name="T55" fmla="*/ 2147483646 h 75"/>
                <a:gd name="T56" fmla="*/ 2147483646 w 34"/>
                <a:gd name="T57" fmla="*/ 2147483646 h 75"/>
                <a:gd name="T58" fmla="*/ 2147483646 w 34"/>
                <a:gd name="T59" fmla="*/ 2147483646 h 75"/>
                <a:gd name="T60" fmla="*/ 2147483646 w 34"/>
                <a:gd name="T61" fmla="*/ 2147483646 h 75"/>
                <a:gd name="T62" fmla="*/ 2147483646 w 34"/>
                <a:gd name="T63" fmla="*/ 2147483646 h 75"/>
                <a:gd name="T64" fmla="*/ 0 w 34"/>
                <a:gd name="T65" fmla="*/ 2147483646 h 75"/>
                <a:gd name="T66" fmla="*/ 2147483646 w 34"/>
                <a:gd name="T67" fmla="*/ 2147483646 h 75"/>
                <a:gd name="T68" fmla="*/ 2147483646 w 34"/>
                <a:gd name="T69" fmla="*/ 2147483646 h 75"/>
                <a:gd name="T70" fmla="*/ 2147483646 w 34"/>
                <a:gd name="T71" fmla="*/ 2147483646 h 75"/>
                <a:gd name="T72" fmla="*/ 2147483646 w 34"/>
                <a:gd name="T73" fmla="*/ 2147483646 h 75"/>
                <a:gd name="T74" fmla="*/ 2147483646 w 34"/>
                <a:gd name="T75" fmla="*/ 2147483646 h 75"/>
                <a:gd name="T76" fmla="*/ 2147483646 w 34"/>
                <a:gd name="T77" fmla="*/ 2147483646 h 75"/>
                <a:gd name="T78" fmla="*/ 2147483646 w 34"/>
                <a:gd name="T79" fmla="*/ 2147483646 h 75"/>
                <a:gd name="T80" fmla="*/ 2147483646 w 34"/>
                <a:gd name="T81" fmla="*/ 2147483646 h 75"/>
                <a:gd name="T82" fmla="*/ 2147483646 w 34"/>
                <a:gd name="T83" fmla="*/ 2147483646 h 75"/>
                <a:gd name="T84" fmla="*/ 2147483646 w 34"/>
                <a:gd name="T85" fmla="*/ 2147483646 h 75"/>
                <a:gd name="T86" fmla="*/ 2147483646 w 34"/>
                <a:gd name="T87" fmla="*/ 2147483646 h 75"/>
                <a:gd name="T88" fmla="*/ 2147483646 w 34"/>
                <a:gd name="T89" fmla="*/ 2147483646 h 75"/>
                <a:gd name="T90" fmla="*/ 2147483646 w 34"/>
                <a:gd name="T91" fmla="*/ 2147483646 h 75"/>
                <a:gd name="T92" fmla="*/ 2147483646 w 34"/>
                <a:gd name="T93" fmla="*/ 2147483646 h 75"/>
                <a:gd name="T94" fmla="*/ 2147483646 w 34"/>
                <a:gd name="T95" fmla="*/ 2147483646 h 75"/>
                <a:gd name="T96" fmla="*/ 2147483646 w 34"/>
                <a:gd name="T97" fmla="*/ 2147483646 h 75"/>
                <a:gd name="T98" fmla="*/ 2147483646 w 34"/>
                <a:gd name="T99" fmla="*/ 2147483646 h 75"/>
                <a:gd name="T100" fmla="*/ 2147483646 w 34"/>
                <a:gd name="T101" fmla="*/ 2147483646 h 75"/>
                <a:gd name="T102" fmla="*/ 2147483646 w 34"/>
                <a:gd name="T103" fmla="*/ 2147483646 h 75"/>
                <a:gd name="T104" fmla="*/ 2147483646 w 34"/>
                <a:gd name="T105" fmla="*/ 2147483646 h 75"/>
                <a:gd name="T106" fmla="*/ 2147483646 w 34"/>
                <a:gd name="T107" fmla="*/ 2147483646 h 75"/>
                <a:gd name="T108" fmla="*/ 2147483646 w 34"/>
                <a:gd name="T109" fmla="*/ 2147483646 h 75"/>
                <a:gd name="T110" fmla="*/ 2147483646 w 34"/>
                <a:gd name="T111" fmla="*/ 2147483646 h 75"/>
                <a:gd name="T112" fmla="*/ 2147483646 w 34"/>
                <a:gd name="T113" fmla="*/ 2147483646 h 75"/>
                <a:gd name="T114" fmla="*/ 2147483646 w 34"/>
                <a:gd name="T115" fmla="*/ 2147483646 h 7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4" h="75">
                  <a:moveTo>
                    <a:pt x="34" y="55"/>
                  </a:moveTo>
                  <a:cubicBezTo>
                    <a:pt x="32" y="54"/>
                    <a:pt x="32" y="54"/>
                    <a:pt x="32" y="54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7"/>
                    <a:pt x="30" y="46"/>
                    <a:pt x="30" y="45"/>
                  </a:cubicBezTo>
                  <a:cubicBezTo>
                    <a:pt x="29" y="45"/>
                    <a:pt x="30" y="43"/>
                    <a:pt x="30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28" y="17"/>
                    <a:pt x="28" y="17"/>
                    <a:pt x="28" y="17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30"/>
                    <a:pt x="10" y="30"/>
                    <a:pt x="10" y="30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2" y="36"/>
                    <a:pt x="12" y="36"/>
                    <a:pt x="12" y="36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3" y="71"/>
                    <a:pt x="3" y="71"/>
                    <a:pt x="3" y="71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12" y="75"/>
                    <a:pt x="12" y="75"/>
                    <a:pt x="12" y="75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2" y="72"/>
                    <a:pt x="22" y="72"/>
                    <a:pt x="22" y="72"/>
                  </a:cubicBezTo>
                  <a:cubicBezTo>
                    <a:pt x="34" y="58"/>
                    <a:pt x="34" y="58"/>
                    <a:pt x="34" y="58"/>
                  </a:cubicBezTo>
                  <a:lnTo>
                    <a:pt x="34" y="5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2" name="Freeform 109">
              <a:extLst>
                <a:ext uri="{FF2B5EF4-FFF2-40B4-BE49-F238E27FC236}">
                  <a16:creationId xmlns:a16="http://schemas.microsoft.com/office/drawing/2014/main" id="{5F6AB60D-9F32-1948-AAB0-BF41687A7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63" y="3135313"/>
              <a:ext cx="15875" cy="7937"/>
            </a:xfrm>
            <a:custGeom>
              <a:avLst/>
              <a:gdLst>
                <a:gd name="T0" fmla="*/ 2147483646 w 12"/>
                <a:gd name="T1" fmla="*/ 2147483646 h 6"/>
                <a:gd name="T2" fmla="*/ 0 w 12"/>
                <a:gd name="T3" fmla="*/ 0 h 6"/>
                <a:gd name="T4" fmla="*/ 0 w 12"/>
                <a:gd name="T5" fmla="*/ 2147483646 h 6"/>
                <a:gd name="T6" fmla="*/ 2147483646 w 12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3" name="Freeform 110">
              <a:extLst>
                <a:ext uri="{FF2B5EF4-FFF2-40B4-BE49-F238E27FC236}">
                  <a16:creationId xmlns:a16="http://schemas.microsoft.com/office/drawing/2014/main" id="{053DD987-5757-9743-988E-B6F5A2A677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6363" y="1549400"/>
              <a:ext cx="3792537" cy="2030413"/>
            </a:xfrm>
            <a:custGeom>
              <a:avLst/>
              <a:gdLst>
                <a:gd name="T0" fmla="*/ 2147483646 w 483"/>
                <a:gd name="T1" fmla="*/ 2147483646 h 260"/>
                <a:gd name="T2" fmla="*/ 2147483646 w 483"/>
                <a:gd name="T3" fmla="*/ 2147483646 h 260"/>
                <a:gd name="T4" fmla="*/ 2147483646 w 483"/>
                <a:gd name="T5" fmla="*/ 2147483646 h 260"/>
                <a:gd name="T6" fmla="*/ 2147483646 w 483"/>
                <a:gd name="T7" fmla="*/ 2147483646 h 260"/>
                <a:gd name="T8" fmla="*/ 2147483646 w 483"/>
                <a:gd name="T9" fmla="*/ 2147483646 h 260"/>
                <a:gd name="T10" fmla="*/ 2147483646 w 483"/>
                <a:gd name="T11" fmla="*/ 2147483646 h 260"/>
                <a:gd name="T12" fmla="*/ 2147483646 w 483"/>
                <a:gd name="T13" fmla="*/ 2147483646 h 260"/>
                <a:gd name="T14" fmla="*/ 2147483646 w 483"/>
                <a:gd name="T15" fmla="*/ 2147483646 h 260"/>
                <a:gd name="T16" fmla="*/ 2147483646 w 483"/>
                <a:gd name="T17" fmla="*/ 2147483646 h 260"/>
                <a:gd name="T18" fmla="*/ 2147483646 w 483"/>
                <a:gd name="T19" fmla="*/ 2147483646 h 260"/>
                <a:gd name="T20" fmla="*/ 2147483646 w 483"/>
                <a:gd name="T21" fmla="*/ 2147483646 h 260"/>
                <a:gd name="T22" fmla="*/ 2147483646 w 483"/>
                <a:gd name="T23" fmla="*/ 2147483646 h 260"/>
                <a:gd name="T24" fmla="*/ 2147483646 w 483"/>
                <a:gd name="T25" fmla="*/ 2147483646 h 260"/>
                <a:gd name="T26" fmla="*/ 2147483646 w 483"/>
                <a:gd name="T27" fmla="*/ 2147483646 h 260"/>
                <a:gd name="T28" fmla="*/ 2147483646 w 483"/>
                <a:gd name="T29" fmla="*/ 2147483646 h 260"/>
                <a:gd name="T30" fmla="*/ 2147483646 w 483"/>
                <a:gd name="T31" fmla="*/ 2147483646 h 260"/>
                <a:gd name="T32" fmla="*/ 2147483646 w 483"/>
                <a:gd name="T33" fmla="*/ 2147483646 h 260"/>
                <a:gd name="T34" fmla="*/ 2147483646 w 483"/>
                <a:gd name="T35" fmla="*/ 2147483646 h 260"/>
                <a:gd name="T36" fmla="*/ 2147483646 w 483"/>
                <a:gd name="T37" fmla="*/ 2147483646 h 260"/>
                <a:gd name="T38" fmla="*/ 2147483646 w 483"/>
                <a:gd name="T39" fmla="*/ 2147483646 h 260"/>
                <a:gd name="T40" fmla="*/ 2147483646 w 483"/>
                <a:gd name="T41" fmla="*/ 2147483646 h 260"/>
                <a:gd name="T42" fmla="*/ 2147483646 w 483"/>
                <a:gd name="T43" fmla="*/ 2147483646 h 260"/>
                <a:gd name="T44" fmla="*/ 2147483646 w 483"/>
                <a:gd name="T45" fmla="*/ 2147483646 h 260"/>
                <a:gd name="T46" fmla="*/ 2147483646 w 483"/>
                <a:gd name="T47" fmla="*/ 2147483646 h 260"/>
                <a:gd name="T48" fmla="*/ 2147483646 w 483"/>
                <a:gd name="T49" fmla="*/ 2147483646 h 260"/>
                <a:gd name="T50" fmla="*/ 2147483646 w 483"/>
                <a:gd name="T51" fmla="*/ 2147483646 h 260"/>
                <a:gd name="T52" fmla="*/ 2147483646 w 483"/>
                <a:gd name="T53" fmla="*/ 2147483646 h 260"/>
                <a:gd name="T54" fmla="*/ 2147483646 w 483"/>
                <a:gd name="T55" fmla="*/ 2147483646 h 260"/>
                <a:gd name="T56" fmla="*/ 2147483646 w 483"/>
                <a:gd name="T57" fmla="*/ 2147483646 h 260"/>
                <a:gd name="T58" fmla="*/ 2147483646 w 483"/>
                <a:gd name="T59" fmla="*/ 2147483646 h 260"/>
                <a:gd name="T60" fmla="*/ 2147483646 w 483"/>
                <a:gd name="T61" fmla="*/ 2147483646 h 260"/>
                <a:gd name="T62" fmla="*/ 2147483646 w 483"/>
                <a:gd name="T63" fmla="*/ 2147483646 h 260"/>
                <a:gd name="T64" fmla="*/ 2147483646 w 483"/>
                <a:gd name="T65" fmla="*/ 2147483646 h 260"/>
                <a:gd name="T66" fmla="*/ 2147483646 w 483"/>
                <a:gd name="T67" fmla="*/ 2147483646 h 260"/>
                <a:gd name="T68" fmla="*/ 2147483646 w 483"/>
                <a:gd name="T69" fmla="*/ 2147483646 h 260"/>
                <a:gd name="T70" fmla="*/ 2147483646 w 483"/>
                <a:gd name="T71" fmla="*/ 2147483646 h 260"/>
                <a:gd name="T72" fmla="*/ 2147483646 w 483"/>
                <a:gd name="T73" fmla="*/ 2147483646 h 260"/>
                <a:gd name="T74" fmla="*/ 2147483646 w 483"/>
                <a:gd name="T75" fmla="*/ 2147483646 h 260"/>
                <a:gd name="T76" fmla="*/ 2147483646 w 483"/>
                <a:gd name="T77" fmla="*/ 2147483646 h 260"/>
                <a:gd name="T78" fmla="*/ 2147483646 w 483"/>
                <a:gd name="T79" fmla="*/ 2147483646 h 260"/>
                <a:gd name="T80" fmla="*/ 2147483646 w 483"/>
                <a:gd name="T81" fmla="*/ 2147483646 h 260"/>
                <a:gd name="T82" fmla="*/ 2147483646 w 483"/>
                <a:gd name="T83" fmla="*/ 2147483646 h 260"/>
                <a:gd name="T84" fmla="*/ 2147483646 w 483"/>
                <a:gd name="T85" fmla="*/ 2147483646 h 260"/>
                <a:gd name="T86" fmla="*/ 2147483646 w 483"/>
                <a:gd name="T87" fmla="*/ 2147483646 h 260"/>
                <a:gd name="T88" fmla="*/ 2147483646 w 483"/>
                <a:gd name="T89" fmla="*/ 2147483646 h 260"/>
                <a:gd name="T90" fmla="*/ 2147483646 w 483"/>
                <a:gd name="T91" fmla="*/ 2147483646 h 260"/>
                <a:gd name="T92" fmla="*/ 2147483646 w 483"/>
                <a:gd name="T93" fmla="*/ 2147483646 h 260"/>
                <a:gd name="T94" fmla="*/ 2147483646 w 483"/>
                <a:gd name="T95" fmla="*/ 2147483646 h 260"/>
                <a:gd name="T96" fmla="*/ 2147483646 w 483"/>
                <a:gd name="T97" fmla="*/ 2147483646 h 260"/>
                <a:gd name="T98" fmla="*/ 2147483646 w 483"/>
                <a:gd name="T99" fmla="*/ 2147483646 h 260"/>
                <a:gd name="T100" fmla="*/ 2147483646 w 483"/>
                <a:gd name="T101" fmla="*/ 2147483646 h 260"/>
                <a:gd name="T102" fmla="*/ 2147483646 w 483"/>
                <a:gd name="T103" fmla="*/ 2147483646 h 260"/>
                <a:gd name="T104" fmla="*/ 2147483646 w 483"/>
                <a:gd name="T105" fmla="*/ 2147483646 h 260"/>
                <a:gd name="T106" fmla="*/ 2147483646 w 483"/>
                <a:gd name="T107" fmla="*/ 2147483646 h 260"/>
                <a:gd name="T108" fmla="*/ 2147483646 w 483"/>
                <a:gd name="T109" fmla="*/ 2147483646 h 260"/>
                <a:gd name="T110" fmla="*/ 2147483646 w 483"/>
                <a:gd name="T111" fmla="*/ 2147483646 h 260"/>
                <a:gd name="T112" fmla="*/ 2147483646 w 483"/>
                <a:gd name="T113" fmla="*/ 2147483646 h 260"/>
                <a:gd name="T114" fmla="*/ 2147483646 w 483"/>
                <a:gd name="T115" fmla="*/ 2147483646 h 260"/>
                <a:gd name="T116" fmla="*/ 2147483646 w 483"/>
                <a:gd name="T117" fmla="*/ 2147483646 h 260"/>
                <a:gd name="T118" fmla="*/ 2147483646 w 483"/>
                <a:gd name="T119" fmla="*/ 2147483646 h 260"/>
                <a:gd name="T120" fmla="*/ 2147483646 w 483"/>
                <a:gd name="T121" fmla="*/ 2147483646 h 260"/>
                <a:gd name="T122" fmla="*/ 2147483646 w 483"/>
                <a:gd name="T123" fmla="*/ 2147483646 h 2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483" h="260">
                  <a:moveTo>
                    <a:pt x="482" y="127"/>
                  </a:moveTo>
                  <a:cubicBezTo>
                    <a:pt x="483" y="96"/>
                    <a:pt x="483" y="96"/>
                    <a:pt x="483" y="96"/>
                  </a:cubicBezTo>
                  <a:cubicBezTo>
                    <a:pt x="480" y="95"/>
                    <a:pt x="480" y="95"/>
                    <a:pt x="480" y="95"/>
                  </a:cubicBezTo>
                  <a:cubicBezTo>
                    <a:pt x="478" y="94"/>
                    <a:pt x="478" y="94"/>
                    <a:pt x="478" y="94"/>
                  </a:cubicBezTo>
                  <a:cubicBezTo>
                    <a:pt x="478" y="94"/>
                    <a:pt x="474" y="90"/>
                    <a:pt x="474" y="90"/>
                  </a:cubicBezTo>
                  <a:cubicBezTo>
                    <a:pt x="473" y="89"/>
                    <a:pt x="470" y="89"/>
                    <a:pt x="470" y="89"/>
                  </a:cubicBezTo>
                  <a:cubicBezTo>
                    <a:pt x="463" y="88"/>
                    <a:pt x="463" y="88"/>
                    <a:pt x="463" y="88"/>
                  </a:cubicBezTo>
                  <a:cubicBezTo>
                    <a:pt x="459" y="87"/>
                    <a:pt x="459" y="87"/>
                    <a:pt x="459" y="87"/>
                  </a:cubicBezTo>
                  <a:cubicBezTo>
                    <a:pt x="456" y="87"/>
                    <a:pt x="456" y="87"/>
                    <a:pt x="456" y="87"/>
                  </a:cubicBezTo>
                  <a:cubicBezTo>
                    <a:pt x="454" y="87"/>
                    <a:pt x="454" y="87"/>
                    <a:pt x="454" y="87"/>
                  </a:cubicBezTo>
                  <a:cubicBezTo>
                    <a:pt x="455" y="95"/>
                    <a:pt x="455" y="95"/>
                    <a:pt x="455" y="95"/>
                  </a:cubicBezTo>
                  <a:cubicBezTo>
                    <a:pt x="455" y="95"/>
                    <a:pt x="451" y="97"/>
                    <a:pt x="451" y="97"/>
                  </a:cubicBezTo>
                  <a:cubicBezTo>
                    <a:pt x="450" y="97"/>
                    <a:pt x="448" y="94"/>
                    <a:pt x="448" y="94"/>
                  </a:cubicBezTo>
                  <a:cubicBezTo>
                    <a:pt x="445" y="91"/>
                    <a:pt x="445" y="91"/>
                    <a:pt x="445" y="91"/>
                  </a:cubicBezTo>
                  <a:cubicBezTo>
                    <a:pt x="445" y="89"/>
                    <a:pt x="445" y="89"/>
                    <a:pt x="445" y="89"/>
                  </a:cubicBezTo>
                  <a:cubicBezTo>
                    <a:pt x="440" y="89"/>
                    <a:pt x="440" y="89"/>
                    <a:pt x="440" y="89"/>
                  </a:cubicBezTo>
                  <a:cubicBezTo>
                    <a:pt x="437" y="90"/>
                    <a:pt x="437" y="90"/>
                    <a:pt x="437" y="90"/>
                  </a:cubicBezTo>
                  <a:cubicBezTo>
                    <a:pt x="431" y="89"/>
                    <a:pt x="431" y="89"/>
                    <a:pt x="431" y="89"/>
                  </a:cubicBezTo>
                  <a:cubicBezTo>
                    <a:pt x="426" y="89"/>
                    <a:pt x="426" y="89"/>
                    <a:pt x="426" y="89"/>
                  </a:cubicBezTo>
                  <a:cubicBezTo>
                    <a:pt x="423" y="90"/>
                    <a:pt x="423" y="90"/>
                    <a:pt x="423" y="90"/>
                  </a:cubicBezTo>
                  <a:cubicBezTo>
                    <a:pt x="419" y="87"/>
                    <a:pt x="419" y="87"/>
                    <a:pt x="419" y="87"/>
                  </a:cubicBezTo>
                  <a:cubicBezTo>
                    <a:pt x="419" y="80"/>
                    <a:pt x="419" y="80"/>
                    <a:pt x="419" y="80"/>
                  </a:cubicBezTo>
                  <a:cubicBezTo>
                    <a:pt x="413" y="77"/>
                    <a:pt x="413" y="77"/>
                    <a:pt x="413" y="77"/>
                  </a:cubicBezTo>
                  <a:cubicBezTo>
                    <a:pt x="403" y="77"/>
                    <a:pt x="403" y="77"/>
                    <a:pt x="403" y="77"/>
                  </a:cubicBezTo>
                  <a:cubicBezTo>
                    <a:pt x="394" y="77"/>
                    <a:pt x="394" y="77"/>
                    <a:pt x="394" y="77"/>
                  </a:cubicBezTo>
                  <a:cubicBezTo>
                    <a:pt x="393" y="75"/>
                    <a:pt x="393" y="75"/>
                    <a:pt x="393" y="75"/>
                  </a:cubicBezTo>
                  <a:cubicBezTo>
                    <a:pt x="392" y="72"/>
                    <a:pt x="392" y="72"/>
                    <a:pt x="392" y="72"/>
                  </a:cubicBezTo>
                  <a:cubicBezTo>
                    <a:pt x="386" y="69"/>
                    <a:pt x="386" y="69"/>
                    <a:pt x="386" y="69"/>
                  </a:cubicBezTo>
                  <a:cubicBezTo>
                    <a:pt x="386" y="64"/>
                    <a:pt x="386" y="64"/>
                    <a:pt x="386" y="64"/>
                  </a:cubicBezTo>
                  <a:cubicBezTo>
                    <a:pt x="362" y="59"/>
                    <a:pt x="362" y="59"/>
                    <a:pt x="362" y="59"/>
                  </a:cubicBezTo>
                  <a:cubicBezTo>
                    <a:pt x="361" y="61"/>
                    <a:pt x="361" y="61"/>
                    <a:pt x="361" y="61"/>
                  </a:cubicBezTo>
                  <a:cubicBezTo>
                    <a:pt x="356" y="65"/>
                    <a:pt x="356" y="65"/>
                    <a:pt x="356" y="65"/>
                  </a:cubicBezTo>
                  <a:cubicBezTo>
                    <a:pt x="357" y="71"/>
                    <a:pt x="357" y="71"/>
                    <a:pt x="357" y="71"/>
                  </a:cubicBezTo>
                  <a:cubicBezTo>
                    <a:pt x="351" y="73"/>
                    <a:pt x="351" y="73"/>
                    <a:pt x="351" y="73"/>
                  </a:cubicBezTo>
                  <a:cubicBezTo>
                    <a:pt x="347" y="72"/>
                    <a:pt x="347" y="72"/>
                    <a:pt x="347" y="72"/>
                  </a:cubicBezTo>
                  <a:cubicBezTo>
                    <a:pt x="342" y="70"/>
                    <a:pt x="342" y="70"/>
                    <a:pt x="342" y="70"/>
                  </a:cubicBezTo>
                  <a:cubicBezTo>
                    <a:pt x="340" y="72"/>
                    <a:pt x="340" y="72"/>
                    <a:pt x="340" y="72"/>
                  </a:cubicBezTo>
                  <a:cubicBezTo>
                    <a:pt x="336" y="71"/>
                    <a:pt x="336" y="71"/>
                    <a:pt x="336" y="71"/>
                  </a:cubicBezTo>
                  <a:cubicBezTo>
                    <a:pt x="332" y="68"/>
                    <a:pt x="332" y="68"/>
                    <a:pt x="332" y="68"/>
                  </a:cubicBezTo>
                  <a:cubicBezTo>
                    <a:pt x="331" y="74"/>
                    <a:pt x="331" y="74"/>
                    <a:pt x="331" y="74"/>
                  </a:cubicBezTo>
                  <a:cubicBezTo>
                    <a:pt x="328" y="78"/>
                    <a:pt x="328" y="78"/>
                    <a:pt x="328" y="78"/>
                  </a:cubicBezTo>
                  <a:cubicBezTo>
                    <a:pt x="323" y="73"/>
                    <a:pt x="323" y="73"/>
                    <a:pt x="323" y="73"/>
                  </a:cubicBezTo>
                  <a:cubicBezTo>
                    <a:pt x="320" y="67"/>
                    <a:pt x="320" y="67"/>
                    <a:pt x="320" y="67"/>
                  </a:cubicBezTo>
                  <a:cubicBezTo>
                    <a:pt x="323" y="60"/>
                    <a:pt x="323" y="60"/>
                    <a:pt x="323" y="60"/>
                  </a:cubicBezTo>
                  <a:cubicBezTo>
                    <a:pt x="323" y="57"/>
                    <a:pt x="323" y="57"/>
                    <a:pt x="323" y="57"/>
                  </a:cubicBezTo>
                  <a:cubicBezTo>
                    <a:pt x="320" y="52"/>
                    <a:pt x="320" y="52"/>
                    <a:pt x="320" y="52"/>
                  </a:cubicBezTo>
                  <a:cubicBezTo>
                    <a:pt x="316" y="51"/>
                    <a:pt x="316" y="51"/>
                    <a:pt x="316" y="51"/>
                  </a:cubicBezTo>
                  <a:cubicBezTo>
                    <a:pt x="312" y="51"/>
                    <a:pt x="312" y="51"/>
                    <a:pt x="312" y="51"/>
                  </a:cubicBezTo>
                  <a:cubicBezTo>
                    <a:pt x="310" y="49"/>
                    <a:pt x="310" y="49"/>
                    <a:pt x="310" y="49"/>
                  </a:cubicBezTo>
                  <a:cubicBezTo>
                    <a:pt x="306" y="46"/>
                    <a:pt x="306" y="46"/>
                    <a:pt x="306" y="46"/>
                  </a:cubicBezTo>
                  <a:cubicBezTo>
                    <a:pt x="303" y="50"/>
                    <a:pt x="303" y="50"/>
                    <a:pt x="303" y="50"/>
                  </a:cubicBezTo>
                  <a:cubicBezTo>
                    <a:pt x="301" y="55"/>
                    <a:pt x="301" y="55"/>
                    <a:pt x="301" y="55"/>
                  </a:cubicBezTo>
                  <a:cubicBezTo>
                    <a:pt x="292" y="55"/>
                    <a:pt x="292" y="55"/>
                    <a:pt x="292" y="55"/>
                  </a:cubicBezTo>
                  <a:cubicBezTo>
                    <a:pt x="287" y="53"/>
                    <a:pt x="287" y="53"/>
                    <a:pt x="287" y="53"/>
                  </a:cubicBezTo>
                  <a:cubicBezTo>
                    <a:pt x="286" y="49"/>
                    <a:pt x="286" y="49"/>
                    <a:pt x="286" y="49"/>
                  </a:cubicBezTo>
                  <a:cubicBezTo>
                    <a:pt x="277" y="49"/>
                    <a:pt x="277" y="49"/>
                    <a:pt x="277" y="49"/>
                  </a:cubicBezTo>
                  <a:cubicBezTo>
                    <a:pt x="272" y="52"/>
                    <a:pt x="272" y="52"/>
                    <a:pt x="272" y="52"/>
                  </a:cubicBezTo>
                  <a:cubicBezTo>
                    <a:pt x="271" y="49"/>
                    <a:pt x="271" y="49"/>
                    <a:pt x="271" y="49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4" y="44"/>
                    <a:pt x="264" y="44"/>
                    <a:pt x="264" y="44"/>
                  </a:cubicBezTo>
                  <a:cubicBezTo>
                    <a:pt x="259" y="49"/>
                    <a:pt x="259" y="49"/>
                    <a:pt x="259" y="49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47" y="57"/>
                    <a:pt x="247" y="57"/>
                    <a:pt x="247" y="57"/>
                  </a:cubicBezTo>
                  <a:cubicBezTo>
                    <a:pt x="251" y="51"/>
                    <a:pt x="251" y="51"/>
                    <a:pt x="251" y="51"/>
                  </a:cubicBezTo>
                  <a:cubicBezTo>
                    <a:pt x="255" y="48"/>
                    <a:pt x="255" y="48"/>
                    <a:pt x="255" y="48"/>
                  </a:cubicBezTo>
                  <a:cubicBezTo>
                    <a:pt x="262" y="39"/>
                    <a:pt x="262" y="39"/>
                    <a:pt x="262" y="39"/>
                  </a:cubicBezTo>
                  <a:cubicBezTo>
                    <a:pt x="266" y="35"/>
                    <a:pt x="266" y="35"/>
                    <a:pt x="266" y="35"/>
                  </a:cubicBezTo>
                  <a:cubicBezTo>
                    <a:pt x="270" y="29"/>
                    <a:pt x="270" y="29"/>
                    <a:pt x="270" y="29"/>
                  </a:cubicBezTo>
                  <a:cubicBezTo>
                    <a:pt x="268" y="19"/>
                    <a:pt x="268" y="19"/>
                    <a:pt x="268" y="19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54" y="11"/>
                    <a:pt x="254" y="11"/>
                    <a:pt x="254" y="11"/>
                  </a:cubicBezTo>
                  <a:cubicBezTo>
                    <a:pt x="254" y="8"/>
                    <a:pt x="254" y="8"/>
                    <a:pt x="254" y="8"/>
                  </a:cubicBezTo>
                  <a:cubicBezTo>
                    <a:pt x="249" y="1"/>
                    <a:pt x="249" y="1"/>
                    <a:pt x="249" y="1"/>
                  </a:cubicBezTo>
                  <a:cubicBezTo>
                    <a:pt x="249" y="1"/>
                    <a:pt x="242" y="0"/>
                    <a:pt x="241" y="0"/>
                  </a:cubicBezTo>
                  <a:cubicBezTo>
                    <a:pt x="241" y="1"/>
                    <a:pt x="233" y="9"/>
                    <a:pt x="233" y="9"/>
                  </a:cubicBezTo>
                  <a:cubicBezTo>
                    <a:pt x="231" y="16"/>
                    <a:pt x="231" y="16"/>
                    <a:pt x="231" y="16"/>
                  </a:cubicBezTo>
                  <a:cubicBezTo>
                    <a:pt x="222" y="22"/>
                    <a:pt x="222" y="22"/>
                    <a:pt x="222" y="22"/>
                  </a:cubicBezTo>
                  <a:cubicBezTo>
                    <a:pt x="216" y="19"/>
                    <a:pt x="216" y="19"/>
                    <a:pt x="216" y="19"/>
                  </a:cubicBezTo>
                  <a:cubicBezTo>
                    <a:pt x="206" y="23"/>
                    <a:pt x="206" y="23"/>
                    <a:pt x="206" y="23"/>
                  </a:cubicBezTo>
                  <a:cubicBezTo>
                    <a:pt x="195" y="29"/>
                    <a:pt x="195" y="29"/>
                    <a:pt x="195" y="29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46"/>
                    <a:pt x="188" y="46"/>
                  </a:cubicBezTo>
                  <a:cubicBezTo>
                    <a:pt x="187" y="46"/>
                    <a:pt x="172" y="50"/>
                    <a:pt x="172" y="50"/>
                  </a:cubicBezTo>
                  <a:cubicBezTo>
                    <a:pt x="169" y="54"/>
                    <a:pt x="169" y="54"/>
                    <a:pt x="169" y="54"/>
                  </a:cubicBezTo>
                  <a:cubicBezTo>
                    <a:pt x="169" y="54"/>
                    <a:pt x="171" y="63"/>
                    <a:pt x="170" y="64"/>
                  </a:cubicBezTo>
                  <a:cubicBezTo>
                    <a:pt x="170" y="64"/>
                    <a:pt x="167" y="63"/>
                    <a:pt x="167" y="63"/>
                  </a:cubicBezTo>
                  <a:cubicBezTo>
                    <a:pt x="162" y="61"/>
                    <a:pt x="162" y="61"/>
                    <a:pt x="162" y="61"/>
                  </a:cubicBezTo>
                  <a:cubicBezTo>
                    <a:pt x="162" y="61"/>
                    <a:pt x="160" y="65"/>
                    <a:pt x="158" y="66"/>
                  </a:cubicBezTo>
                  <a:cubicBezTo>
                    <a:pt x="155" y="67"/>
                    <a:pt x="155" y="62"/>
                    <a:pt x="155" y="62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0" y="59"/>
                    <a:pt x="150" y="59"/>
                    <a:pt x="150" y="59"/>
                  </a:cubicBezTo>
                  <a:cubicBezTo>
                    <a:pt x="148" y="65"/>
                    <a:pt x="148" y="65"/>
                    <a:pt x="148" y="65"/>
                  </a:cubicBezTo>
                  <a:cubicBezTo>
                    <a:pt x="148" y="65"/>
                    <a:pt x="148" y="70"/>
                    <a:pt x="148" y="70"/>
                  </a:cubicBezTo>
                  <a:cubicBezTo>
                    <a:pt x="149" y="71"/>
                    <a:pt x="148" y="79"/>
                    <a:pt x="148" y="79"/>
                  </a:cubicBezTo>
                  <a:cubicBezTo>
                    <a:pt x="145" y="80"/>
                    <a:pt x="145" y="80"/>
                    <a:pt x="145" y="80"/>
                  </a:cubicBezTo>
                  <a:cubicBezTo>
                    <a:pt x="143" y="76"/>
                    <a:pt x="143" y="76"/>
                    <a:pt x="143" y="76"/>
                  </a:cubicBezTo>
                  <a:cubicBezTo>
                    <a:pt x="145" y="68"/>
                    <a:pt x="145" y="68"/>
                    <a:pt x="145" y="68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43" y="58"/>
                    <a:pt x="143" y="58"/>
                    <a:pt x="143" y="58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31" y="56"/>
                    <a:pt x="131" y="56"/>
                    <a:pt x="131" y="56"/>
                  </a:cubicBezTo>
                  <a:cubicBezTo>
                    <a:pt x="128" y="70"/>
                    <a:pt x="128" y="70"/>
                    <a:pt x="128" y="70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3" y="76"/>
                    <a:pt x="123" y="76"/>
                    <a:pt x="123" y="76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5" y="86"/>
                    <a:pt x="125" y="86"/>
                    <a:pt x="125" y="86"/>
                  </a:cubicBezTo>
                  <a:cubicBezTo>
                    <a:pt x="126" y="88"/>
                    <a:pt x="126" y="88"/>
                    <a:pt x="126" y="88"/>
                  </a:cubicBezTo>
                  <a:cubicBezTo>
                    <a:pt x="132" y="94"/>
                    <a:pt x="132" y="94"/>
                    <a:pt x="132" y="94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1" y="94"/>
                    <a:pt x="121" y="94"/>
                    <a:pt x="121" y="94"/>
                  </a:cubicBezTo>
                  <a:cubicBezTo>
                    <a:pt x="113" y="88"/>
                    <a:pt x="113" y="88"/>
                    <a:pt x="113" y="88"/>
                  </a:cubicBezTo>
                  <a:cubicBezTo>
                    <a:pt x="108" y="88"/>
                    <a:pt x="108" y="88"/>
                    <a:pt x="108" y="88"/>
                  </a:cubicBezTo>
                  <a:cubicBezTo>
                    <a:pt x="103" y="88"/>
                    <a:pt x="103" y="88"/>
                    <a:pt x="103" y="88"/>
                  </a:cubicBezTo>
                  <a:cubicBezTo>
                    <a:pt x="104" y="95"/>
                    <a:pt x="104" y="95"/>
                    <a:pt x="104" y="95"/>
                  </a:cubicBezTo>
                  <a:cubicBezTo>
                    <a:pt x="102" y="96"/>
                    <a:pt x="102" y="96"/>
                    <a:pt x="102" y="96"/>
                  </a:cubicBezTo>
                  <a:cubicBezTo>
                    <a:pt x="98" y="95"/>
                    <a:pt x="98" y="95"/>
                    <a:pt x="98" y="95"/>
                  </a:cubicBezTo>
                  <a:cubicBezTo>
                    <a:pt x="93" y="97"/>
                    <a:pt x="93" y="97"/>
                    <a:pt x="93" y="97"/>
                  </a:cubicBezTo>
                  <a:cubicBezTo>
                    <a:pt x="89" y="98"/>
                    <a:pt x="89" y="98"/>
                    <a:pt x="89" y="98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3" y="97"/>
                    <a:pt x="83" y="97"/>
                    <a:pt x="83" y="97"/>
                  </a:cubicBezTo>
                  <a:cubicBezTo>
                    <a:pt x="79" y="98"/>
                    <a:pt x="79" y="98"/>
                    <a:pt x="79" y="98"/>
                  </a:cubicBezTo>
                  <a:cubicBezTo>
                    <a:pt x="73" y="102"/>
                    <a:pt x="73" y="102"/>
                    <a:pt x="73" y="102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4" y="107"/>
                    <a:pt x="64" y="107"/>
                    <a:pt x="64" y="107"/>
                  </a:cubicBezTo>
                  <a:cubicBezTo>
                    <a:pt x="62" y="112"/>
                    <a:pt x="62" y="112"/>
                    <a:pt x="62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7" y="106"/>
                    <a:pt x="57" y="106"/>
                    <a:pt x="57" y="106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5" y="99"/>
                    <a:pt x="55" y="99"/>
                    <a:pt x="55" y="99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2" y="109"/>
                    <a:pt x="52" y="109"/>
                    <a:pt x="52" y="109"/>
                  </a:cubicBezTo>
                  <a:cubicBezTo>
                    <a:pt x="54" y="112"/>
                    <a:pt x="54" y="112"/>
                    <a:pt x="54" y="112"/>
                  </a:cubicBezTo>
                  <a:cubicBezTo>
                    <a:pt x="52" y="118"/>
                    <a:pt x="52" y="118"/>
                    <a:pt x="52" y="118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6" y="116"/>
                    <a:pt x="46" y="116"/>
                    <a:pt x="46" y="116"/>
                  </a:cubicBezTo>
                  <a:cubicBezTo>
                    <a:pt x="43" y="118"/>
                    <a:pt x="43" y="118"/>
                    <a:pt x="43" y="118"/>
                  </a:cubicBezTo>
                  <a:cubicBezTo>
                    <a:pt x="40" y="121"/>
                    <a:pt x="40" y="121"/>
                    <a:pt x="40" y="121"/>
                  </a:cubicBezTo>
                  <a:cubicBezTo>
                    <a:pt x="38" y="123"/>
                    <a:pt x="38" y="123"/>
                    <a:pt x="38" y="123"/>
                  </a:cubicBezTo>
                  <a:cubicBezTo>
                    <a:pt x="41" y="130"/>
                    <a:pt x="41" y="130"/>
                    <a:pt x="41" y="130"/>
                  </a:cubicBezTo>
                  <a:cubicBezTo>
                    <a:pt x="41" y="130"/>
                    <a:pt x="39" y="129"/>
                    <a:pt x="39" y="129"/>
                  </a:cubicBezTo>
                  <a:cubicBezTo>
                    <a:pt x="38" y="128"/>
                    <a:pt x="33" y="128"/>
                    <a:pt x="33" y="128"/>
                  </a:cubicBezTo>
                  <a:cubicBezTo>
                    <a:pt x="30" y="127"/>
                    <a:pt x="30" y="127"/>
                    <a:pt x="30" y="127"/>
                  </a:cubicBezTo>
                  <a:cubicBezTo>
                    <a:pt x="30" y="129"/>
                    <a:pt x="30" y="129"/>
                    <a:pt x="30" y="129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3" y="135"/>
                    <a:pt x="33" y="135"/>
                    <a:pt x="33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26" y="133"/>
                    <a:pt x="26" y="133"/>
                    <a:pt x="26" y="133"/>
                  </a:cubicBezTo>
                  <a:cubicBezTo>
                    <a:pt x="23" y="130"/>
                    <a:pt x="23" y="130"/>
                    <a:pt x="23" y="130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1" y="123"/>
                    <a:pt x="21" y="123"/>
                    <a:pt x="21" y="123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19" y="116"/>
                    <a:pt x="19" y="116"/>
                    <a:pt x="19" y="116"/>
                  </a:cubicBezTo>
                  <a:cubicBezTo>
                    <a:pt x="15" y="113"/>
                    <a:pt x="15" y="113"/>
                    <a:pt x="15" y="113"/>
                  </a:cubicBezTo>
                  <a:cubicBezTo>
                    <a:pt x="14" y="111"/>
                    <a:pt x="14" y="111"/>
                    <a:pt x="14" y="111"/>
                  </a:cubicBezTo>
                  <a:cubicBezTo>
                    <a:pt x="16" y="111"/>
                    <a:pt x="16" y="111"/>
                    <a:pt x="16" y="111"/>
                  </a:cubicBezTo>
                  <a:cubicBezTo>
                    <a:pt x="18" y="112"/>
                    <a:pt x="18" y="112"/>
                    <a:pt x="18" y="112"/>
                  </a:cubicBezTo>
                  <a:cubicBezTo>
                    <a:pt x="18" y="112"/>
                    <a:pt x="22" y="113"/>
                    <a:pt x="22" y="113"/>
                  </a:cubicBezTo>
                  <a:cubicBezTo>
                    <a:pt x="23" y="113"/>
                    <a:pt x="24" y="116"/>
                    <a:pt x="24" y="116"/>
                  </a:cubicBezTo>
                  <a:cubicBezTo>
                    <a:pt x="31" y="118"/>
                    <a:pt x="31" y="118"/>
                    <a:pt x="31" y="118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42" y="114"/>
                    <a:pt x="42" y="114"/>
                    <a:pt x="42" y="114"/>
                  </a:cubicBezTo>
                  <a:cubicBezTo>
                    <a:pt x="43" y="109"/>
                    <a:pt x="43" y="109"/>
                    <a:pt x="43" y="109"/>
                  </a:cubicBezTo>
                  <a:cubicBezTo>
                    <a:pt x="36" y="101"/>
                    <a:pt x="36" y="101"/>
                    <a:pt x="36" y="101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6" y="93"/>
                    <a:pt x="26" y="93"/>
                    <a:pt x="26" y="93"/>
                  </a:cubicBezTo>
                  <a:cubicBezTo>
                    <a:pt x="20" y="91"/>
                    <a:pt x="20" y="91"/>
                    <a:pt x="20" y="91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87"/>
                    <a:pt x="17" y="87"/>
                    <a:pt x="17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0" y="87"/>
                    <a:pt x="10" y="87"/>
                    <a:pt x="10" y="87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3"/>
                    <a:pt x="4" y="93"/>
                    <a:pt x="4" y="93"/>
                  </a:cubicBezTo>
                  <a:cubicBezTo>
                    <a:pt x="4" y="94"/>
                    <a:pt x="4" y="94"/>
                    <a:pt x="4" y="94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2" y="99"/>
                    <a:pt x="2" y="99"/>
                    <a:pt x="2" y="99"/>
                  </a:cubicBezTo>
                  <a:cubicBezTo>
                    <a:pt x="3" y="100"/>
                    <a:pt x="3" y="100"/>
                    <a:pt x="3" y="100"/>
                  </a:cubicBezTo>
                  <a:cubicBezTo>
                    <a:pt x="6" y="102"/>
                    <a:pt x="6" y="102"/>
                    <a:pt x="6" y="102"/>
                  </a:cubicBezTo>
                  <a:cubicBezTo>
                    <a:pt x="8" y="107"/>
                    <a:pt x="8" y="107"/>
                    <a:pt x="8" y="107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7" y="126"/>
                    <a:pt x="7" y="126"/>
                    <a:pt x="7" y="126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8" y="129"/>
                    <a:pt x="8" y="129"/>
                    <a:pt x="8" y="129"/>
                  </a:cubicBezTo>
                  <a:cubicBezTo>
                    <a:pt x="8" y="129"/>
                    <a:pt x="7" y="131"/>
                    <a:pt x="7" y="131"/>
                  </a:cubicBezTo>
                  <a:cubicBezTo>
                    <a:pt x="8" y="131"/>
                    <a:pt x="9" y="133"/>
                    <a:pt x="9" y="133"/>
                  </a:cubicBezTo>
                  <a:cubicBezTo>
                    <a:pt x="8" y="137"/>
                    <a:pt x="8" y="137"/>
                    <a:pt x="8" y="137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2" y="141"/>
                    <a:pt x="12" y="141"/>
                    <a:pt x="12" y="141"/>
                  </a:cubicBezTo>
                  <a:cubicBezTo>
                    <a:pt x="11" y="143"/>
                    <a:pt x="11" y="143"/>
                    <a:pt x="11" y="143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2" y="157"/>
                    <a:pt x="2" y="157"/>
                    <a:pt x="2" y="157"/>
                  </a:cubicBezTo>
                  <a:cubicBezTo>
                    <a:pt x="4" y="158"/>
                    <a:pt x="4" y="158"/>
                    <a:pt x="4" y="158"/>
                  </a:cubicBezTo>
                  <a:cubicBezTo>
                    <a:pt x="4" y="163"/>
                    <a:pt x="4" y="163"/>
                    <a:pt x="4" y="163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1" y="168"/>
                    <a:pt x="1" y="168"/>
                    <a:pt x="1" y="168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2" y="183"/>
                    <a:pt x="2" y="183"/>
                    <a:pt x="2" y="183"/>
                  </a:cubicBezTo>
                  <a:cubicBezTo>
                    <a:pt x="6" y="185"/>
                    <a:pt x="6" y="185"/>
                    <a:pt x="6" y="185"/>
                  </a:cubicBezTo>
                  <a:cubicBezTo>
                    <a:pt x="9" y="186"/>
                    <a:pt x="9" y="186"/>
                    <a:pt x="9" y="186"/>
                  </a:cubicBezTo>
                  <a:cubicBezTo>
                    <a:pt x="13" y="195"/>
                    <a:pt x="13" y="195"/>
                    <a:pt x="13" y="195"/>
                  </a:cubicBezTo>
                  <a:cubicBezTo>
                    <a:pt x="16" y="197"/>
                    <a:pt x="16" y="197"/>
                    <a:pt x="16" y="197"/>
                  </a:cubicBezTo>
                  <a:cubicBezTo>
                    <a:pt x="15" y="199"/>
                    <a:pt x="15" y="199"/>
                    <a:pt x="15" y="199"/>
                  </a:cubicBezTo>
                  <a:cubicBezTo>
                    <a:pt x="12" y="201"/>
                    <a:pt x="12" y="201"/>
                    <a:pt x="12" y="201"/>
                  </a:cubicBezTo>
                  <a:cubicBezTo>
                    <a:pt x="13" y="204"/>
                    <a:pt x="13" y="204"/>
                    <a:pt x="13" y="204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8" y="205"/>
                    <a:pt x="18" y="205"/>
                    <a:pt x="18" y="205"/>
                  </a:cubicBezTo>
                  <a:cubicBezTo>
                    <a:pt x="21" y="208"/>
                    <a:pt x="21" y="208"/>
                    <a:pt x="21" y="208"/>
                  </a:cubicBezTo>
                  <a:cubicBezTo>
                    <a:pt x="22" y="209"/>
                    <a:pt x="22" y="209"/>
                    <a:pt x="22" y="209"/>
                  </a:cubicBezTo>
                  <a:cubicBezTo>
                    <a:pt x="34" y="214"/>
                    <a:pt x="34" y="214"/>
                    <a:pt x="34" y="214"/>
                  </a:cubicBezTo>
                  <a:cubicBezTo>
                    <a:pt x="35" y="214"/>
                    <a:pt x="35" y="214"/>
                    <a:pt x="35" y="214"/>
                  </a:cubicBezTo>
                  <a:cubicBezTo>
                    <a:pt x="34" y="219"/>
                    <a:pt x="34" y="219"/>
                    <a:pt x="34" y="219"/>
                  </a:cubicBezTo>
                  <a:cubicBezTo>
                    <a:pt x="32" y="220"/>
                    <a:pt x="32" y="220"/>
                    <a:pt x="32" y="220"/>
                  </a:cubicBezTo>
                  <a:cubicBezTo>
                    <a:pt x="30" y="223"/>
                    <a:pt x="30" y="223"/>
                    <a:pt x="30" y="223"/>
                  </a:cubicBezTo>
                  <a:cubicBezTo>
                    <a:pt x="28" y="225"/>
                    <a:pt x="28" y="225"/>
                    <a:pt x="28" y="225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29" y="228"/>
                    <a:pt x="29" y="228"/>
                    <a:pt x="29" y="228"/>
                  </a:cubicBezTo>
                  <a:cubicBezTo>
                    <a:pt x="26" y="232"/>
                    <a:pt x="26" y="232"/>
                    <a:pt x="26" y="232"/>
                  </a:cubicBezTo>
                  <a:cubicBezTo>
                    <a:pt x="29" y="236"/>
                    <a:pt x="29" y="236"/>
                    <a:pt x="29" y="236"/>
                  </a:cubicBezTo>
                  <a:cubicBezTo>
                    <a:pt x="35" y="239"/>
                    <a:pt x="35" y="239"/>
                    <a:pt x="35" y="239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7"/>
                    <a:pt x="40" y="247"/>
                    <a:pt x="40" y="247"/>
                  </a:cubicBezTo>
                  <a:cubicBezTo>
                    <a:pt x="42" y="248"/>
                    <a:pt x="42" y="248"/>
                    <a:pt x="42" y="248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47" y="250"/>
                    <a:pt x="47" y="250"/>
                    <a:pt x="47" y="250"/>
                  </a:cubicBezTo>
                  <a:cubicBezTo>
                    <a:pt x="50" y="255"/>
                    <a:pt x="50" y="255"/>
                    <a:pt x="50" y="255"/>
                  </a:cubicBezTo>
                  <a:cubicBezTo>
                    <a:pt x="49" y="256"/>
                    <a:pt x="49" y="256"/>
                    <a:pt x="49" y="256"/>
                  </a:cubicBezTo>
                  <a:cubicBezTo>
                    <a:pt x="52" y="259"/>
                    <a:pt x="52" y="259"/>
                    <a:pt x="52" y="259"/>
                  </a:cubicBezTo>
                  <a:cubicBezTo>
                    <a:pt x="56" y="259"/>
                    <a:pt x="56" y="259"/>
                    <a:pt x="56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61" y="258"/>
                    <a:pt x="61" y="258"/>
                    <a:pt x="61" y="258"/>
                  </a:cubicBezTo>
                  <a:cubicBezTo>
                    <a:pt x="61" y="260"/>
                    <a:pt x="61" y="260"/>
                    <a:pt x="61" y="260"/>
                  </a:cubicBezTo>
                  <a:cubicBezTo>
                    <a:pt x="62" y="260"/>
                    <a:pt x="62" y="260"/>
                    <a:pt x="62" y="260"/>
                  </a:cubicBezTo>
                  <a:cubicBezTo>
                    <a:pt x="64" y="257"/>
                    <a:pt x="64" y="257"/>
                    <a:pt x="64" y="257"/>
                  </a:cubicBezTo>
                  <a:cubicBezTo>
                    <a:pt x="67" y="253"/>
                    <a:pt x="67" y="253"/>
                    <a:pt x="67" y="253"/>
                  </a:cubicBezTo>
                  <a:cubicBezTo>
                    <a:pt x="67" y="253"/>
                    <a:pt x="64" y="244"/>
                    <a:pt x="63" y="244"/>
                  </a:cubicBezTo>
                  <a:cubicBezTo>
                    <a:pt x="62" y="243"/>
                    <a:pt x="56" y="235"/>
                    <a:pt x="56" y="235"/>
                  </a:cubicBezTo>
                  <a:cubicBezTo>
                    <a:pt x="59" y="229"/>
                    <a:pt x="59" y="229"/>
                    <a:pt x="59" y="229"/>
                  </a:cubicBezTo>
                  <a:cubicBezTo>
                    <a:pt x="63" y="226"/>
                    <a:pt x="63" y="226"/>
                    <a:pt x="63" y="226"/>
                  </a:cubicBezTo>
                  <a:cubicBezTo>
                    <a:pt x="63" y="225"/>
                    <a:pt x="63" y="225"/>
                    <a:pt x="63" y="225"/>
                  </a:cubicBezTo>
                  <a:cubicBezTo>
                    <a:pt x="64" y="226"/>
                    <a:pt x="64" y="226"/>
                    <a:pt x="64" y="226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3" y="224"/>
                    <a:pt x="63" y="224"/>
                    <a:pt x="63" y="224"/>
                  </a:cubicBezTo>
                  <a:cubicBezTo>
                    <a:pt x="60" y="222"/>
                    <a:pt x="60" y="222"/>
                    <a:pt x="60" y="222"/>
                  </a:cubicBezTo>
                  <a:cubicBezTo>
                    <a:pt x="63" y="214"/>
                    <a:pt x="63" y="214"/>
                    <a:pt x="63" y="214"/>
                  </a:cubicBezTo>
                  <a:cubicBezTo>
                    <a:pt x="73" y="210"/>
                    <a:pt x="73" y="210"/>
                    <a:pt x="73" y="210"/>
                  </a:cubicBezTo>
                  <a:cubicBezTo>
                    <a:pt x="82" y="209"/>
                    <a:pt x="82" y="209"/>
                    <a:pt x="82" y="209"/>
                  </a:cubicBezTo>
                  <a:cubicBezTo>
                    <a:pt x="87" y="212"/>
                    <a:pt x="87" y="212"/>
                    <a:pt x="87" y="212"/>
                  </a:cubicBezTo>
                  <a:cubicBezTo>
                    <a:pt x="93" y="211"/>
                    <a:pt x="93" y="211"/>
                    <a:pt x="93" y="211"/>
                  </a:cubicBezTo>
                  <a:cubicBezTo>
                    <a:pt x="100" y="213"/>
                    <a:pt x="100" y="213"/>
                    <a:pt x="100" y="213"/>
                  </a:cubicBezTo>
                  <a:cubicBezTo>
                    <a:pt x="107" y="211"/>
                    <a:pt x="107" y="211"/>
                    <a:pt x="107" y="211"/>
                  </a:cubicBezTo>
                  <a:cubicBezTo>
                    <a:pt x="105" y="205"/>
                    <a:pt x="105" y="205"/>
                    <a:pt x="105" y="205"/>
                  </a:cubicBezTo>
                  <a:cubicBezTo>
                    <a:pt x="109" y="196"/>
                    <a:pt x="109" y="196"/>
                    <a:pt x="109" y="196"/>
                  </a:cubicBezTo>
                  <a:cubicBezTo>
                    <a:pt x="122" y="191"/>
                    <a:pt x="122" y="191"/>
                    <a:pt x="122" y="191"/>
                  </a:cubicBezTo>
                  <a:cubicBezTo>
                    <a:pt x="134" y="189"/>
                    <a:pt x="134" y="189"/>
                    <a:pt x="134" y="189"/>
                  </a:cubicBezTo>
                  <a:cubicBezTo>
                    <a:pt x="142" y="198"/>
                    <a:pt x="142" y="198"/>
                    <a:pt x="142" y="198"/>
                  </a:cubicBezTo>
                  <a:cubicBezTo>
                    <a:pt x="151" y="195"/>
                    <a:pt x="151" y="195"/>
                    <a:pt x="151" y="195"/>
                  </a:cubicBezTo>
                  <a:cubicBezTo>
                    <a:pt x="156" y="194"/>
                    <a:pt x="156" y="194"/>
                    <a:pt x="156" y="194"/>
                  </a:cubicBezTo>
                  <a:cubicBezTo>
                    <a:pt x="160" y="203"/>
                    <a:pt x="160" y="203"/>
                    <a:pt x="160" y="203"/>
                  </a:cubicBezTo>
                  <a:cubicBezTo>
                    <a:pt x="164" y="212"/>
                    <a:pt x="164" y="212"/>
                    <a:pt x="164" y="212"/>
                  </a:cubicBezTo>
                  <a:cubicBezTo>
                    <a:pt x="174" y="212"/>
                    <a:pt x="174" y="212"/>
                    <a:pt x="174" y="212"/>
                  </a:cubicBezTo>
                  <a:cubicBezTo>
                    <a:pt x="182" y="216"/>
                    <a:pt x="182" y="216"/>
                    <a:pt x="182" y="216"/>
                  </a:cubicBezTo>
                  <a:cubicBezTo>
                    <a:pt x="189" y="217"/>
                    <a:pt x="189" y="217"/>
                    <a:pt x="189" y="217"/>
                  </a:cubicBezTo>
                  <a:cubicBezTo>
                    <a:pt x="189" y="223"/>
                    <a:pt x="189" y="223"/>
                    <a:pt x="189" y="223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192" y="223"/>
                    <a:pt x="192" y="223"/>
                    <a:pt x="192" y="223"/>
                  </a:cubicBezTo>
                  <a:cubicBezTo>
                    <a:pt x="194" y="219"/>
                    <a:pt x="194" y="219"/>
                    <a:pt x="194" y="219"/>
                  </a:cubicBezTo>
                  <a:cubicBezTo>
                    <a:pt x="201" y="214"/>
                    <a:pt x="201" y="214"/>
                    <a:pt x="201" y="214"/>
                  </a:cubicBezTo>
                  <a:cubicBezTo>
                    <a:pt x="212" y="213"/>
                    <a:pt x="212" y="213"/>
                    <a:pt x="212" y="213"/>
                  </a:cubicBezTo>
                  <a:cubicBezTo>
                    <a:pt x="220" y="217"/>
                    <a:pt x="220" y="217"/>
                    <a:pt x="220" y="217"/>
                  </a:cubicBezTo>
                  <a:cubicBezTo>
                    <a:pt x="224" y="211"/>
                    <a:pt x="224" y="211"/>
                    <a:pt x="224" y="211"/>
                  </a:cubicBezTo>
                  <a:cubicBezTo>
                    <a:pt x="228" y="206"/>
                    <a:pt x="228" y="206"/>
                    <a:pt x="228" y="206"/>
                  </a:cubicBezTo>
                  <a:cubicBezTo>
                    <a:pt x="240" y="211"/>
                    <a:pt x="240" y="211"/>
                    <a:pt x="240" y="211"/>
                  </a:cubicBezTo>
                  <a:cubicBezTo>
                    <a:pt x="243" y="215"/>
                    <a:pt x="243" y="215"/>
                    <a:pt x="243" y="215"/>
                  </a:cubicBezTo>
                  <a:cubicBezTo>
                    <a:pt x="253" y="215"/>
                    <a:pt x="253" y="215"/>
                    <a:pt x="253" y="215"/>
                  </a:cubicBezTo>
                  <a:cubicBezTo>
                    <a:pt x="259" y="220"/>
                    <a:pt x="259" y="220"/>
                    <a:pt x="259" y="220"/>
                  </a:cubicBezTo>
                  <a:cubicBezTo>
                    <a:pt x="275" y="216"/>
                    <a:pt x="275" y="216"/>
                    <a:pt x="275" y="216"/>
                  </a:cubicBezTo>
                  <a:cubicBezTo>
                    <a:pt x="282" y="218"/>
                    <a:pt x="282" y="218"/>
                    <a:pt x="282" y="218"/>
                  </a:cubicBezTo>
                  <a:cubicBezTo>
                    <a:pt x="283" y="216"/>
                    <a:pt x="283" y="216"/>
                    <a:pt x="283" y="216"/>
                  </a:cubicBezTo>
                  <a:cubicBezTo>
                    <a:pt x="289" y="216"/>
                    <a:pt x="289" y="216"/>
                    <a:pt x="289" y="216"/>
                  </a:cubicBezTo>
                  <a:cubicBezTo>
                    <a:pt x="295" y="205"/>
                    <a:pt x="295" y="205"/>
                    <a:pt x="295" y="205"/>
                  </a:cubicBezTo>
                  <a:cubicBezTo>
                    <a:pt x="298" y="200"/>
                    <a:pt x="298" y="200"/>
                    <a:pt x="298" y="200"/>
                  </a:cubicBezTo>
                  <a:cubicBezTo>
                    <a:pt x="307" y="200"/>
                    <a:pt x="307" y="200"/>
                    <a:pt x="307" y="200"/>
                  </a:cubicBezTo>
                  <a:cubicBezTo>
                    <a:pt x="317" y="218"/>
                    <a:pt x="317" y="218"/>
                    <a:pt x="317" y="218"/>
                  </a:cubicBezTo>
                  <a:cubicBezTo>
                    <a:pt x="325" y="220"/>
                    <a:pt x="325" y="220"/>
                    <a:pt x="325" y="220"/>
                  </a:cubicBezTo>
                  <a:cubicBezTo>
                    <a:pt x="327" y="224"/>
                    <a:pt x="327" y="224"/>
                    <a:pt x="327" y="224"/>
                  </a:cubicBezTo>
                  <a:cubicBezTo>
                    <a:pt x="339" y="223"/>
                    <a:pt x="339" y="223"/>
                    <a:pt x="339" y="223"/>
                  </a:cubicBezTo>
                  <a:cubicBezTo>
                    <a:pt x="334" y="238"/>
                    <a:pt x="334" y="238"/>
                    <a:pt x="334" y="238"/>
                  </a:cubicBezTo>
                  <a:cubicBezTo>
                    <a:pt x="329" y="239"/>
                    <a:pt x="329" y="239"/>
                    <a:pt x="329" y="239"/>
                  </a:cubicBezTo>
                  <a:cubicBezTo>
                    <a:pt x="326" y="250"/>
                    <a:pt x="326" y="250"/>
                    <a:pt x="326" y="250"/>
                  </a:cubicBezTo>
                  <a:cubicBezTo>
                    <a:pt x="327" y="250"/>
                    <a:pt x="327" y="250"/>
                    <a:pt x="327" y="250"/>
                  </a:cubicBezTo>
                  <a:cubicBezTo>
                    <a:pt x="329" y="250"/>
                    <a:pt x="329" y="250"/>
                    <a:pt x="329" y="250"/>
                  </a:cubicBezTo>
                  <a:cubicBezTo>
                    <a:pt x="331" y="249"/>
                    <a:pt x="331" y="249"/>
                    <a:pt x="331" y="249"/>
                  </a:cubicBezTo>
                  <a:cubicBezTo>
                    <a:pt x="332" y="249"/>
                    <a:pt x="332" y="249"/>
                    <a:pt x="332" y="249"/>
                  </a:cubicBezTo>
                  <a:cubicBezTo>
                    <a:pt x="335" y="250"/>
                    <a:pt x="335" y="250"/>
                    <a:pt x="335" y="250"/>
                  </a:cubicBezTo>
                  <a:cubicBezTo>
                    <a:pt x="342" y="245"/>
                    <a:pt x="342" y="245"/>
                    <a:pt x="342" y="245"/>
                  </a:cubicBezTo>
                  <a:cubicBezTo>
                    <a:pt x="345" y="241"/>
                    <a:pt x="345" y="241"/>
                    <a:pt x="345" y="241"/>
                  </a:cubicBezTo>
                  <a:cubicBezTo>
                    <a:pt x="353" y="230"/>
                    <a:pt x="353" y="230"/>
                    <a:pt x="353" y="230"/>
                  </a:cubicBezTo>
                  <a:cubicBezTo>
                    <a:pt x="357" y="223"/>
                    <a:pt x="357" y="223"/>
                    <a:pt x="357" y="223"/>
                  </a:cubicBezTo>
                  <a:cubicBezTo>
                    <a:pt x="358" y="214"/>
                    <a:pt x="358" y="214"/>
                    <a:pt x="358" y="214"/>
                  </a:cubicBezTo>
                  <a:cubicBezTo>
                    <a:pt x="360" y="203"/>
                    <a:pt x="360" y="203"/>
                    <a:pt x="360" y="203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55" y="194"/>
                    <a:pt x="355" y="194"/>
                    <a:pt x="355" y="194"/>
                  </a:cubicBezTo>
                  <a:cubicBezTo>
                    <a:pt x="355" y="194"/>
                    <a:pt x="349" y="198"/>
                    <a:pt x="349" y="198"/>
                  </a:cubicBezTo>
                  <a:cubicBezTo>
                    <a:pt x="348" y="198"/>
                    <a:pt x="346" y="196"/>
                    <a:pt x="346" y="196"/>
                  </a:cubicBezTo>
                  <a:cubicBezTo>
                    <a:pt x="344" y="192"/>
                    <a:pt x="344" y="192"/>
                    <a:pt x="344" y="192"/>
                  </a:cubicBezTo>
                  <a:cubicBezTo>
                    <a:pt x="341" y="192"/>
                    <a:pt x="341" y="192"/>
                    <a:pt x="341" y="192"/>
                  </a:cubicBezTo>
                  <a:cubicBezTo>
                    <a:pt x="344" y="190"/>
                    <a:pt x="344" y="190"/>
                    <a:pt x="344" y="190"/>
                  </a:cubicBezTo>
                  <a:cubicBezTo>
                    <a:pt x="349" y="185"/>
                    <a:pt x="349" y="185"/>
                    <a:pt x="349" y="185"/>
                  </a:cubicBezTo>
                  <a:cubicBezTo>
                    <a:pt x="353" y="180"/>
                    <a:pt x="353" y="180"/>
                    <a:pt x="353" y="180"/>
                  </a:cubicBezTo>
                  <a:cubicBezTo>
                    <a:pt x="354" y="178"/>
                    <a:pt x="354" y="178"/>
                    <a:pt x="354" y="178"/>
                  </a:cubicBezTo>
                  <a:cubicBezTo>
                    <a:pt x="367" y="165"/>
                    <a:pt x="367" y="165"/>
                    <a:pt x="367" y="165"/>
                  </a:cubicBezTo>
                  <a:cubicBezTo>
                    <a:pt x="371" y="164"/>
                    <a:pt x="371" y="164"/>
                    <a:pt x="371" y="164"/>
                  </a:cubicBezTo>
                  <a:cubicBezTo>
                    <a:pt x="381" y="164"/>
                    <a:pt x="381" y="164"/>
                    <a:pt x="381" y="164"/>
                  </a:cubicBezTo>
                  <a:cubicBezTo>
                    <a:pt x="386" y="163"/>
                    <a:pt x="386" y="163"/>
                    <a:pt x="386" y="163"/>
                  </a:cubicBezTo>
                  <a:cubicBezTo>
                    <a:pt x="392" y="165"/>
                    <a:pt x="392" y="165"/>
                    <a:pt x="392" y="165"/>
                  </a:cubicBezTo>
                  <a:cubicBezTo>
                    <a:pt x="392" y="168"/>
                    <a:pt x="392" y="168"/>
                    <a:pt x="392" y="168"/>
                  </a:cubicBezTo>
                  <a:cubicBezTo>
                    <a:pt x="392" y="168"/>
                    <a:pt x="400" y="166"/>
                    <a:pt x="401" y="166"/>
                  </a:cubicBezTo>
                  <a:cubicBezTo>
                    <a:pt x="401" y="167"/>
                    <a:pt x="403" y="166"/>
                    <a:pt x="403" y="166"/>
                  </a:cubicBezTo>
                  <a:cubicBezTo>
                    <a:pt x="402" y="164"/>
                    <a:pt x="402" y="164"/>
                    <a:pt x="402" y="164"/>
                  </a:cubicBezTo>
                  <a:cubicBezTo>
                    <a:pt x="403" y="159"/>
                    <a:pt x="403" y="159"/>
                    <a:pt x="403" y="159"/>
                  </a:cubicBezTo>
                  <a:cubicBezTo>
                    <a:pt x="406" y="153"/>
                    <a:pt x="406" y="153"/>
                    <a:pt x="406" y="153"/>
                  </a:cubicBezTo>
                  <a:cubicBezTo>
                    <a:pt x="411" y="149"/>
                    <a:pt x="411" y="149"/>
                    <a:pt x="411" y="149"/>
                  </a:cubicBezTo>
                  <a:cubicBezTo>
                    <a:pt x="419" y="150"/>
                    <a:pt x="419" y="150"/>
                    <a:pt x="419" y="150"/>
                  </a:cubicBezTo>
                  <a:cubicBezTo>
                    <a:pt x="421" y="155"/>
                    <a:pt x="421" y="155"/>
                    <a:pt x="421" y="155"/>
                  </a:cubicBezTo>
                  <a:cubicBezTo>
                    <a:pt x="426" y="151"/>
                    <a:pt x="426" y="151"/>
                    <a:pt x="426" y="151"/>
                  </a:cubicBezTo>
                  <a:cubicBezTo>
                    <a:pt x="433" y="144"/>
                    <a:pt x="433" y="144"/>
                    <a:pt x="433" y="144"/>
                  </a:cubicBezTo>
                  <a:cubicBezTo>
                    <a:pt x="433" y="152"/>
                    <a:pt x="433" y="152"/>
                    <a:pt x="433" y="152"/>
                  </a:cubicBezTo>
                  <a:cubicBezTo>
                    <a:pt x="427" y="158"/>
                    <a:pt x="427" y="158"/>
                    <a:pt x="427" y="158"/>
                  </a:cubicBezTo>
                  <a:cubicBezTo>
                    <a:pt x="423" y="160"/>
                    <a:pt x="423" y="160"/>
                    <a:pt x="423" y="160"/>
                  </a:cubicBezTo>
                  <a:cubicBezTo>
                    <a:pt x="419" y="166"/>
                    <a:pt x="419" y="166"/>
                    <a:pt x="419" y="166"/>
                  </a:cubicBezTo>
                  <a:cubicBezTo>
                    <a:pt x="416" y="171"/>
                    <a:pt x="416" y="171"/>
                    <a:pt x="416" y="171"/>
                  </a:cubicBezTo>
                  <a:cubicBezTo>
                    <a:pt x="416" y="171"/>
                    <a:pt x="411" y="173"/>
                    <a:pt x="411" y="174"/>
                  </a:cubicBezTo>
                  <a:cubicBezTo>
                    <a:pt x="410" y="174"/>
                    <a:pt x="409" y="175"/>
                    <a:pt x="409" y="175"/>
                  </a:cubicBezTo>
                  <a:cubicBezTo>
                    <a:pt x="405" y="186"/>
                    <a:pt x="405" y="186"/>
                    <a:pt x="405" y="186"/>
                  </a:cubicBezTo>
                  <a:cubicBezTo>
                    <a:pt x="410" y="210"/>
                    <a:pt x="410" y="210"/>
                    <a:pt x="410" y="210"/>
                  </a:cubicBezTo>
                  <a:cubicBezTo>
                    <a:pt x="416" y="202"/>
                    <a:pt x="416" y="202"/>
                    <a:pt x="416" y="202"/>
                  </a:cubicBezTo>
                  <a:cubicBezTo>
                    <a:pt x="418" y="201"/>
                    <a:pt x="418" y="201"/>
                    <a:pt x="418" y="201"/>
                  </a:cubicBezTo>
                  <a:cubicBezTo>
                    <a:pt x="420" y="196"/>
                    <a:pt x="420" y="196"/>
                    <a:pt x="420" y="196"/>
                  </a:cubicBezTo>
                  <a:cubicBezTo>
                    <a:pt x="422" y="193"/>
                    <a:pt x="422" y="193"/>
                    <a:pt x="422" y="193"/>
                  </a:cubicBezTo>
                  <a:cubicBezTo>
                    <a:pt x="426" y="191"/>
                    <a:pt x="426" y="191"/>
                    <a:pt x="426" y="191"/>
                  </a:cubicBezTo>
                  <a:cubicBezTo>
                    <a:pt x="426" y="186"/>
                    <a:pt x="426" y="186"/>
                    <a:pt x="426" y="186"/>
                  </a:cubicBezTo>
                  <a:cubicBezTo>
                    <a:pt x="427" y="184"/>
                    <a:pt x="427" y="184"/>
                    <a:pt x="427" y="184"/>
                  </a:cubicBezTo>
                  <a:cubicBezTo>
                    <a:pt x="429" y="177"/>
                    <a:pt x="429" y="177"/>
                    <a:pt x="429" y="177"/>
                  </a:cubicBezTo>
                  <a:cubicBezTo>
                    <a:pt x="429" y="175"/>
                    <a:pt x="429" y="175"/>
                    <a:pt x="429" y="175"/>
                  </a:cubicBezTo>
                  <a:cubicBezTo>
                    <a:pt x="426" y="174"/>
                    <a:pt x="426" y="174"/>
                    <a:pt x="426" y="174"/>
                  </a:cubicBezTo>
                  <a:cubicBezTo>
                    <a:pt x="430" y="165"/>
                    <a:pt x="430" y="165"/>
                    <a:pt x="430" y="165"/>
                  </a:cubicBezTo>
                  <a:cubicBezTo>
                    <a:pt x="432" y="162"/>
                    <a:pt x="432" y="162"/>
                    <a:pt x="432" y="162"/>
                  </a:cubicBezTo>
                  <a:cubicBezTo>
                    <a:pt x="435" y="161"/>
                    <a:pt x="435" y="161"/>
                    <a:pt x="435" y="161"/>
                  </a:cubicBezTo>
                  <a:cubicBezTo>
                    <a:pt x="438" y="160"/>
                    <a:pt x="438" y="160"/>
                    <a:pt x="438" y="160"/>
                  </a:cubicBezTo>
                  <a:cubicBezTo>
                    <a:pt x="439" y="162"/>
                    <a:pt x="439" y="162"/>
                    <a:pt x="439" y="162"/>
                  </a:cubicBezTo>
                  <a:cubicBezTo>
                    <a:pt x="446" y="157"/>
                    <a:pt x="446" y="157"/>
                    <a:pt x="446" y="157"/>
                  </a:cubicBezTo>
                  <a:cubicBezTo>
                    <a:pt x="446" y="157"/>
                    <a:pt x="452" y="162"/>
                    <a:pt x="452" y="162"/>
                  </a:cubicBezTo>
                  <a:cubicBezTo>
                    <a:pt x="453" y="162"/>
                    <a:pt x="454" y="157"/>
                    <a:pt x="454" y="157"/>
                  </a:cubicBezTo>
                  <a:cubicBezTo>
                    <a:pt x="457" y="156"/>
                    <a:pt x="457" y="156"/>
                    <a:pt x="457" y="156"/>
                  </a:cubicBezTo>
                  <a:cubicBezTo>
                    <a:pt x="457" y="156"/>
                    <a:pt x="463" y="150"/>
                    <a:pt x="464" y="149"/>
                  </a:cubicBezTo>
                  <a:cubicBezTo>
                    <a:pt x="464" y="149"/>
                    <a:pt x="472" y="145"/>
                    <a:pt x="472" y="145"/>
                  </a:cubicBezTo>
                  <a:cubicBezTo>
                    <a:pt x="473" y="145"/>
                    <a:pt x="476" y="145"/>
                    <a:pt x="476" y="145"/>
                  </a:cubicBezTo>
                  <a:cubicBezTo>
                    <a:pt x="480" y="146"/>
                    <a:pt x="480" y="146"/>
                    <a:pt x="480" y="146"/>
                  </a:cubicBezTo>
                  <a:cubicBezTo>
                    <a:pt x="480" y="144"/>
                    <a:pt x="480" y="144"/>
                    <a:pt x="480" y="144"/>
                  </a:cubicBezTo>
                  <a:cubicBezTo>
                    <a:pt x="479" y="140"/>
                    <a:pt x="479" y="140"/>
                    <a:pt x="479" y="140"/>
                  </a:cubicBezTo>
                  <a:cubicBezTo>
                    <a:pt x="478" y="135"/>
                    <a:pt x="478" y="135"/>
                    <a:pt x="478" y="135"/>
                  </a:cubicBezTo>
                  <a:cubicBezTo>
                    <a:pt x="474" y="131"/>
                    <a:pt x="474" y="131"/>
                    <a:pt x="474" y="131"/>
                  </a:cubicBezTo>
                  <a:cubicBezTo>
                    <a:pt x="477" y="129"/>
                    <a:pt x="477" y="129"/>
                    <a:pt x="477" y="129"/>
                  </a:cubicBezTo>
                  <a:lnTo>
                    <a:pt x="482" y="12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4" name="Freeform 111">
              <a:extLst>
                <a:ext uri="{FF2B5EF4-FFF2-40B4-BE49-F238E27FC236}">
                  <a16:creationId xmlns:a16="http://schemas.microsoft.com/office/drawing/2014/main" id="{5C76BFAD-4BCA-3F49-BF56-008F076DE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9438" y="3009900"/>
              <a:ext cx="1011237" cy="709613"/>
            </a:xfrm>
            <a:custGeom>
              <a:avLst/>
              <a:gdLst>
                <a:gd name="T0" fmla="*/ 2147483646 w 129"/>
                <a:gd name="T1" fmla="*/ 2147483646 h 91"/>
                <a:gd name="T2" fmla="*/ 2147483646 w 129"/>
                <a:gd name="T3" fmla="*/ 2147483646 h 91"/>
                <a:gd name="T4" fmla="*/ 2147483646 w 129"/>
                <a:gd name="T5" fmla="*/ 2147483646 h 91"/>
                <a:gd name="T6" fmla="*/ 2147483646 w 129"/>
                <a:gd name="T7" fmla="*/ 2147483646 h 91"/>
                <a:gd name="T8" fmla="*/ 2147483646 w 129"/>
                <a:gd name="T9" fmla="*/ 2147483646 h 91"/>
                <a:gd name="T10" fmla="*/ 2147483646 w 129"/>
                <a:gd name="T11" fmla="*/ 2147483646 h 91"/>
                <a:gd name="T12" fmla="*/ 2147483646 w 129"/>
                <a:gd name="T13" fmla="*/ 2147483646 h 91"/>
                <a:gd name="T14" fmla="*/ 2147483646 w 129"/>
                <a:gd name="T15" fmla="*/ 2147483646 h 91"/>
                <a:gd name="T16" fmla="*/ 2147483646 w 129"/>
                <a:gd name="T17" fmla="*/ 2147483646 h 91"/>
                <a:gd name="T18" fmla="*/ 2147483646 w 129"/>
                <a:gd name="T19" fmla="*/ 2147483646 h 91"/>
                <a:gd name="T20" fmla="*/ 2147483646 w 129"/>
                <a:gd name="T21" fmla="*/ 2147483646 h 91"/>
                <a:gd name="T22" fmla="*/ 2147483646 w 129"/>
                <a:gd name="T23" fmla="*/ 2147483646 h 91"/>
                <a:gd name="T24" fmla="*/ 2147483646 w 129"/>
                <a:gd name="T25" fmla="*/ 2147483646 h 91"/>
                <a:gd name="T26" fmla="*/ 2147483646 w 129"/>
                <a:gd name="T27" fmla="*/ 2147483646 h 91"/>
                <a:gd name="T28" fmla="*/ 2147483646 w 129"/>
                <a:gd name="T29" fmla="*/ 2147483646 h 91"/>
                <a:gd name="T30" fmla="*/ 0 w 129"/>
                <a:gd name="T31" fmla="*/ 2147483646 h 91"/>
                <a:gd name="T32" fmla="*/ 2147483646 w 129"/>
                <a:gd name="T33" fmla="*/ 2147483646 h 91"/>
                <a:gd name="T34" fmla="*/ 2147483646 w 129"/>
                <a:gd name="T35" fmla="*/ 2147483646 h 91"/>
                <a:gd name="T36" fmla="*/ 2147483646 w 129"/>
                <a:gd name="T37" fmla="*/ 2147483646 h 91"/>
                <a:gd name="T38" fmla="*/ 2147483646 w 129"/>
                <a:gd name="T39" fmla="*/ 2147483646 h 91"/>
                <a:gd name="T40" fmla="*/ 2147483646 w 129"/>
                <a:gd name="T41" fmla="*/ 2147483646 h 91"/>
                <a:gd name="T42" fmla="*/ 2147483646 w 129"/>
                <a:gd name="T43" fmla="*/ 2147483646 h 91"/>
                <a:gd name="T44" fmla="*/ 2147483646 w 129"/>
                <a:gd name="T45" fmla="*/ 2147483646 h 91"/>
                <a:gd name="T46" fmla="*/ 2147483646 w 129"/>
                <a:gd name="T47" fmla="*/ 2147483646 h 91"/>
                <a:gd name="T48" fmla="*/ 2147483646 w 129"/>
                <a:gd name="T49" fmla="*/ 2147483646 h 91"/>
                <a:gd name="T50" fmla="*/ 2147483646 w 129"/>
                <a:gd name="T51" fmla="*/ 2147483646 h 91"/>
                <a:gd name="T52" fmla="*/ 2147483646 w 129"/>
                <a:gd name="T53" fmla="*/ 2147483646 h 91"/>
                <a:gd name="T54" fmla="*/ 2147483646 w 129"/>
                <a:gd name="T55" fmla="*/ 2147483646 h 91"/>
                <a:gd name="T56" fmla="*/ 2147483646 w 129"/>
                <a:gd name="T57" fmla="*/ 2147483646 h 91"/>
                <a:gd name="T58" fmla="*/ 2147483646 w 129"/>
                <a:gd name="T59" fmla="*/ 2147483646 h 91"/>
                <a:gd name="T60" fmla="*/ 2147483646 w 129"/>
                <a:gd name="T61" fmla="*/ 2147483646 h 91"/>
                <a:gd name="T62" fmla="*/ 2147483646 w 129"/>
                <a:gd name="T63" fmla="*/ 2147483646 h 91"/>
                <a:gd name="T64" fmla="*/ 2147483646 w 129"/>
                <a:gd name="T65" fmla="*/ 2147483646 h 91"/>
                <a:gd name="T66" fmla="*/ 2147483646 w 129"/>
                <a:gd name="T67" fmla="*/ 2147483646 h 91"/>
                <a:gd name="T68" fmla="*/ 2147483646 w 129"/>
                <a:gd name="T69" fmla="*/ 2147483646 h 9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9" h="91">
                  <a:moveTo>
                    <a:pt x="89" y="79"/>
                  </a:moveTo>
                  <a:cubicBezTo>
                    <a:pt x="87" y="77"/>
                    <a:pt x="87" y="77"/>
                    <a:pt x="87" y="77"/>
                  </a:cubicBezTo>
                  <a:cubicBezTo>
                    <a:pt x="88" y="73"/>
                    <a:pt x="88" y="73"/>
                    <a:pt x="88" y="73"/>
                  </a:cubicBezTo>
                  <a:cubicBezTo>
                    <a:pt x="96" y="71"/>
                    <a:pt x="96" y="71"/>
                    <a:pt x="96" y="71"/>
                  </a:cubicBezTo>
                  <a:cubicBezTo>
                    <a:pt x="101" y="67"/>
                    <a:pt x="101" y="67"/>
                    <a:pt x="101" y="67"/>
                  </a:cubicBezTo>
                  <a:cubicBezTo>
                    <a:pt x="105" y="63"/>
                    <a:pt x="105" y="63"/>
                    <a:pt x="105" y="63"/>
                  </a:cubicBezTo>
                  <a:cubicBezTo>
                    <a:pt x="107" y="51"/>
                    <a:pt x="107" y="51"/>
                    <a:pt x="107" y="51"/>
                  </a:cubicBezTo>
                  <a:cubicBezTo>
                    <a:pt x="114" y="50"/>
                    <a:pt x="114" y="50"/>
                    <a:pt x="114" y="5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6" y="35"/>
                    <a:pt x="126" y="35"/>
                    <a:pt x="126" y="35"/>
                  </a:cubicBezTo>
                  <a:cubicBezTo>
                    <a:pt x="129" y="34"/>
                    <a:pt x="129" y="34"/>
                    <a:pt x="129" y="34"/>
                  </a:cubicBezTo>
                  <a:cubicBezTo>
                    <a:pt x="129" y="29"/>
                    <a:pt x="129" y="29"/>
                    <a:pt x="129" y="29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14" y="23"/>
                    <a:pt x="114" y="23"/>
                    <a:pt x="114" y="23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0" y="14"/>
                    <a:pt x="100" y="14"/>
                    <a:pt x="100" y="14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49" y="7"/>
                    <a:pt x="49" y="7"/>
                    <a:pt x="49" y="7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3" y="23"/>
                    <a:pt x="33" y="23"/>
                    <a:pt x="33" y="23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0" y="50"/>
                    <a:pt x="20" y="50"/>
                    <a:pt x="20" y="50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6" y="59"/>
                    <a:pt x="20" y="62"/>
                    <a:pt x="20" y="63"/>
                  </a:cubicBezTo>
                  <a:cubicBezTo>
                    <a:pt x="20" y="64"/>
                    <a:pt x="20" y="72"/>
                    <a:pt x="20" y="72"/>
                  </a:cubicBezTo>
                  <a:cubicBezTo>
                    <a:pt x="24" y="76"/>
                    <a:pt x="24" y="76"/>
                    <a:pt x="24" y="76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8" y="82"/>
                    <a:pt x="38" y="82"/>
                    <a:pt x="38" y="8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9"/>
                    <a:pt x="46" y="89"/>
                    <a:pt x="46" y="89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8" y="87"/>
                    <a:pt x="58" y="87"/>
                    <a:pt x="58" y="87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6" y="83"/>
                    <a:pt x="66" y="83"/>
                    <a:pt x="66" y="83"/>
                  </a:cubicBezTo>
                  <a:cubicBezTo>
                    <a:pt x="68" y="85"/>
                    <a:pt x="68" y="85"/>
                    <a:pt x="68" y="85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7" y="79"/>
                    <a:pt x="77" y="79"/>
                    <a:pt x="77" y="7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2" y="83"/>
                    <a:pt x="82" y="83"/>
                    <a:pt x="82" y="8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8" y="83"/>
                    <a:pt x="88" y="83"/>
                    <a:pt x="88" y="83"/>
                  </a:cubicBezTo>
                  <a:cubicBezTo>
                    <a:pt x="90" y="82"/>
                    <a:pt x="90" y="82"/>
                    <a:pt x="90" y="82"/>
                  </a:cubicBezTo>
                  <a:lnTo>
                    <a:pt x="89" y="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5" name="Rectangle 112">
              <a:extLst>
                <a:ext uri="{FF2B5EF4-FFF2-40B4-BE49-F238E27FC236}">
                  <a16:creationId xmlns:a16="http://schemas.microsoft.com/office/drawing/2014/main" id="{4FEE45B8-CFE3-F044-9C83-A7859F827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3788" y="3275013"/>
              <a:ext cx="9525" cy="1587"/>
            </a:xfrm>
            <a:prstGeom prst="rect">
              <a:avLst/>
            </a:prstGeom>
            <a:grpFill/>
            <a:ln w="3175">
              <a:solidFill>
                <a:schemeClr val="accent1">
                  <a:alpha val="70000"/>
                </a:schemeClr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 eaLnBrk="1" hangingPunct="1">
                <a:spcBef>
                  <a:spcPct val="15000"/>
                </a:spcBef>
              </a:pPr>
              <a:endParaRPr lang="en-US" altLang="en-US" dirty="0">
                <a:latin typeface="HelveticaNeue-UltraLight" panose="02000206000000020004" pitchFamily="50"/>
              </a:endParaRPr>
            </a:p>
          </p:txBody>
        </p:sp>
        <p:sp>
          <p:nvSpPr>
            <p:cNvPr id="286" name="Freeform 113">
              <a:extLst>
                <a:ext uri="{FF2B5EF4-FFF2-40B4-BE49-F238E27FC236}">
                  <a16:creationId xmlns:a16="http://schemas.microsoft.com/office/drawing/2014/main" id="{8FA19D99-C421-6648-83EC-C83B88A976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2119313"/>
              <a:ext cx="649288" cy="766762"/>
            </a:xfrm>
            <a:custGeom>
              <a:avLst/>
              <a:gdLst>
                <a:gd name="T0" fmla="*/ 2147483646 w 83"/>
                <a:gd name="T1" fmla="*/ 2147483646 h 98"/>
                <a:gd name="T2" fmla="*/ 2147483646 w 83"/>
                <a:gd name="T3" fmla="*/ 2147483646 h 98"/>
                <a:gd name="T4" fmla="*/ 2147483646 w 83"/>
                <a:gd name="T5" fmla="*/ 2147483646 h 98"/>
                <a:gd name="T6" fmla="*/ 2147483646 w 83"/>
                <a:gd name="T7" fmla="*/ 2147483646 h 98"/>
                <a:gd name="T8" fmla="*/ 2147483646 w 83"/>
                <a:gd name="T9" fmla="*/ 2147483646 h 98"/>
                <a:gd name="T10" fmla="*/ 2147483646 w 83"/>
                <a:gd name="T11" fmla="*/ 2147483646 h 98"/>
                <a:gd name="T12" fmla="*/ 2147483646 w 83"/>
                <a:gd name="T13" fmla="*/ 2147483646 h 98"/>
                <a:gd name="T14" fmla="*/ 2147483646 w 83"/>
                <a:gd name="T15" fmla="*/ 2147483646 h 98"/>
                <a:gd name="T16" fmla="*/ 2147483646 w 83"/>
                <a:gd name="T17" fmla="*/ 2147483646 h 98"/>
                <a:gd name="T18" fmla="*/ 2147483646 w 83"/>
                <a:gd name="T19" fmla="*/ 2147483646 h 98"/>
                <a:gd name="T20" fmla="*/ 2147483646 w 83"/>
                <a:gd name="T21" fmla="*/ 2147483646 h 98"/>
                <a:gd name="T22" fmla="*/ 2147483646 w 83"/>
                <a:gd name="T23" fmla="*/ 2147483646 h 98"/>
                <a:gd name="T24" fmla="*/ 2147483646 w 83"/>
                <a:gd name="T25" fmla="*/ 2147483646 h 98"/>
                <a:gd name="T26" fmla="*/ 2147483646 w 83"/>
                <a:gd name="T27" fmla="*/ 2147483646 h 98"/>
                <a:gd name="T28" fmla="*/ 2147483646 w 83"/>
                <a:gd name="T29" fmla="*/ 2147483646 h 98"/>
                <a:gd name="T30" fmla="*/ 2147483646 w 83"/>
                <a:gd name="T31" fmla="*/ 2147483646 h 98"/>
                <a:gd name="T32" fmla="*/ 2147483646 w 83"/>
                <a:gd name="T33" fmla="*/ 2147483646 h 98"/>
                <a:gd name="T34" fmla="*/ 2147483646 w 83"/>
                <a:gd name="T35" fmla="*/ 2147483646 h 98"/>
                <a:gd name="T36" fmla="*/ 2147483646 w 83"/>
                <a:gd name="T37" fmla="*/ 2147483646 h 98"/>
                <a:gd name="T38" fmla="*/ 2147483646 w 83"/>
                <a:gd name="T39" fmla="*/ 2147483646 h 98"/>
                <a:gd name="T40" fmla="*/ 2147483646 w 83"/>
                <a:gd name="T41" fmla="*/ 2147483646 h 98"/>
                <a:gd name="T42" fmla="*/ 2147483646 w 83"/>
                <a:gd name="T43" fmla="*/ 2147483646 h 98"/>
                <a:gd name="T44" fmla="*/ 2147483646 w 83"/>
                <a:gd name="T45" fmla="*/ 2147483646 h 98"/>
                <a:gd name="T46" fmla="*/ 2147483646 w 83"/>
                <a:gd name="T47" fmla="*/ 2147483646 h 98"/>
                <a:gd name="T48" fmla="*/ 2147483646 w 83"/>
                <a:gd name="T49" fmla="*/ 2147483646 h 98"/>
                <a:gd name="T50" fmla="*/ 2147483646 w 83"/>
                <a:gd name="T51" fmla="*/ 0 h 98"/>
                <a:gd name="T52" fmla="*/ 2147483646 w 83"/>
                <a:gd name="T53" fmla="*/ 2147483646 h 98"/>
                <a:gd name="T54" fmla="*/ 2147483646 w 83"/>
                <a:gd name="T55" fmla="*/ 2147483646 h 98"/>
                <a:gd name="T56" fmla="*/ 2147483646 w 83"/>
                <a:gd name="T57" fmla="*/ 2147483646 h 98"/>
                <a:gd name="T58" fmla="*/ 2147483646 w 83"/>
                <a:gd name="T59" fmla="*/ 2147483646 h 98"/>
                <a:gd name="T60" fmla="*/ 2147483646 w 83"/>
                <a:gd name="T61" fmla="*/ 2147483646 h 98"/>
                <a:gd name="T62" fmla="*/ 2147483646 w 83"/>
                <a:gd name="T63" fmla="*/ 2147483646 h 98"/>
                <a:gd name="T64" fmla="*/ 2147483646 w 83"/>
                <a:gd name="T65" fmla="*/ 2147483646 h 98"/>
                <a:gd name="T66" fmla="*/ 2147483646 w 83"/>
                <a:gd name="T67" fmla="*/ 2147483646 h 98"/>
                <a:gd name="T68" fmla="*/ 2147483646 w 83"/>
                <a:gd name="T69" fmla="*/ 2147483646 h 98"/>
                <a:gd name="T70" fmla="*/ 2147483646 w 83"/>
                <a:gd name="T71" fmla="*/ 2147483646 h 98"/>
                <a:gd name="T72" fmla="*/ 2147483646 w 83"/>
                <a:gd name="T73" fmla="*/ 2147483646 h 98"/>
                <a:gd name="T74" fmla="*/ 2147483646 w 83"/>
                <a:gd name="T75" fmla="*/ 2147483646 h 98"/>
                <a:gd name="T76" fmla="*/ 2147483646 w 83"/>
                <a:gd name="T77" fmla="*/ 2147483646 h 98"/>
                <a:gd name="T78" fmla="*/ 2147483646 w 83"/>
                <a:gd name="T79" fmla="*/ 2147483646 h 98"/>
                <a:gd name="T80" fmla="*/ 2147483646 w 83"/>
                <a:gd name="T81" fmla="*/ 2147483646 h 98"/>
                <a:gd name="T82" fmla="*/ 2147483646 w 83"/>
                <a:gd name="T83" fmla="*/ 2147483646 h 98"/>
                <a:gd name="T84" fmla="*/ 2147483646 w 83"/>
                <a:gd name="T85" fmla="*/ 2147483646 h 98"/>
                <a:gd name="T86" fmla="*/ 2147483646 w 83"/>
                <a:gd name="T87" fmla="*/ 2147483646 h 98"/>
                <a:gd name="T88" fmla="*/ 2147483646 w 83"/>
                <a:gd name="T89" fmla="*/ 2147483646 h 98"/>
                <a:gd name="T90" fmla="*/ 2147483646 w 83"/>
                <a:gd name="T91" fmla="*/ 2147483646 h 98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83" h="98">
                  <a:moveTo>
                    <a:pt x="23" y="87"/>
                  </a:moveTo>
                  <a:cubicBezTo>
                    <a:pt x="23" y="87"/>
                    <a:pt x="24" y="87"/>
                    <a:pt x="24" y="86"/>
                  </a:cubicBezTo>
                  <a:cubicBezTo>
                    <a:pt x="24" y="86"/>
                    <a:pt x="24" y="82"/>
                    <a:pt x="24" y="82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4" y="75"/>
                    <a:pt x="24" y="75"/>
                    <a:pt x="24" y="75"/>
                  </a:cubicBezTo>
                  <a:cubicBezTo>
                    <a:pt x="24" y="75"/>
                    <a:pt x="23" y="70"/>
                    <a:pt x="23" y="70"/>
                  </a:cubicBezTo>
                  <a:cubicBezTo>
                    <a:pt x="23" y="69"/>
                    <a:pt x="24" y="65"/>
                    <a:pt x="24" y="65"/>
                  </a:cubicBezTo>
                  <a:cubicBezTo>
                    <a:pt x="24" y="65"/>
                    <a:pt x="24" y="62"/>
                    <a:pt x="24" y="62"/>
                  </a:cubicBezTo>
                  <a:cubicBezTo>
                    <a:pt x="26" y="60"/>
                    <a:pt x="26" y="60"/>
                    <a:pt x="26" y="60"/>
                  </a:cubicBezTo>
                  <a:cubicBezTo>
                    <a:pt x="30" y="59"/>
                    <a:pt x="30" y="59"/>
                    <a:pt x="30" y="59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29" y="54"/>
                    <a:pt x="29" y="54"/>
                    <a:pt x="29" y="54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41" y="28"/>
                    <a:pt x="41" y="28"/>
                    <a:pt x="41" y="28"/>
                  </a:cubicBezTo>
                  <a:cubicBezTo>
                    <a:pt x="42" y="28"/>
                    <a:pt x="42" y="28"/>
                    <a:pt x="42" y="28"/>
                  </a:cubicBezTo>
                  <a:cubicBezTo>
                    <a:pt x="44" y="24"/>
                    <a:pt x="44" y="24"/>
                    <a:pt x="44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9" y="22"/>
                    <a:pt x="49" y="22"/>
                    <a:pt x="49" y="22"/>
                  </a:cubicBezTo>
                  <a:cubicBezTo>
                    <a:pt x="50" y="19"/>
                    <a:pt x="50" y="19"/>
                    <a:pt x="50" y="19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4" y="19"/>
                    <a:pt x="54" y="19"/>
                    <a:pt x="54" y="19"/>
                  </a:cubicBezTo>
                  <a:cubicBezTo>
                    <a:pt x="56" y="21"/>
                    <a:pt x="56" y="21"/>
                    <a:pt x="56" y="21"/>
                  </a:cubicBezTo>
                  <a:cubicBezTo>
                    <a:pt x="59" y="22"/>
                    <a:pt x="59" y="22"/>
                    <a:pt x="59" y="22"/>
                  </a:cubicBezTo>
                  <a:cubicBezTo>
                    <a:pt x="62" y="21"/>
                    <a:pt x="62" y="21"/>
                    <a:pt x="62" y="21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5" y="11"/>
                    <a:pt x="75" y="11"/>
                    <a:pt x="75" y="11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3" y="6"/>
                    <a:pt x="83" y="6"/>
                    <a:pt x="83" y="6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1"/>
                    <a:pt x="69" y="1"/>
                    <a:pt x="69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6"/>
                    <a:pt x="55" y="6"/>
                    <a:pt x="55" y="6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48" y="13"/>
                    <a:pt x="48" y="13"/>
                    <a:pt x="48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37" y="22"/>
                    <a:pt x="37" y="22"/>
                    <a:pt x="37" y="22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3" y="63"/>
                    <a:pt x="13" y="63"/>
                    <a:pt x="13" y="63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1" y="84"/>
                    <a:pt x="1" y="84"/>
                    <a:pt x="1" y="84"/>
                  </a:cubicBezTo>
                  <a:cubicBezTo>
                    <a:pt x="2" y="87"/>
                    <a:pt x="2" y="87"/>
                    <a:pt x="2" y="87"/>
                  </a:cubicBezTo>
                  <a:cubicBezTo>
                    <a:pt x="3" y="91"/>
                    <a:pt x="3" y="91"/>
                    <a:pt x="3" y="91"/>
                  </a:cubicBezTo>
                  <a:cubicBezTo>
                    <a:pt x="3" y="95"/>
                    <a:pt x="3" y="95"/>
                    <a:pt x="3" y="95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11" y="97"/>
                    <a:pt x="11" y="97"/>
                    <a:pt x="11" y="97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9" y="91"/>
                    <a:pt x="19" y="91"/>
                    <a:pt x="19" y="91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1" y="92"/>
                    <a:pt x="21" y="92"/>
                  </a:cubicBezTo>
                  <a:lnTo>
                    <a:pt x="23" y="8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7" name="Freeform 114">
              <a:extLst>
                <a:ext uri="{FF2B5EF4-FFF2-40B4-BE49-F238E27FC236}">
                  <a16:creationId xmlns:a16="http://schemas.microsoft.com/office/drawing/2014/main" id="{60CA7986-D6AE-8C40-9AA6-E1AA7053D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2268538"/>
              <a:ext cx="320675" cy="733425"/>
            </a:xfrm>
            <a:custGeom>
              <a:avLst/>
              <a:gdLst>
                <a:gd name="T0" fmla="*/ 2147483646 w 10000"/>
                <a:gd name="T1" fmla="*/ 2147483646 h 9895"/>
                <a:gd name="T2" fmla="*/ 2147483646 w 10000"/>
                <a:gd name="T3" fmla="*/ 2147483646 h 9895"/>
                <a:gd name="T4" fmla="*/ 2147483646 w 10000"/>
                <a:gd name="T5" fmla="*/ 2147483646 h 9895"/>
                <a:gd name="T6" fmla="*/ 2147483646 w 10000"/>
                <a:gd name="T7" fmla="*/ 2147483646 h 9895"/>
                <a:gd name="T8" fmla="*/ 2147483646 w 10000"/>
                <a:gd name="T9" fmla="*/ 0 h 9895"/>
                <a:gd name="T10" fmla="*/ 2147483646 w 10000"/>
                <a:gd name="T11" fmla="*/ 2147483646 h 9895"/>
                <a:gd name="T12" fmla="*/ 2147483646 w 10000"/>
                <a:gd name="T13" fmla="*/ 2147483646 h 9895"/>
                <a:gd name="T14" fmla="*/ 2147483646 w 10000"/>
                <a:gd name="T15" fmla="*/ 2147483646 h 9895"/>
                <a:gd name="T16" fmla="*/ 2147483646 w 10000"/>
                <a:gd name="T17" fmla="*/ 2147483646 h 9895"/>
                <a:gd name="T18" fmla="*/ 2147483646 w 10000"/>
                <a:gd name="T19" fmla="*/ 2147483646 h 9895"/>
                <a:gd name="T20" fmla="*/ 2147483646 w 10000"/>
                <a:gd name="T21" fmla="*/ 2147483646 h 9895"/>
                <a:gd name="T22" fmla="*/ 2147483646 w 10000"/>
                <a:gd name="T23" fmla="*/ 2147483646 h 9895"/>
                <a:gd name="T24" fmla="*/ 2147483646 w 10000"/>
                <a:gd name="T25" fmla="*/ 2147483646 h 9895"/>
                <a:gd name="T26" fmla="*/ 1547059788 w 10000"/>
                <a:gd name="T27" fmla="*/ 2147483646 h 9895"/>
                <a:gd name="T28" fmla="*/ 1032076903 w 10000"/>
                <a:gd name="T29" fmla="*/ 2147483646 h 9895"/>
                <a:gd name="T30" fmla="*/ 1032076903 w 10000"/>
                <a:gd name="T31" fmla="*/ 2147483646 h 9895"/>
                <a:gd name="T32" fmla="*/ 1032076903 w 10000"/>
                <a:gd name="T33" fmla="*/ 2147483646 h 9895"/>
                <a:gd name="T34" fmla="*/ 1032076903 w 10000"/>
                <a:gd name="T35" fmla="*/ 2147483646 h 9895"/>
                <a:gd name="T36" fmla="*/ 258002502 w 10000"/>
                <a:gd name="T37" fmla="*/ 2147483646 h 9895"/>
                <a:gd name="T38" fmla="*/ 516037938 w 10000"/>
                <a:gd name="T39" fmla="*/ 2147483646 h 9895"/>
                <a:gd name="T40" fmla="*/ 1839950288 w 10000"/>
                <a:gd name="T41" fmla="*/ 2147483646 h 9895"/>
                <a:gd name="T42" fmla="*/ 2018679268 w 10000"/>
                <a:gd name="T43" fmla="*/ 2147483646 h 9895"/>
                <a:gd name="T44" fmla="*/ 2147483646 w 10000"/>
                <a:gd name="T45" fmla="*/ 2147483646 h 9895"/>
                <a:gd name="T46" fmla="*/ 2147483646 w 10000"/>
                <a:gd name="T47" fmla="*/ 2147483646 h 9895"/>
                <a:gd name="T48" fmla="*/ 2147483646 w 10000"/>
                <a:gd name="T49" fmla="*/ 2147483646 h 9895"/>
                <a:gd name="T50" fmla="*/ 2147483646 w 10000"/>
                <a:gd name="T51" fmla="*/ 2147483646 h 9895"/>
                <a:gd name="T52" fmla="*/ 2147483646 w 10000"/>
                <a:gd name="T53" fmla="*/ 2147483646 h 9895"/>
                <a:gd name="T54" fmla="*/ 2147483646 w 10000"/>
                <a:gd name="T55" fmla="*/ 2147483646 h 9895"/>
                <a:gd name="T56" fmla="*/ 2147483646 w 10000"/>
                <a:gd name="T57" fmla="*/ 2147483646 h 9895"/>
                <a:gd name="T58" fmla="*/ 2147483646 w 10000"/>
                <a:gd name="T59" fmla="*/ 2147483646 h 9895"/>
                <a:gd name="T60" fmla="*/ 2147483646 w 10000"/>
                <a:gd name="T61" fmla="*/ 2147483646 h 9895"/>
                <a:gd name="T62" fmla="*/ 2147483646 w 10000"/>
                <a:gd name="T63" fmla="*/ 2147483646 h 9895"/>
                <a:gd name="T64" fmla="*/ 2147483646 w 10000"/>
                <a:gd name="T65" fmla="*/ 2147483646 h 9895"/>
                <a:gd name="T66" fmla="*/ 2147483646 w 10000"/>
                <a:gd name="T67" fmla="*/ 2147483646 h 989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000" h="9895">
                  <a:moveTo>
                    <a:pt x="10000" y="2316"/>
                  </a:moveTo>
                  <a:lnTo>
                    <a:pt x="10000" y="2211"/>
                  </a:lnTo>
                  <a:lnTo>
                    <a:pt x="9756" y="1895"/>
                  </a:lnTo>
                  <a:lnTo>
                    <a:pt x="9756" y="1579"/>
                  </a:lnTo>
                  <a:lnTo>
                    <a:pt x="9756" y="1158"/>
                  </a:lnTo>
                  <a:lnTo>
                    <a:pt x="9268" y="632"/>
                  </a:lnTo>
                  <a:lnTo>
                    <a:pt x="9024" y="632"/>
                  </a:lnTo>
                  <a:lnTo>
                    <a:pt x="8537" y="526"/>
                  </a:lnTo>
                  <a:lnTo>
                    <a:pt x="7805" y="211"/>
                  </a:lnTo>
                  <a:lnTo>
                    <a:pt x="7561" y="0"/>
                  </a:lnTo>
                  <a:lnTo>
                    <a:pt x="7317" y="0"/>
                  </a:lnTo>
                  <a:lnTo>
                    <a:pt x="7073" y="316"/>
                  </a:lnTo>
                  <a:lnTo>
                    <a:pt x="7073" y="526"/>
                  </a:lnTo>
                  <a:lnTo>
                    <a:pt x="6585" y="526"/>
                  </a:lnTo>
                  <a:lnTo>
                    <a:pt x="5854" y="526"/>
                  </a:lnTo>
                  <a:lnTo>
                    <a:pt x="5366" y="947"/>
                  </a:lnTo>
                  <a:lnTo>
                    <a:pt x="5122" y="947"/>
                  </a:lnTo>
                  <a:lnTo>
                    <a:pt x="4390" y="1158"/>
                  </a:lnTo>
                  <a:lnTo>
                    <a:pt x="4146" y="1368"/>
                  </a:lnTo>
                  <a:lnTo>
                    <a:pt x="4390" y="1684"/>
                  </a:lnTo>
                  <a:lnTo>
                    <a:pt x="3902" y="2000"/>
                  </a:lnTo>
                  <a:lnTo>
                    <a:pt x="3415" y="2526"/>
                  </a:lnTo>
                  <a:lnTo>
                    <a:pt x="2927" y="2632"/>
                  </a:lnTo>
                  <a:lnTo>
                    <a:pt x="2683" y="3263"/>
                  </a:lnTo>
                  <a:lnTo>
                    <a:pt x="2195" y="3684"/>
                  </a:lnTo>
                  <a:lnTo>
                    <a:pt x="2439" y="3895"/>
                  </a:lnTo>
                  <a:lnTo>
                    <a:pt x="2439" y="4211"/>
                  </a:lnTo>
                  <a:lnTo>
                    <a:pt x="1463" y="4316"/>
                  </a:lnTo>
                  <a:lnTo>
                    <a:pt x="976" y="4526"/>
                  </a:lnTo>
                  <a:lnTo>
                    <a:pt x="976" y="4842"/>
                  </a:lnTo>
                  <a:cubicBezTo>
                    <a:pt x="976" y="4842"/>
                    <a:pt x="732" y="5263"/>
                    <a:pt x="732" y="5368"/>
                  </a:cubicBezTo>
                  <a:cubicBezTo>
                    <a:pt x="813" y="5544"/>
                    <a:pt x="895" y="5719"/>
                    <a:pt x="976" y="5895"/>
                  </a:cubicBezTo>
                  <a:lnTo>
                    <a:pt x="1463" y="6211"/>
                  </a:lnTo>
                  <a:lnTo>
                    <a:pt x="976" y="6421"/>
                  </a:lnTo>
                  <a:lnTo>
                    <a:pt x="976" y="6632"/>
                  </a:lnTo>
                  <a:lnTo>
                    <a:pt x="976" y="7053"/>
                  </a:lnTo>
                  <a:cubicBezTo>
                    <a:pt x="976" y="7158"/>
                    <a:pt x="732" y="7158"/>
                    <a:pt x="732" y="7158"/>
                  </a:cubicBezTo>
                  <a:lnTo>
                    <a:pt x="244" y="7684"/>
                  </a:lnTo>
                  <a:lnTo>
                    <a:pt x="0" y="7789"/>
                  </a:lnTo>
                  <a:cubicBezTo>
                    <a:pt x="488" y="8316"/>
                    <a:pt x="329" y="8217"/>
                    <a:pt x="488" y="8316"/>
                  </a:cubicBezTo>
                  <a:cubicBezTo>
                    <a:pt x="647" y="8415"/>
                    <a:pt x="746" y="8264"/>
                    <a:pt x="955" y="8384"/>
                  </a:cubicBezTo>
                  <a:cubicBezTo>
                    <a:pt x="1164" y="8504"/>
                    <a:pt x="1597" y="8867"/>
                    <a:pt x="1740" y="9038"/>
                  </a:cubicBezTo>
                  <a:cubicBezTo>
                    <a:pt x="1883" y="9209"/>
                    <a:pt x="1786" y="9301"/>
                    <a:pt x="1814" y="9410"/>
                  </a:cubicBezTo>
                  <a:cubicBezTo>
                    <a:pt x="1842" y="9519"/>
                    <a:pt x="1865" y="9637"/>
                    <a:pt x="1909" y="9693"/>
                  </a:cubicBezTo>
                  <a:cubicBezTo>
                    <a:pt x="1953" y="9749"/>
                    <a:pt x="1990" y="9709"/>
                    <a:pt x="2078" y="9743"/>
                  </a:cubicBezTo>
                  <a:cubicBezTo>
                    <a:pt x="2166" y="9777"/>
                    <a:pt x="2338" y="9905"/>
                    <a:pt x="2439" y="9895"/>
                  </a:cubicBezTo>
                  <a:cubicBezTo>
                    <a:pt x="2540" y="9885"/>
                    <a:pt x="2602" y="9754"/>
                    <a:pt x="2683" y="9684"/>
                  </a:cubicBezTo>
                  <a:lnTo>
                    <a:pt x="3171" y="9474"/>
                  </a:lnTo>
                  <a:lnTo>
                    <a:pt x="3902" y="9474"/>
                  </a:lnTo>
                  <a:lnTo>
                    <a:pt x="4390" y="9053"/>
                  </a:lnTo>
                  <a:cubicBezTo>
                    <a:pt x="4471" y="8807"/>
                    <a:pt x="4553" y="8562"/>
                    <a:pt x="4634" y="8316"/>
                  </a:cubicBezTo>
                  <a:lnTo>
                    <a:pt x="4634" y="7895"/>
                  </a:lnTo>
                  <a:lnTo>
                    <a:pt x="5122" y="7789"/>
                  </a:lnTo>
                  <a:lnTo>
                    <a:pt x="5854" y="7684"/>
                  </a:lnTo>
                  <a:lnTo>
                    <a:pt x="5854" y="7158"/>
                  </a:lnTo>
                  <a:lnTo>
                    <a:pt x="5610" y="6842"/>
                  </a:lnTo>
                  <a:lnTo>
                    <a:pt x="4878" y="6632"/>
                  </a:lnTo>
                  <a:cubicBezTo>
                    <a:pt x="4959" y="6386"/>
                    <a:pt x="5041" y="6141"/>
                    <a:pt x="5122" y="5895"/>
                  </a:cubicBezTo>
                  <a:lnTo>
                    <a:pt x="5122" y="5368"/>
                  </a:lnTo>
                  <a:lnTo>
                    <a:pt x="5854" y="4842"/>
                  </a:lnTo>
                  <a:lnTo>
                    <a:pt x="6585" y="4632"/>
                  </a:lnTo>
                  <a:lnTo>
                    <a:pt x="8049" y="4211"/>
                  </a:lnTo>
                  <a:lnTo>
                    <a:pt x="8293" y="3895"/>
                  </a:lnTo>
                  <a:lnTo>
                    <a:pt x="8049" y="3579"/>
                  </a:lnTo>
                  <a:lnTo>
                    <a:pt x="8537" y="3263"/>
                  </a:lnTo>
                  <a:lnTo>
                    <a:pt x="9268" y="2842"/>
                  </a:lnTo>
                  <a:lnTo>
                    <a:pt x="10000" y="2947"/>
                  </a:lnTo>
                  <a:lnTo>
                    <a:pt x="10000" y="2842"/>
                  </a:lnTo>
                  <a:lnTo>
                    <a:pt x="10000" y="2316"/>
                  </a:lnTo>
                  <a:close/>
                </a:path>
              </a:pathLst>
            </a:custGeom>
            <a:solidFill>
              <a:schemeClr val="accent6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8" name="Freeform 115">
              <a:extLst>
                <a:ext uri="{FF2B5EF4-FFF2-40B4-BE49-F238E27FC236}">
                  <a16:creationId xmlns:a16="http://schemas.microsoft.com/office/drawing/2014/main" id="{604FA3AC-B1A9-2F4C-B360-A118708AB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6663" y="3135313"/>
              <a:ext cx="446087" cy="287337"/>
            </a:xfrm>
            <a:custGeom>
              <a:avLst/>
              <a:gdLst>
                <a:gd name="T0" fmla="*/ 2147483646 w 57"/>
                <a:gd name="T1" fmla="*/ 2147483646 h 37"/>
                <a:gd name="T2" fmla="*/ 2147483646 w 57"/>
                <a:gd name="T3" fmla="*/ 2147483646 h 37"/>
                <a:gd name="T4" fmla="*/ 2147483646 w 57"/>
                <a:gd name="T5" fmla="*/ 2147483646 h 37"/>
                <a:gd name="T6" fmla="*/ 2147483646 w 57"/>
                <a:gd name="T7" fmla="*/ 2147483646 h 37"/>
                <a:gd name="T8" fmla="*/ 2147483646 w 57"/>
                <a:gd name="T9" fmla="*/ 2147483646 h 37"/>
                <a:gd name="T10" fmla="*/ 2147483646 w 57"/>
                <a:gd name="T11" fmla="*/ 2147483646 h 37"/>
                <a:gd name="T12" fmla="*/ 2147483646 w 57"/>
                <a:gd name="T13" fmla="*/ 2147483646 h 37"/>
                <a:gd name="T14" fmla="*/ 2147483646 w 57"/>
                <a:gd name="T15" fmla="*/ 2147483646 h 37"/>
                <a:gd name="T16" fmla="*/ 2147483646 w 57"/>
                <a:gd name="T17" fmla="*/ 2147483646 h 37"/>
                <a:gd name="T18" fmla="*/ 2147483646 w 57"/>
                <a:gd name="T19" fmla="*/ 2147483646 h 37"/>
                <a:gd name="T20" fmla="*/ 2147483646 w 57"/>
                <a:gd name="T21" fmla="*/ 2147483646 h 37"/>
                <a:gd name="T22" fmla="*/ 2147483646 w 57"/>
                <a:gd name="T23" fmla="*/ 0 h 37"/>
                <a:gd name="T24" fmla="*/ 2147483646 w 57"/>
                <a:gd name="T25" fmla="*/ 0 h 37"/>
                <a:gd name="T26" fmla="*/ 2147483646 w 57"/>
                <a:gd name="T27" fmla="*/ 2147483646 h 37"/>
                <a:gd name="T28" fmla="*/ 2147483646 w 57"/>
                <a:gd name="T29" fmla="*/ 2147483646 h 37"/>
                <a:gd name="T30" fmla="*/ 2147483646 w 57"/>
                <a:gd name="T31" fmla="*/ 2147483646 h 37"/>
                <a:gd name="T32" fmla="*/ 2147483646 w 57"/>
                <a:gd name="T33" fmla="*/ 2147483646 h 37"/>
                <a:gd name="T34" fmla="*/ 2147483646 w 57"/>
                <a:gd name="T35" fmla="*/ 2147483646 h 37"/>
                <a:gd name="T36" fmla="*/ 2147483646 w 57"/>
                <a:gd name="T37" fmla="*/ 2147483646 h 37"/>
                <a:gd name="T38" fmla="*/ 2147483646 w 57"/>
                <a:gd name="T39" fmla="*/ 2147483646 h 37"/>
                <a:gd name="T40" fmla="*/ 2147483646 w 57"/>
                <a:gd name="T41" fmla="*/ 2147483646 h 37"/>
                <a:gd name="T42" fmla="*/ 2147483646 w 57"/>
                <a:gd name="T43" fmla="*/ 2147483646 h 37"/>
                <a:gd name="T44" fmla="*/ 0 w 57"/>
                <a:gd name="T45" fmla="*/ 2147483646 h 37"/>
                <a:gd name="T46" fmla="*/ 0 w 57"/>
                <a:gd name="T47" fmla="*/ 2147483646 h 37"/>
                <a:gd name="T48" fmla="*/ 2147483646 w 57"/>
                <a:gd name="T49" fmla="*/ 2147483646 h 37"/>
                <a:gd name="T50" fmla="*/ 2147483646 w 57"/>
                <a:gd name="T51" fmla="*/ 2147483646 h 37"/>
                <a:gd name="T52" fmla="*/ 2147483646 w 57"/>
                <a:gd name="T53" fmla="*/ 2147483646 h 37"/>
                <a:gd name="T54" fmla="*/ 2147483646 w 57"/>
                <a:gd name="T55" fmla="*/ 2147483646 h 37"/>
                <a:gd name="T56" fmla="*/ 2147483646 w 57"/>
                <a:gd name="T57" fmla="*/ 2147483646 h 37"/>
                <a:gd name="T58" fmla="*/ 2147483646 w 57"/>
                <a:gd name="T59" fmla="*/ 2147483646 h 37"/>
                <a:gd name="T60" fmla="*/ 2147483646 w 57"/>
                <a:gd name="T61" fmla="*/ 2147483646 h 37"/>
                <a:gd name="T62" fmla="*/ 2147483646 w 57"/>
                <a:gd name="T63" fmla="*/ 2147483646 h 37"/>
                <a:gd name="T64" fmla="*/ 2147483646 w 57"/>
                <a:gd name="T65" fmla="*/ 2147483646 h 37"/>
                <a:gd name="T66" fmla="*/ 2147483646 w 57"/>
                <a:gd name="T67" fmla="*/ 2147483646 h 37"/>
                <a:gd name="T68" fmla="*/ 2147483646 w 57"/>
                <a:gd name="T69" fmla="*/ 2147483646 h 37"/>
                <a:gd name="T70" fmla="*/ 2147483646 w 57"/>
                <a:gd name="T71" fmla="*/ 2147483646 h 37"/>
                <a:gd name="T72" fmla="*/ 2147483646 w 57"/>
                <a:gd name="T73" fmla="*/ 2147483646 h 37"/>
                <a:gd name="T74" fmla="*/ 2147483646 w 57"/>
                <a:gd name="T75" fmla="*/ 2147483646 h 37"/>
                <a:gd name="T76" fmla="*/ 2147483646 w 57"/>
                <a:gd name="T77" fmla="*/ 2147483646 h 37"/>
                <a:gd name="T78" fmla="*/ 2147483646 w 57"/>
                <a:gd name="T79" fmla="*/ 2147483646 h 37"/>
                <a:gd name="T80" fmla="*/ 2147483646 w 57"/>
                <a:gd name="T81" fmla="*/ 2147483646 h 37"/>
                <a:gd name="T82" fmla="*/ 2147483646 w 57"/>
                <a:gd name="T83" fmla="*/ 2147483646 h 37"/>
                <a:gd name="T84" fmla="*/ 2147483646 w 57"/>
                <a:gd name="T85" fmla="*/ 2147483646 h 37"/>
                <a:gd name="T86" fmla="*/ 2147483646 w 57"/>
                <a:gd name="T87" fmla="*/ 2147483646 h 37"/>
                <a:gd name="T88" fmla="*/ 2147483646 w 57"/>
                <a:gd name="T89" fmla="*/ 2147483646 h 37"/>
                <a:gd name="T90" fmla="*/ 2147483646 w 57"/>
                <a:gd name="T91" fmla="*/ 2147483646 h 37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57" h="37">
                  <a:moveTo>
                    <a:pt x="54" y="22"/>
                  </a:moveTo>
                  <a:cubicBezTo>
                    <a:pt x="56" y="21"/>
                    <a:pt x="56" y="21"/>
                    <a:pt x="56" y="21"/>
                  </a:cubicBezTo>
                  <a:cubicBezTo>
                    <a:pt x="57" y="16"/>
                    <a:pt x="57" y="16"/>
                    <a:pt x="57" y="16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6" y="26"/>
                    <a:pt x="25" y="28"/>
                  </a:cubicBezTo>
                  <a:cubicBezTo>
                    <a:pt x="25" y="29"/>
                    <a:pt x="22" y="30"/>
                    <a:pt x="22" y="30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6" y="32"/>
                    <a:pt x="36" y="32"/>
                    <a:pt x="36" y="32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37" y="37"/>
                    <a:pt x="37" y="37"/>
                    <a:pt x="37" y="3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50" y="27"/>
                    <a:pt x="50" y="27"/>
                    <a:pt x="50" y="27"/>
                  </a:cubicBezTo>
                  <a:cubicBezTo>
                    <a:pt x="51" y="25"/>
                    <a:pt x="51" y="25"/>
                    <a:pt x="51" y="25"/>
                  </a:cubicBezTo>
                  <a:lnTo>
                    <a:pt x="54" y="22"/>
                  </a:lnTo>
                  <a:close/>
                </a:path>
              </a:pathLst>
            </a:custGeom>
            <a:solidFill>
              <a:schemeClr val="accent6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89" name="Freeform 116">
              <a:extLst>
                <a:ext uri="{FF2B5EF4-FFF2-40B4-BE49-F238E27FC236}">
                  <a16:creationId xmlns:a16="http://schemas.microsoft.com/office/drawing/2014/main" id="{85F7B466-97F1-0A48-B23C-BB7DF04C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3838" y="3135313"/>
              <a:ext cx="55562" cy="30162"/>
            </a:xfrm>
            <a:custGeom>
              <a:avLst/>
              <a:gdLst>
                <a:gd name="T0" fmla="*/ 2147483646 w 42"/>
                <a:gd name="T1" fmla="*/ 2147483646 h 24"/>
                <a:gd name="T2" fmla="*/ 2147483646 w 42"/>
                <a:gd name="T3" fmla="*/ 0 h 24"/>
                <a:gd name="T4" fmla="*/ 0 w 42"/>
                <a:gd name="T5" fmla="*/ 2147483646 h 24"/>
                <a:gd name="T6" fmla="*/ 2147483646 w 42"/>
                <a:gd name="T7" fmla="*/ 2147483646 h 24"/>
                <a:gd name="T8" fmla="*/ 2147483646 w 42"/>
                <a:gd name="T9" fmla="*/ 2147483646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" h="24">
                  <a:moveTo>
                    <a:pt x="36" y="24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42" y="24"/>
                  </a:lnTo>
                  <a:lnTo>
                    <a:pt x="36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0" name="Freeform 117">
              <a:extLst>
                <a:ext uri="{FF2B5EF4-FFF2-40B4-BE49-F238E27FC236}">
                  <a16:creationId xmlns:a16="http://schemas.microsoft.com/office/drawing/2014/main" id="{811E7C9B-F915-6B44-99D3-0E3F70422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1100" y="3009900"/>
              <a:ext cx="77788" cy="47625"/>
            </a:xfrm>
            <a:custGeom>
              <a:avLst/>
              <a:gdLst>
                <a:gd name="T0" fmla="*/ 2147483646 w 60"/>
                <a:gd name="T1" fmla="*/ 2147483646 h 36"/>
                <a:gd name="T2" fmla="*/ 2147483646 w 60"/>
                <a:gd name="T3" fmla="*/ 2147483646 h 36"/>
                <a:gd name="T4" fmla="*/ 2147483646 w 60"/>
                <a:gd name="T5" fmla="*/ 2147483646 h 36"/>
                <a:gd name="T6" fmla="*/ 2147483646 w 60"/>
                <a:gd name="T7" fmla="*/ 2147483646 h 36"/>
                <a:gd name="T8" fmla="*/ 2147483646 w 60"/>
                <a:gd name="T9" fmla="*/ 0 h 36"/>
                <a:gd name="T10" fmla="*/ 2147483646 w 60"/>
                <a:gd name="T11" fmla="*/ 0 h 36"/>
                <a:gd name="T12" fmla="*/ 2147483646 w 60"/>
                <a:gd name="T13" fmla="*/ 2147483646 h 36"/>
                <a:gd name="T14" fmla="*/ 0 w 60"/>
                <a:gd name="T15" fmla="*/ 2147483646 h 36"/>
                <a:gd name="T16" fmla="*/ 2147483646 w 60"/>
                <a:gd name="T17" fmla="*/ 2147483646 h 36"/>
                <a:gd name="T18" fmla="*/ 2147483646 w 60"/>
                <a:gd name="T19" fmla="*/ 2147483646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0" h="36">
                  <a:moveTo>
                    <a:pt x="54" y="36"/>
                  </a:moveTo>
                  <a:lnTo>
                    <a:pt x="60" y="24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54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1" name="Freeform 118">
              <a:extLst>
                <a:ext uri="{FF2B5EF4-FFF2-40B4-BE49-F238E27FC236}">
                  <a16:creationId xmlns:a16="http://schemas.microsoft.com/office/drawing/2014/main" id="{6A2E6543-3B9E-354D-B533-11A705D45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3033713"/>
              <a:ext cx="242887" cy="217487"/>
            </a:xfrm>
            <a:custGeom>
              <a:avLst/>
              <a:gdLst>
                <a:gd name="T0" fmla="*/ 2147483646 w 31"/>
                <a:gd name="T1" fmla="*/ 2147483646 h 28"/>
                <a:gd name="T2" fmla="*/ 2147483646 w 31"/>
                <a:gd name="T3" fmla="*/ 2147483646 h 28"/>
                <a:gd name="T4" fmla="*/ 2147483646 w 31"/>
                <a:gd name="T5" fmla="*/ 2147483646 h 28"/>
                <a:gd name="T6" fmla="*/ 2147483646 w 31"/>
                <a:gd name="T7" fmla="*/ 2147483646 h 28"/>
                <a:gd name="T8" fmla="*/ 2147483646 w 31"/>
                <a:gd name="T9" fmla="*/ 2147483646 h 28"/>
                <a:gd name="T10" fmla="*/ 2147483646 w 31"/>
                <a:gd name="T11" fmla="*/ 2147483646 h 28"/>
                <a:gd name="T12" fmla="*/ 2147483646 w 31"/>
                <a:gd name="T13" fmla="*/ 2147483646 h 28"/>
                <a:gd name="T14" fmla="*/ 2147483646 w 31"/>
                <a:gd name="T15" fmla="*/ 2147483646 h 28"/>
                <a:gd name="T16" fmla="*/ 2147483646 w 31"/>
                <a:gd name="T17" fmla="*/ 2147483646 h 28"/>
                <a:gd name="T18" fmla="*/ 2147483646 w 31"/>
                <a:gd name="T19" fmla="*/ 2147483646 h 28"/>
                <a:gd name="T20" fmla="*/ 2147483646 w 31"/>
                <a:gd name="T21" fmla="*/ 2147483646 h 28"/>
                <a:gd name="T22" fmla="*/ 2147483646 w 31"/>
                <a:gd name="T23" fmla="*/ 2147483646 h 28"/>
                <a:gd name="T24" fmla="*/ 2147483646 w 31"/>
                <a:gd name="T25" fmla="*/ 2147483646 h 28"/>
                <a:gd name="T26" fmla="*/ 2147483646 w 31"/>
                <a:gd name="T27" fmla="*/ 2147483646 h 28"/>
                <a:gd name="T28" fmla="*/ 2147483646 w 31"/>
                <a:gd name="T29" fmla="*/ 2147483646 h 28"/>
                <a:gd name="T30" fmla="*/ 2147483646 w 31"/>
                <a:gd name="T31" fmla="*/ 2147483646 h 28"/>
                <a:gd name="T32" fmla="*/ 2147483646 w 31"/>
                <a:gd name="T33" fmla="*/ 2147483646 h 28"/>
                <a:gd name="T34" fmla="*/ 2147483646 w 31"/>
                <a:gd name="T35" fmla="*/ 2147483646 h 28"/>
                <a:gd name="T36" fmla="*/ 2147483646 w 31"/>
                <a:gd name="T37" fmla="*/ 2147483646 h 28"/>
                <a:gd name="T38" fmla="*/ 2147483646 w 31"/>
                <a:gd name="T39" fmla="*/ 2147483646 h 28"/>
                <a:gd name="T40" fmla="*/ 2147483646 w 31"/>
                <a:gd name="T41" fmla="*/ 2147483646 h 28"/>
                <a:gd name="T42" fmla="*/ 2147483646 w 31"/>
                <a:gd name="T43" fmla="*/ 2147483646 h 28"/>
                <a:gd name="T44" fmla="*/ 2147483646 w 31"/>
                <a:gd name="T45" fmla="*/ 2147483646 h 28"/>
                <a:gd name="T46" fmla="*/ 2147483646 w 31"/>
                <a:gd name="T47" fmla="*/ 0 h 28"/>
                <a:gd name="T48" fmla="*/ 2147483646 w 31"/>
                <a:gd name="T49" fmla="*/ 2147483646 h 28"/>
                <a:gd name="T50" fmla="*/ 2147483646 w 31"/>
                <a:gd name="T51" fmla="*/ 2147483646 h 28"/>
                <a:gd name="T52" fmla="*/ 2147483646 w 31"/>
                <a:gd name="T53" fmla="*/ 0 h 28"/>
                <a:gd name="T54" fmla="*/ 2147483646 w 31"/>
                <a:gd name="T55" fmla="*/ 0 h 28"/>
                <a:gd name="T56" fmla="*/ 2147483646 w 31"/>
                <a:gd name="T57" fmla="*/ 2147483646 h 28"/>
                <a:gd name="T58" fmla="*/ 2147483646 w 31"/>
                <a:gd name="T59" fmla="*/ 2147483646 h 28"/>
                <a:gd name="T60" fmla="*/ 0 w 31"/>
                <a:gd name="T61" fmla="*/ 2147483646 h 28"/>
                <a:gd name="T62" fmla="*/ 0 w 31"/>
                <a:gd name="T63" fmla="*/ 2147483646 h 28"/>
                <a:gd name="T64" fmla="*/ 2147483646 w 31"/>
                <a:gd name="T65" fmla="*/ 2147483646 h 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1" h="28">
                  <a:moveTo>
                    <a:pt x="1" y="9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7"/>
                    <a:pt x="2" y="17"/>
                  </a:cubicBezTo>
                  <a:cubicBezTo>
                    <a:pt x="2" y="17"/>
                    <a:pt x="2" y="19"/>
                    <a:pt x="2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31" y="21"/>
                    <a:pt x="31" y="21"/>
                    <a:pt x="31" y="21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1"/>
                    <a:pt x="15" y="1"/>
                  </a:cubicBezTo>
                  <a:cubicBezTo>
                    <a:pt x="14" y="1"/>
                    <a:pt x="14" y="0"/>
                    <a:pt x="1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1" y="9"/>
                  </a:lnTo>
                  <a:close/>
                </a:path>
              </a:pathLst>
            </a:custGeom>
            <a:solidFill>
              <a:schemeClr val="accent6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2" name="Freeform 119">
              <a:extLst>
                <a:ext uri="{FF2B5EF4-FFF2-40B4-BE49-F238E27FC236}">
                  <a16:creationId xmlns:a16="http://schemas.microsoft.com/office/drawing/2014/main" id="{93172208-4318-7343-8B3D-B98EC1AF2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3" name="Freeform 120">
              <a:extLst>
                <a:ext uri="{FF2B5EF4-FFF2-40B4-BE49-F238E27FC236}">
                  <a16:creationId xmlns:a16="http://schemas.microsoft.com/office/drawing/2014/main" id="{FCD6104D-6373-9B4D-9AD6-6A0F3AA4F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056063"/>
              <a:ext cx="393700" cy="290512"/>
            </a:xfrm>
            <a:custGeom>
              <a:avLst/>
              <a:gdLst>
                <a:gd name="T0" fmla="*/ 2147483646 w 300"/>
                <a:gd name="T1" fmla="*/ 2147483646 h 223"/>
                <a:gd name="T2" fmla="*/ 2147483646 w 300"/>
                <a:gd name="T3" fmla="*/ 2147483646 h 223"/>
                <a:gd name="T4" fmla="*/ 2147483646 w 300"/>
                <a:gd name="T5" fmla="*/ 2147483646 h 223"/>
                <a:gd name="T6" fmla="*/ 2147483646 w 300"/>
                <a:gd name="T7" fmla="*/ 2147483646 h 223"/>
                <a:gd name="T8" fmla="*/ 2147483646 w 300"/>
                <a:gd name="T9" fmla="*/ 2147483646 h 223"/>
                <a:gd name="T10" fmla="*/ 2147483646 w 300"/>
                <a:gd name="T11" fmla="*/ 2147483646 h 223"/>
                <a:gd name="T12" fmla="*/ 2147483646 w 300"/>
                <a:gd name="T13" fmla="*/ 2147483646 h 223"/>
                <a:gd name="T14" fmla="*/ 2147483646 w 300"/>
                <a:gd name="T15" fmla="*/ 2147483646 h 223"/>
                <a:gd name="T16" fmla="*/ 2147483646 w 300"/>
                <a:gd name="T17" fmla="*/ 2147483646 h 223"/>
                <a:gd name="T18" fmla="*/ 2147483646 w 300"/>
                <a:gd name="T19" fmla="*/ 2147483646 h 223"/>
                <a:gd name="T20" fmla="*/ 2147483646 w 300"/>
                <a:gd name="T21" fmla="*/ 2147483646 h 223"/>
                <a:gd name="T22" fmla="*/ 2147483646 w 300"/>
                <a:gd name="T23" fmla="*/ 2147483646 h 223"/>
                <a:gd name="T24" fmla="*/ 2147483646 w 300"/>
                <a:gd name="T25" fmla="*/ 2147483646 h 223"/>
                <a:gd name="T26" fmla="*/ 2147483646 w 300"/>
                <a:gd name="T27" fmla="*/ 2147483646 h 223"/>
                <a:gd name="T28" fmla="*/ 2147483646 w 300"/>
                <a:gd name="T29" fmla="*/ 2147483646 h 223"/>
                <a:gd name="T30" fmla="*/ 2147483646 w 300"/>
                <a:gd name="T31" fmla="*/ 0 h 223"/>
                <a:gd name="T32" fmla="*/ 2147483646 w 300"/>
                <a:gd name="T33" fmla="*/ 2147483646 h 223"/>
                <a:gd name="T34" fmla="*/ 2147483646 w 300"/>
                <a:gd name="T35" fmla="*/ 2147483646 h 223"/>
                <a:gd name="T36" fmla="*/ 2147483646 w 300"/>
                <a:gd name="T37" fmla="*/ 2147483646 h 223"/>
                <a:gd name="T38" fmla="*/ 2147483646 w 300"/>
                <a:gd name="T39" fmla="*/ 2147483646 h 223"/>
                <a:gd name="T40" fmla="*/ 2147483646 w 300"/>
                <a:gd name="T41" fmla="*/ 2147483646 h 223"/>
                <a:gd name="T42" fmla="*/ 2147483646 w 300"/>
                <a:gd name="T43" fmla="*/ 2147483646 h 223"/>
                <a:gd name="T44" fmla="*/ 0 w 300"/>
                <a:gd name="T45" fmla="*/ 2147483646 h 223"/>
                <a:gd name="T46" fmla="*/ 2147483646 w 300"/>
                <a:gd name="T47" fmla="*/ 2147483646 h 223"/>
                <a:gd name="T48" fmla="*/ 2147483646 w 300"/>
                <a:gd name="T49" fmla="*/ 2147483646 h 223"/>
                <a:gd name="T50" fmla="*/ 2147483646 w 300"/>
                <a:gd name="T51" fmla="*/ 2147483646 h 223"/>
                <a:gd name="T52" fmla="*/ 2147483646 w 300"/>
                <a:gd name="T53" fmla="*/ 2147483646 h 223"/>
                <a:gd name="T54" fmla="*/ 2147483646 w 300"/>
                <a:gd name="T55" fmla="*/ 2147483646 h 2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00" h="223">
                  <a:moveTo>
                    <a:pt x="66" y="223"/>
                  </a:moveTo>
                  <a:lnTo>
                    <a:pt x="78" y="205"/>
                  </a:lnTo>
                  <a:lnTo>
                    <a:pt x="102" y="205"/>
                  </a:lnTo>
                  <a:lnTo>
                    <a:pt x="138" y="217"/>
                  </a:lnTo>
                  <a:lnTo>
                    <a:pt x="162" y="205"/>
                  </a:lnTo>
                  <a:lnTo>
                    <a:pt x="198" y="205"/>
                  </a:lnTo>
                  <a:lnTo>
                    <a:pt x="228" y="199"/>
                  </a:lnTo>
                  <a:lnTo>
                    <a:pt x="258" y="174"/>
                  </a:lnTo>
                  <a:lnTo>
                    <a:pt x="288" y="138"/>
                  </a:lnTo>
                  <a:lnTo>
                    <a:pt x="300" y="66"/>
                  </a:lnTo>
                  <a:lnTo>
                    <a:pt x="288" y="54"/>
                  </a:lnTo>
                  <a:lnTo>
                    <a:pt x="282" y="24"/>
                  </a:lnTo>
                  <a:lnTo>
                    <a:pt x="282" y="18"/>
                  </a:lnTo>
                  <a:lnTo>
                    <a:pt x="270" y="6"/>
                  </a:lnTo>
                  <a:lnTo>
                    <a:pt x="222" y="0"/>
                  </a:lnTo>
                  <a:lnTo>
                    <a:pt x="114" y="72"/>
                  </a:lnTo>
                  <a:lnTo>
                    <a:pt x="78" y="90"/>
                  </a:lnTo>
                  <a:lnTo>
                    <a:pt x="78" y="144"/>
                  </a:lnTo>
                  <a:lnTo>
                    <a:pt x="66" y="162"/>
                  </a:lnTo>
                  <a:lnTo>
                    <a:pt x="24" y="168"/>
                  </a:lnTo>
                  <a:lnTo>
                    <a:pt x="0" y="168"/>
                  </a:lnTo>
                  <a:lnTo>
                    <a:pt x="12" y="193"/>
                  </a:lnTo>
                  <a:lnTo>
                    <a:pt x="36" y="217"/>
                  </a:lnTo>
                  <a:lnTo>
                    <a:pt x="48" y="217"/>
                  </a:lnTo>
                  <a:lnTo>
                    <a:pt x="60" y="223"/>
                  </a:lnTo>
                  <a:lnTo>
                    <a:pt x="66" y="223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4" name="Freeform 121">
              <a:extLst>
                <a:ext uri="{FF2B5EF4-FFF2-40B4-BE49-F238E27FC236}">
                  <a16:creationId xmlns:a16="http://schemas.microsoft.com/office/drawing/2014/main" id="{489572E5-39DD-D047-9FF9-B01255BEC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8938" y="4016375"/>
              <a:ext cx="407987" cy="384175"/>
            </a:xfrm>
            <a:custGeom>
              <a:avLst/>
              <a:gdLst>
                <a:gd name="T0" fmla="*/ 2147483646 w 52"/>
                <a:gd name="T1" fmla="*/ 2147483646 h 49"/>
                <a:gd name="T2" fmla="*/ 2147483646 w 52"/>
                <a:gd name="T3" fmla="*/ 2147483646 h 49"/>
                <a:gd name="T4" fmla="*/ 2147483646 w 52"/>
                <a:gd name="T5" fmla="*/ 2147483646 h 49"/>
                <a:gd name="T6" fmla="*/ 2147483646 w 52"/>
                <a:gd name="T7" fmla="*/ 2147483646 h 49"/>
                <a:gd name="T8" fmla="*/ 2147483646 w 52"/>
                <a:gd name="T9" fmla="*/ 2147483646 h 49"/>
                <a:gd name="T10" fmla="*/ 2147483646 w 52"/>
                <a:gd name="T11" fmla="*/ 2147483646 h 49"/>
                <a:gd name="T12" fmla="*/ 2147483646 w 52"/>
                <a:gd name="T13" fmla="*/ 2147483646 h 49"/>
                <a:gd name="T14" fmla="*/ 2147483646 w 52"/>
                <a:gd name="T15" fmla="*/ 2147483646 h 49"/>
                <a:gd name="T16" fmla="*/ 2147483646 w 52"/>
                <a:gd name="T17" fmla="*/ 2147483646 h 49"/>
                <a:gd name="T18" fmla="*/ 2147483646 w 52"/>
                <a:gd name="T19" fmla="*/ 2147483646 h 49"/>
                <a:gd name="T20" fmla="*/ 2147483646 w 52"/>
                <a:gd name="T21" fmla="*/ 2147483646 h 49"/>
                <a:gd name="T22" fmla="*/ 2147483646 w 52"/>
                <a:gd name="T23" fmla="*/ 0 h 49"/>
                <a:gd name="T24" fmla="*/ 2147483646 w 52"/>
                <a:gd name="T25" fmla="*/ 0 h 49"/>
                <a:gd name="T26" fmla="*/ 2147483646 w 52"/>
                <a:gd name="T27" fmla="*/ 2147483646 h 49"/>
                <a:gd name="T28" fmla="*/ 2147483646 w 52"/>
                <a:gd name="T29" fmla="*/ 2147483646 h 49"/>
                <a:gd name="T30" fmla="*/ 2147483646 w 52"/>
                <a:gd name="T31" fmla="*/ 2147483646 h 49"/>
                <a:gd name="T32" fmla="*/ 2147483646 w 52"/>
                <a:gd name="T33" fmla="*/ 2147483646 h 49"/>
                <a:gd name="T34" fmla="*/ 2147483646 w 52"/>
                <a:gd name="T35" fmla="*/ 2147483646 h 49"/>
                <a:gd name="T36" fmla="*/ 2147483646 w 52"/>
                <a:gd name="T37" fmla="*/ 2147483646 h 49"/>
                <a:gd name="T38" fmla="*/ 0 w 52"/>
                <a:gd name="T39" fmla="*/ 2147483646 h 49"/>
                <a:gd name="T40" fmla="*/ 0 w 52"/>
                <a:gd name="T41" fmla="*/ 2147483646 h 49"/>
                <a:gd name="T42" fmla="*/ 2147483646 w 52"/>
                <a:gd name="T43" fmla="*/ 2147483646 h 49"/>
                <a:gd name="T44" fmla="*/ 2147483646 w 52"/>
                <a:gd name="T45" fmla="*/ 2147483646 h 49"/>
                <a:gd name="T46" fmla="*/ 2147483646 w 52"/>
                <a:gd name="T47" fmla="*/ 2147483646 h 49"/>
                <a:gd name="T48" fmla="*/ 2147483646 w 52"/>
                <a:gd name="T49" fmla="*/ 2147483646 h 49"/>
                <a:gd name="T50" fmla="*/ 2147483646 w 52"/>
                <a:gd name="T51" fmla="*/ 2147483646 h 49"/>
                <a:gd name="T52" fmla="*/ 2147483646 w 52"/>
                <a:gd name="T53" fmla="*/ 2147483646 h 49"/>
                <a:gd name="T54" fmla="*/ 2147483646 w 52"/>
                <a:gd name="T55" fmla="*/ 2147483646 h 49"/>
                <a:gd name="T56" fmla="*/ 2147483646 w 52"/>
                <a:gd name="T57" fmla="*/ 2147483646 h 49"/>
                <a:gd name="T58" fmla="*/ 2147483646 w 52"/>
                <a:gd name="T59" fmla="*/ 2147483646 h 49"/>
                <a:gd name="T60" fmla="*/ 2147483646 w 52"/>
                <a:gd name="T61" fmla="*/ 2147483646 h 49"/>
                <a:gd name="T62" fmla="*/ 2147483646 w 52"/>
                <a:gd name="T63" fmla="*/ 2147483646 h 49"/>
                <a:gd name="T64" fmla="*/ 2147483646 w 52"/>
                <a:gd name="T65" fmla="*/ 2147483646 h 49"/>
                <a:gd name="T66" fmla="*/ 2147483646 w 52"/>
                <a:gd name="T67" fmla="*/ 2147483646 h 49"/>
                <a:gd name="T68" fmla="*/ 2147483646 w 52"/>
                <a:gd name="T69" fmla="*/ 2147483646 h 49"/>
                <a:gd name="T70" fmla="*/ 2147483646 w 52"/>
                <a:gd name="T71" fmla="*/ 2147483646 h 49"/>
                <a:gd name="T72" fmla="*/ 2147483646 w 52"/>
                <a:gd name="T73" fmla="*/ 2147483646 h 4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2" h="49">
                  <a:moveTo>
                    <a:pt x="24" y="44"/>
                  </a:moveTo>
                  <a:cubicBezTo>
                    <a:pt x="27" y="40"/>
                    <a:pt x="27" y="40"/>
                    <a:pt x="27" y="40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52" y="20"/>
                    <a:pt x="52" y="20"/>
                    <a:pt x="52" y="20"/>
                  </a:cubicBezTo>
                  <a:cubicBezTo>
                    <a:pt x="49" y="20"/>
                    <a:pt x="49" y="20"/>
                    <a:pt x="49" y="20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10" y="42"/>
                    <a:pt x="10" y="42"/>
                  </a:cubicBezTo>
                  <a:cubicBezTo>
                    <a:pt x="11" y="42"/>
                    <a:pt x="11" y="44"/>
                    <a:pt x="11" y="4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7"/>
                    <a:pt x="23" y="47"/>
                    <a:pt x="23" y="47"/>
                  </a:cubicBezTo>
                  <a:lnTo>
                    <a:pt x="24" y="4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5" name="Freeform 122">
              <a:extLst>
                <a:ext uri="{FF2B5EF4-FFF2-40B4-BE49-F238E27FC236}">
                  <a16:creationId xmlns:a16="http://schemas.microsoft.com/office/drawing/2014/main" id="{42F1BBA9-CAFF-2047-90C4-E0E5EAE91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6088" y="4370388"/>
              <a:ext cx="234950" cy="317500"/>
            </a:xfrm>
            <a:custGeom>
              <a:avLst/>
              <a:gdLst>
                <a:gd name="T0" fmla="*/ 2147483646 w 180"/>
                <a:gd name="T1" fmla="*/ 2147483646 h 246"/>
                <a:gd name="T2" fmla="*/ 2147483646 w 180"/>
                <a:gd name="T3" fmla="*/ 2147483646 h 246"/>
                <a:gd name="T4" fmla="*/ 2147483646 w 180"/>
                <a:gd name="T5" fmla="*/ 2147483646 h 246"/>
                <a:gd name="T6" fmla="*/ 2147483646 w 180"/>
                <a:gd name="T7" fmla="*/ 2147483646 h 246"/>
                <a:gd name="T8" fmla="*/ 2147483646 w 180"/>
                <a:gd name="T9" fmla="*/ 2147483646 h 246"/>
                <a:gd name="T10" fmla="*/ 2147483646 w 180"/>
                <a:gd name="T11" fmla="*/ 2147483646 h 246"/>
                <a:gd name="T12" fmla="*/ 2147483646 w 180"/>
                <a:gd name="T13" fmla="*/ 2147483646 h 246"/>
                <a:gd name="T14" fmla="*/ 2147483646 w 180"/>
                <a:gd name="T15" fmla="*/ 2147483646 h 246"/>
                <a:gd name="T16" fmla="*/ 2147483646 w 180"/>
                <a:gd name="T17" fmla="*/ 2147483646 h 246"/>
                <a:gd name="T18" fmla="*/ 2147483646 w 180"/>
                <a:gd name="T19" fmla="*/ 2147483646 h 246"/>
                <a:gd name="T20" fmla="*/ 2147483646 w 180"/>
                <a:gd name="T21" fmla="*/ 2147483646 h 246"/>
                <a:gd name="T22" fmla="*/ 2147483646 w 180"/>
                <a:gd name="T23" fmla="*/ 2147483646 h 246"/>
                <a:gd name="T24" fmla="*/ 2147483646 w 180"/>
                <a:gd name="T25" fmla="*/ 2147483646 h 246"/>
                <a:gd name="T26" fmla="*/ 0 w 180"/>
                <a:gd name="T27" fmla="*/ 2147483646 h 246"/>
                <a:gd name="T28" fmla="*/ 0 w 180"/>
                <a:gd name="T29" fmla="*/ 2147483646 h 246"/>
                <a:gd name="T30" fmla="*/ 2147483646 w 180"/>
                <a:gd name="T31" fmla="*/ 2147483646 h 246"/>
                <a:gd name="T32" fmla="*/ 2147483646 w 180"/>
                <a:gd name="T33" fmla="*/ 2147483646 h 246"/>
                <a:gd name="T34" fmla="*/ 2147483646 w 180"/>
                <a:gd name="T35" fmla="*/ 2147483646 h 246"/>
                <a:gd name="T36" fmla="*/ 2147483646 w 180"/>
                <a:gd name="T37" fmla="*/ 2147483646 h 246"/>
                <a:gd name="T38" fmla="*/ 2147483646 w 180"/>
                <a:gd name="T39" fmla="*/ 2147483646 h 246"/>
                <a:gd name="T40" fmla="*/ 2147483646 w 180"/>
                <a:gd name="T41" fmla="*/ 0 h 246"/>
                <a:gd name="T42" fmla="*/ 2147483646 w 180"/>
                <a:gd name="T43" fmla="*/ 2147483646 h 2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246">
                  <a:moveTo>
                    <a:pt x="72" y="18"/>
                  </a:moveTo>
                  <a:lnTo>
                    <a:pt x="48" y="12"/>
                  </a:lnTo>
                  <a:lnTo>
                    <a:pt x="48" y="6"/>
                  </a:lnTo>
                  <a:lnTo>
                    <a:pt x="30" y="18"/>
                  </a:lnTo>
                  <a:lnTo>
                    <a:pt x="42" y="36"/>
                  </a:lnTo>
                  <a:lnTo>
                    <a:pt x="84" y="60"/>
                  </a:lnTo>
                  <a:lnTo>
                    <a:pt x="126" y="66"/>
                  </a:lnTo>
                  <a:lnTo>
                    <a:pt x="78" y="120"/>
                  </a:lnTo>
                  <a:lnTo>
                    <a:pt x="36" y="132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44"/>
                  </a:lnTo>
                  <a:lnTo>
                    <a:pt x="18" y="150"/>
                  </a:lnTo>
                  <a:lnTo>
                    <a:pt x="0" y="168"/>
                  </a:lnTo>
                  <a:lnTo>
                    <a:pt x="0" y="228"/>
                  </a:lnTo>
                  <a:lnTo>
                    <a:pt x="12" y="246"/>
                  </a:lnTo>
                  <a:lnTo>
                    <a:pt x="42" y="204"/>
                  </a:lnTo>
                  <a:lnTo>
                    <a:pt x="90" y="180"/>
                  </a:lnTo>
                  <a:lnTo>
                    <a:pt x="132" y="132"/>
                  </a:lnTo>
                  <a:lnTo>
                    <a:pt x="168" y="48"/>
                  </a:lnTo>
                  <a:lnTo>
                    <a:pt x="180" y="0"/>
                  </a:lnTo>
                  <a:lnTo>
                    <a:pt x="72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6" name="Freeform 123">
              <a:extLst>
                <a:ext uri="{FF2B5EF4-FFF2-40B4-BE49-F238E27FC236}">
                  <a16:creationId xmlns:a16="http://schemas.microsoft.com/office/drawing/2014/main" id="{0AE2B347-50B7-C240-AD60-AE3B6E34F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2147483646 w 24"/>
                <a:gd name="T15" fmla="*/ 0 h 9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7" name="Freeform 124">
              <a:extLst>
                <a:ext uri="{FF2B5EF4-FFF2-40B4-BE49-F238E27FC236}">
                  <a16:creationId xmlns:a16="http://schemas.microsoft.com/office/drawing/2014/main" id="{D70869E9-06E2-2E49-9871-30756D5313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9813" y="4346575"/>
              <a:ext cx="31750" cy="123825"/>
            </a:xfrm>
            <a:custGeom>
              <a:avLst/>
              <a:gdLst>
                <a:gd name="T0" fmla="*/ 2147483646 w 24"/>
                <a:gd name="T1" fmla="*/ 0 h 96"/>
                <a:gd name="T2" fmla="*/ 2147483646 w 24"/>
                <a:gd name="T3" fmla="*/ 0 h 96"/>
                <a:gd name="T4" fmla="*/ 2147483646 w 24"/>
                <a:gd name="T5" fmla="*/ 2147483646 h 96"/>
                <a:gd name="T6" fmla="*/ 0 w 24"/>
                <a:gd name="T7" fmla="*/ 2147483646 h 96"/>
                <a:gd name="T8" fmla="*/ 0 w 24"/>
                <a:gd name="T9" fmla="*/ 2147483646 h 96"/>
                <a:gd name="T10" fmla="*/ 2147483646 w 24"/>
                <a:gd name="T11" fmla="*/ 2147483646 h 96"/>
                <a:gd name="T12" fmla="*/ 2147483646 w 24"/>
                <a:gd name="T13" fmla="*/ 2147483646 h 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" h="96">
                  <a:moveTo>
                    <a:pt x="12" y="0"/>
                  </a:moveTo>
                  <a:lnTo>
                    <a:pt x="12" y="0"/>
                  </a:lnTo>
                  <a:lnTo>
                    <a:pt x="24" y="42"/>
                  </a:lnTo>
                  <a:lnTo>
                    <a:pt x="0" y="48"/>
                  </a:lnTo>
                  <a:lnTo>
                    <a:pt x="0" y="66"/>
                  </a:lnTo>
                  <a:lnTo>
                    <a:pt x="18" y="96"/>
                  </a:lnTo>
                  <a:lnTo>
                    <a:pt x="24" y="96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8" name="Freeform 125">
              <a:extLst>
                <a:ext uri="{FF2B5EF4-FFF2-40B4-BE49-F238E27FC236}">
                  <a16:creationId xmlns:a16="http://schemas.microsoft.com/office/drawing/2014/main" id="{6328D6D3-8B69-FF4B-BC3F-58A3E5040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2147483646 w 198"/>
                <a:gd name="T51" fmla="*/ 2147483646 h 3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  <a:lnTo>
                    <a:pt x="36" y="31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299" name="Freeform 126">
              <a:extLst>
                <a:ext uri="{FF2B5EF4-FFF2-40B4-BE49-F238E27FC236}">
                  <a16:creationId xmlns:a16="http://schemas.microsoft.com/office/drawing/2014/main" id="{A47FF991-B4CF-DB4F-9C61-D61CF24EE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4065588"/>
              <a:ext cx="258762" cy="404812"/>
            </a:xfrm>
            <a:custGeom>
              <a:avLst/>
              <a:gdLst>
                <a:gd name="T0" fmla="*/ 2147483646 w 198"/>
                <a:gd name="T1" fmla="*/ 2147483646 h 313"/>
                <a:gd name="T2" fmla="*/ 2147483646 w 198"/>
                <a:gd name="T3" fmla="*/ 2147483646 h 313"/>
                <a:gd name="T4" fmla="*/ 2147483646 w 198"/>
                <a:gd name="T5" fmla="*/ 2147483646 h 313"/>
                <a:gd name="T6" fmla="*/ 2147483646 w 198"/>
                <a:gd name="T7" fmla="*/ 2147483646 h 313"/>
                <a:gd name="T8" fmla="*/ 2147483646 w 198"/>
                <a:gd name="T9" fmla="*/ 2147483646 h 313"/>
                <a:gd name="T10" fmla="*/ 2147483646 w 198"/>
                <a:gd name="T11" fmla="*/ 2147483646 h 313"/>
                <a:gd name="T12" fmla="*/ 2147483646 w 198"/>
                <a:gd name="T13" fmla="*/ 2147483646 h 313"/>
                <a:gd name="T14" fmla="*/ 2147483646 w 198"/>
                <a:gd name="T15" fmla="*/ 2147483646 h 313"/>
                <a:gd name="T16" fmla="*/ 2147483646 w 198"/>
                <a:gd name="T17" fmla="*/ 2147483646 h 313"/>
                <a:gd name="T18" fmla="*/ 2147483646 w 198"/>
                <a:gd name="T19" fmla="*/ 2147483646 h 313"/>
                <a:gd name="T20" fmla="*/ 2147483646 w 198"/>
                <a:gd name="T21" fmla="*/ 2147483646 h 313"/>
                <a:gd name="T22" fmla="*/ 2147483646 w 198"/>
                <a:gd name="T23" fmla="*/ 2147483646 h 313"/>
                <a:gd name="T24" fmla="*/ 2147483646 w 198"/>
                <a:gd name="T25" fmla="*/ 0 h 313"/>
                <a:gd name="T26" fmla="*/ 2147483646 w 198"/>
                <a:gd name="T27" fmla="*/ 2147483646 h 313"/>
                <a:gd name="T28" fmla="*/ 2147483646 w 198"/>
                <a:gd name="T29" fmla="*/ 2147483646 h 313"/>
                <a:gd name="T30" fmla="*/ 2147483646 w 198"/>
                <a:gd name="T31" fmla="*/ 2147483646 h 313"/>
                <a:gd name="T32" fmla="*/ 2147483646 w 198"/>
                <a:gd name="T33" fmla="*/ 2147483646 h 313"/>
                <a:gd name="T34" fmla="*/ 2147483646 w 198"/>
                <a:gd name="T35" fmla="*/ 2147483646 h 313"/>
                <a:gd name="T36" fmla="*/ 2147483646 w 198"/>
                <a:gd name="T37" fmla="*/ 2147483646 h 313"/>
                <a:gd name="T38" fmla="*/ 2147483646 w 198"/>
                <a:gd name="T39" fmla="*/ 2147483646 h 313"/>
                <a:gd name="T40" fmla="*/ 2147483646 w 198"/>
                <a:gd name="T41" fmla="*/ 2147483646 h 313"/>
                <a:gd name="T42" fmla="*/ 0 w 198"/>
                <a:gd name="T43" fmla="*/ 2147483646 h 313"/>
                <a:gd name="T44" fmla="*/ 2147483646 w 198"/>
                <a:gd name="T45" fmla="*/ 2147483646 h 313"/>
                <a:gd name="T46" fmla="*/ 2147483646 w 198"/>
                <a:gd name="T47" fmla="*/ 2147483646 h 313"/>
                <a:gd name="T48" fmla="*/ 2147483646 w 198"/>
                <a:gd name="T49" fmla="*/ 2147483646 h 31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313">
                  <a:moveTo>
                    <a:pt x="36" y="313"/>
                  </a:moveTo>
                  <a:lnTo>
                    <a:pt x="60" y="307"/>
                  </a:lnTo>
                  <a:lnTo>
                    <a:pt x="96" y="295"/>
                  </a:lnTo>
                  <a:lnTo>
                    <a:pt x="102" y="283"/>
                  </a:lnTo>
                  <a:lnTo>
                    <a:pt x="132" y="277"/>
                  </a:lnTo>
                  <a:lnTo>
                    <a:pt x="180" y="247"/>
                  </a:lnTo>
                  <a:lnTo>
                    <a:pt x="162" y="211"/>
                  </a:lnTo>
                  <a:lnTo>
                    <a:pt x="168" y="193"/>
                  </a:lnTo>
                  <a:lnTo>
                    <a:pt x="174" y="162"/>
                  </a:lnTo>
                  <a:lnTo>
                    <a:pt x="192" y="150"/>
                  </a:lnTo>
                  <a:lnTo>
                    <a:pt x="198" y="78"/>
                  </a:lnTo>
                  <a:lnTo>
                    <a:pt x="54" y="0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48"/>
                  </a:lnTo>
                  <a:lnTo>
                    <a:pt x="48" y="60"/>
                  </a:lnTo>
                  <a:lnTo>
                    <a:pt x="36" y="13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6" y="168"/>
                  </a:lnTo>
                  <a:lnTo>
                    <a:pt x="0" y="175"/>
                  </a:lnTo>
                  <a:lnTo>
                    <a:pt x="12" y="193"/>
                  </a:lnTo>
                  <a:lnTo>
                    <a:pt x="30" y="199"/>
                  </a:lnTo>
                  <a:lnTo>
                    <a:pt x="24" y="217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0" name="Freeform 127">
              <a:extLst>
                <a:ext uri="{FF2B5EF4-FFF2-40B4-BE49-F238E27FC236}">
                  <a16:creationId xmlns:a16="http://schemas.microsoft.com/office/drawing/2014/main" id="{D196FAD5-BAEC-C149-84D3-9A83DEB51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3313" y="5211763"/>
              <a:ext cx="398462" cy="354012"/>
            </a:xfrm>
            <a:custGeom>
              <a:avLst/>
              <a:gdLst>
                <a:gd name="T0" fmla="*/ 2147483646 w 51"/>
                <a:gd name="T1" fmla="*/ 2147483646 h 45"/>
                <a:gd name="T2" fmla="*/ 2147483646 w 51"/>
                <a:gd name="T3" fmla="*/ 2147483646 h 45"/>
                <a:gd name="T4" fmla="*/ 2147483646 w 51"/>
                <a:gd name="T5" fmla="*/ 2147483646 h 45"/>
                <a:gd name="T6" fmla="*/ 2147483646 w 51"/>
                <a:gd name="T7" fmla="*/ 2147483646 h 45"/>
                <a:gd name="T8" fmla="*/ 2147483646 w 51"/>
                <a:gd name="T9" fmla="*/ 0 h 45"/>
                <a:gd name="T10" fmla="*/ 2147483646 w 51"/>
                <a:gd name="T11" fmla="*/ 2147483646 h 45"/>
                <a:gd name="T12" fmla="*/ 2147483646 w 51"/>
                <a:gd name="T13" fmla="*/ 2147483646 h 45"/>
                <a:gd name="T14" fmla="*/ 2147483646 w 51"/>
                <a:gd name="T15" fmla="*/ 2147483646 h 45"/>
                <a:gd name="T16" fmla="*/ 2147483646 w 51"/>
                <a:gd name="T17" fmla="*/ 2147483646 h 45"/>
                <a:gd name="T18" fmla="*/ 2147483646 w 51"/>
                <a:gd name="T19" fmla="*/ 2147483646 h 45"/>
                <a:gd name="T20" fmla="*/ 2147483646 w 51"/>
                <a:gd name="T21" fmla="*/ 2147483646 h 45"/>
                <a:gd name="T22" fmla="*/ 2147483646 w 51"/>
                <a:gd name="T23" fmla="*/ 2147483646 h 45"/>
                <a:gd name="T24" fmla="*/ 2147483646 w 51"/>
                <a:gd name="T25" fmla="*/ 2147483646 h 45"/>
                <a:gd name="T26" fmla="*/ 2147483646 w 51"/>
                <a:gd name="T27" fmla="*/ 2147483646 h 45"/>
                <a:gd name="T28" fmla="*/ 2147483646 w 51"/>
                <a:gd name="T29" fmla="*/ 2147483646 h 45"/>
                <a:gd name="T30" fmla="*/ 2147483646 w 51"/>
                <a:gd name="T31" fmla="*/ 2147483646 h 45"/>
                <a:gd name="T32" fmla="*/ 2147483646 w 51"/>
                <a:gd name="T33" fmla="*/ 2147483646 h 45"/>
                <a:gd name="T34" fmla="*/ 0 w 51"/>
                <a:gd name="T35" fmla="*/ 2147483646 h 45"/>
                <a:gd name="T36" fmla="*/ 2147483646 w 51"/>
                <a:gd name="T37" fmla="*/ 2147483646 h 45"/>
                <a:gd name="T38" fmla="*/ 2147483646 w 51"/>
                <a:gd name="T39" fmla="*/ 2147483646 h 45"/>
                <a:gd name="T40" fmla="*/ 2147483646 w 51"/>
                <a:gd name="T41" fmla="*/ 2147483646 h 45"/>
                <a:gd name="T42" fmla="*/ 2147483646 w 51"/>
                <a:gd name="T43" fmla="*/ 2147483646 h 45"/>
                <a:gd name="T44" fmla="*/ 2147483646 w 51"/>
                <a:gd name="T45" fmla="*/ 2147483646 h 45"/>
                <a:gd name="T46" fmla="*/ 2147483646 w 51"/>
                <a:gd name="T47" fmla="*/ 2147483646 h 45"/>
                <a:gd name="T48" fmla="*/ 2147483646 w 51"/>
                <a:gd name="T49" fmla="*/ 2147483646 h 45"/>
                <a:gd name="T50" fmla="*/ 2147483646 w 51"/>
                <a:gd name="T51" fmla="*/ 2147483646 h 45"/>
                <a:gd name="T52" fmla="*/ 2147483646 w 51"/>
                <a:gd name="T53" fmla="*/ 2147483646 h 45"/>
                <a:gd name="T54" fmla="*/ 2147483646 w 51"/>
                <a:gd name="T55" fmla="*/ 2147483646 h 45"/>
                <a:gd name="T56" fmla="*/ 2147483646 w 51"/>
                <a:gd name="T57" fmla="*/ 2147483646 h 45"/>
                <a:gd name="T58" fmla="*/ 2147483646 w 51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1" h="45">
                  <a:moveTo>
                    <a:pt x="48" y="1"/>
                  </a:moveTo>
                  <a:cubicBezTo>
                    <a:pt x="47" y="1"/>
                    <a:pt x="47" y="1"/>
                    <a:pt x="47" y="1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4" y="5"/>
                    <a:pt x="34" y="5"/>
                    <a:pt x="34" y="5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1" y="22"/>
                    <a:pt x="1" y="22"/>
                    <a:pt x="1" y="2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50" y="19"/>
                    <a:pt x="51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49" y="16"/>
                    <a:pt x="49" y="16"/>
                    <a:pt x="49" y="16"/>
                  </a:cubicBezTo>
                  <a:lnTo>
                    <a:pt x="48" y="1"/>
                  </a:lnTo>
                  <a:close/>
                </a:path>
              </a:pathLst>
            </a:custGeom>
            <a:solidFill>
              <a:srgbClr val="EB4860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1" name="Freeform 128">
              <a:extLst>
                <a:ext uri="{FF2B5EF4-FFF2-40B4-BE49-F238E27FC236}">
                  <a16:creationId xmlns:a16="http://schemas.microsoft.com/office/drawing/2014/main" id="{E43563B7-7235-A347-8A35-EAE833342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038" y="5095875"/>
              <a:ext cx="236537" cy="234950"/>
            </a:xfrm>
            <a:custGeom>
              <a:avLst/>
              <a:gdLst>
                <a:gd name="T0" fmla="*/ 2147483646 w 180"/>
                <a:gd name="T1" fmla="*/ 2147483646 h 180"/>
                <a:gd name="T2" fmla="*/ 2147483646 w 180"/>
                <a:gd name="T3" fmla="*/ 2147483646 h 180"/>
                <a:gd name="T4" fmla="*/ 2147483646 w 180"/>
                <a:gd name="T5" fmla="*/ 2147483646 h 180"/>
                <a:gd name="T6" fmla="*/ 2147483646 w 180"/>
                <a:gd name="T7" fmla="*/ 2147483646 h 180"/>
                <a:gd name="T8" fmla="*/ 2147483646 w 180"/>
                <a:gd name="T9" fmla="*/ 2147483646 h 180"/>
                <a:gd name="T10" fmla="*/ 2147483646 w 180"/>
                <a:gd name="T11" fmla="*/ 2147483646 h 180"/>
                <a:gd name="T12" fmla="*/ 2147483646 w 180"/>
                <a:gd name="T13" fmla="*/ 2147483646 h 180"/>
                <a:gd name="T14" fmla="*/ 2147483646 w 180"/>
                <a:gd name="T15" fmla="*/ 0 h 180"/>
                <a:gd name="T16" fmla="*/ 2147483646 w 180"/>
                <a:gd name="T17" fmla="*/ 2147483646 h 180"/>
                <a:gd name="T18" fmla="*/ 2147483646 w 180"/>
                <a:gd name="T19" fmla="*/ 2147483646 h 180"/>
                <a:gd name="T20" fmla="*/ 2147483646 w 180"/>
                <a:gd name="T21" fmla="*/ 2147483646 h 180"/>
                <a:gd name="T22" fmla="*/ 0 w 180"/>
                <a:gd name="T23" fmla="*/ 2147483646 h 180"/>
                <a:gd name="T24" fmla="*/ 0 w 180"/>
                <a:gd name="T25" fmla="*/ 2147483646 h 180"/>
                <a:gd name="T26" fmla="*/ 2147483646 w 180"/>
                <a:gd name="T27" fmla="*/ 2147483646 h 180"/>
                <a:gd name="T28" fmla="*/ 2147483646 w 180"/>
                <a:gd name="T29" fmla="*/ 2147483646 h 180"/>
                <a:gd name="T30" fmla="*/ 2147483646 w 180"/>
                <a:gd name="T31" fmla="*/ 2147483646 h 180"/>
                <a:gd name="T32" fmla="*/ 2147483646 w 180"/>
                <a:gd name="T33" fmla="*/ 2147483646 h 180"/>
                <a:gd name="T34" fmla="*/ 2147483646 w 180"/>
                <a:gd name="T35" fmla="*/ 2147483646 h 180"/>
                <a:gd name="T36" fmla="*/ 2147483646 w 180"/>
                <a:gd name="T37" fmla="*/ 2147483646 h 180"/>
                <a:gd name="T38" fmla="*/ 2147483646 w 180"/>
                <a:gd name="T39" fmla="*/ 2147483646 h 180"/>
                <a:gd name="T40" fmla="*/ 2147483646 w 180"/>
                <a:gd name="T41" fmla="*/ 2147483646 h 180"/>
                <a:gd name="T42" fmla="*/ 2147483646 w 18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80" h="180">
                  <a:moveTo>
                    <a:pt x="144" y="54"/>
                  </a:moveTo>
                  <a:lnTo>
                    <a:pt x="132" y="54"/>
                  </a:lnTo>
                  <a:lnTo>
                    <a:pt x="114" y="30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84" y="12"/>
                  </a:lnTo>
                  <a:lnTo>
                    <a:pt x="96" y="6"/>
                  </a:lnTo>
                  <a:lnTo>
                    <a:pt x="84" y="0"/>
                  </a:lnTo>
                  <a:lnTo>
                    <a:pt x="66" y="6"/>
                  </a:lnTo>
                  <a:lnTo>
                    <a:pt x="18" y="18"/>
                  </a:lnTo>
                  <a:lnTo>
                    <a:pt x="12" y="84"/>
                  </a:lnTo>
                  <a:lnTo>
                    <a:pt x="0" y="90"/>
                  </a:lnTo>
                  <a:lnTo>
                    <a:pt x="0" y="144"/>
                  </a:lnTo>
                  <a:lnTo>
                    <a:pt x="12" y="168"/>
                  </a:lnTo>
                  <a:lnTo>
                    <a:pt x="18" y="180"/>
                  </a:lnTo>
                  <a:lnTo>
                    <a:pt x="36" y="180"/>
                  </a:lnTo>
                  <a:lnTo>
                    <a:pt x="66" y="162"/>
                  </a:lnTo>
                  <a:lnTo>
                    <a:pt x="90" y="162"/>
                  </a:lnTo>
                  <a:lnTo>
                    <a:pt x="138" y="120"/>
                  </a:lnTo>
                  <a:lnTo>
                    <a:pt x="180" y="90"/>
                  </a:lnTo>
                  <a:lnTo>
                    <a:pt x="150" y="78"/>
                  </a:lnTo>
                  <a:lnTo>
                    <a:pt x="144" y="5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2" name="Freeform 129">
              <a:extLst>
                <a:ext uri="{FF2B5EF4-FFF2-40B4-BE49-F238E27FC236}">
                  <a16:creationId xmlns:a16="http://schemas.microsoft.com/office/drawing/2014/main" id="{2EA8579A-896A-8F44-89AC-032EE06C9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914900"/>
              <a:ext cx="268288" cy="422275"/>
            </a:xfrm>
            <a:custGeom>
              <a:avLst/>
              <a:gdLst>
                <a:gd name="T0" fmla="*/ 2147483646 w 34"/>
                <a:gd name="T1" fmla="*/ 2147483646 h 54"/>
                <a:gd name="T2" fmla="*/ 2147483646 w 34"/>
                <a:gd name="T3" fmla="*/ 2147483646 h 54"/>
                <a:gd name="T4" fmla="*/ 2147483646 w 34"/>
                <a:gd name="T5" fmla="*/ 2147483646 h 54"/>
                <a:gd name="T6" fmla="*/ 2147483646 w 34"/>
                <a:gd name="T7" fmla="*/ 2147483646 h 54"/>
                <a:gd name="T8" fmla="*/ 2147483646 w 34"/>
                <a:gd name="T9" fmla="*/ 2147483646 h 54"/>
                <a:gd name="T10" fmla="*/ 2147483646 w 34"/>
                <a:gd name="T11" fmla="*/ 2147483646 h 54"/>
                <a:gd name="T12" fmla="*/ 2147483646 w 34"/>
                <a:gd name="T13" fmla="*/ 2147483646 h 54"/>
                <a:gd name="T14" fmla="*/ 2147483646 w 34"/>
                <a:gd name="T15" fmla="*/ 2147483646 h 54"/>
                <a:gd name="T16" fmla="*/ 2147483646 w 34"/>
                <a:gd name="T17" fmla="*/ 2147483646 h 54"/>
                <a:gd name="T18" fmla="*/ 2147483646 w 34"/>
                <a:gd name="T19" fmla="*/ 2147483646 h 54"/>
                <a:gd name="T20" fmla="*/ 2147483646 w 34"/>
                <a:gd name="T21" fmla="*/ 2147483646 h 54"/>
                <a:gd name="T22" fmla="*/ 2147483646 w 34"/>
                <a:gd name="T23" fmla="*/ 2147483646 h 54"/>
                <a:gd name="T24" fmla="*/ 0 w 34"/>
                <a:gd name="T25" fmla="*/ 2147483646 h 54"/>
                <a:gd name="T26" fmla="*/ 0 w 34"/>
                <a:gd name="T27" fmla="*/ 2147483646 h 54"/>
                <a:gd name="T28" fmla="*/ 2147483646 w 34"/>
                <a:gd name="T29" fmla="*/ 2147483646 h 54"/>
                <a:gd name="T30" fmla="*/ 2147483646 w 34"/>
                <a:gd name="T31" fmla="*/ 2147483646 h 54"/>
                <a:gd name="T32" fmla="*/ 2147483646 w 34"/>
                <a:gd name="T33" fmla="*/ 2147483646 h 54"/>
                <a:gd name="T34" fmla="*/ 2147483646 w 34"/>
                <a:gd name="T35" fmla="*/ 2147483646 h 54"/>
                <a:gd name="T36" fmla="*/ 2147483646 w 34"/>
                <a:gd name="T37" fmla="*/ 2147483646 h 54"/>
                <a:gd name="T38" fmla="*/ 2147483646 w 34"/>
                <a:gd name="T39" fmla="*/ 2147483646 h 54"/>
                <a:gd name="T40" fmla="*/ 2147483646 w 34"/>
                <a:gd name="T41" fmla="*/ 2147483646 h 54"/>
                <a:gd name="T42" fmla="*/ 2147483646 w 34"/>
                <a:gd name="T43" fmla="*/ 2147483646 h 54"/>
                <a:gd name="T44" fmla="*/ 2147483646 w 34"/>
                <a:gd name="T45" fmla="*/ 2147483646 h 54"/>
                <a:gd name="T46" fmla="*/ 2147483646 w 34"/>
                <a:gd name="T47" fmla="*/ 2147483646 h 54"/>
                <a:gd name="T48" fmla="*/ 2147483646 w 34"/>
                <a:gd name="T49" fmla="*/ 2147483646 h 54"/>
                <a:gd name="T50" fmla="*/ 2147483646 w 34"/>
                <a:gd name="T51" fmla="*/ 2147483646 h 54"/>
                <a:gd name="T52" fmla="*/ 2147483646 w 34"/>
                <a:gd name="T53" fmla="*/ 2147483646 h 54"/>
                <a:gd name="T54" fmla="*/ 2147483646 w 34"/>
                <a:gd name="T55" fmla="*/ 2147483646 h 54"/>
                <a:gd name="T56" fmla="*/ 2147483646 w 34"/>
                <a:gd name="T57" fmla="*/ 2147483646 h 54"/>
                <a:gd name="T58" fmla="*/ 2147483646 w 34"/>
                <a:gd name="T59" fmla="*/ 2147483646 h 54"/>
                <a:gd name="T60" fmla="*/ 2147483646 w 34"/>
                <a:gd name="T61" fmla="*/ 2147483646 h 54"/>
                <a:gd name="T62" fmla="*/ 2147483646 w 34"/>
                <a:gd name="T63" fmla="*/ 2147483646 h 54"/>
                <a:gd name="T64" fmla="*/ 2147483646 w 34"/>
                <a:gd name="T65" fmla="*/ 2147483646 h 54"/>
                <a:gd name="T66" fmla="*/ 2147483646 w 34"/>
                <a:gd name="T67" fmla="*/ 2147483646 h 54"/>
                <a:gd name="T68" fmla="*/ 2147483646 w 34"/>
                <a:gd name="T69" fmla="*/ 0 h 54"/>
                <a:gd name="T70" fmla="*/ 2147483646 w 34"/>
                <a:gd name="T71" fmla="*/ 0 h 54"/>
                <a:gd name="T72" fmla="*/ 2147483646 w 34"/>
                <a:gd name="T73" fmla="*/ 2147483646 h 54"/>
                <a:gd name="T74" fmla="*/ 2147483646 w 34"/>
                <a:gd name="T75" fmla="*/ 2147483646 h 5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4" h="54">
                  <a:moveTo>
                    <a:pt x="22" y="2"/>
                  </a:move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9" y="54"/>
                    <a:pt x="9" y="54"/>
                    <a:pt x="9" y="54"/>
                  </a:cubicBezTo>
                  <a:cubicBezTo>
                    <a:pt x="10" y="51"/>
                    <a:pt x="9" y="51"/>
                    <a:pt x="9" y="51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0" y="1"/>
                    <a:pt x="30" y="1"/>
                    <a:pt x="30" y="1"/>
                  </a:cubicBezTo>
                  <a:lnTo>
                    <a:pt x="22" y="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3" name="Freeform 130">
              <a:extLst>
                <a:ext uri="{FF2B5EF4-FFF2-40B4-BE49-F238E27FC236}">
                  <a16:creationId xmlns:a16="http://schemas.microsoft.com/office/drawing/2014/main" id="{FBD5DFD3-C7DB-B747-8AF4-0C4140E2D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925" y="4673600"/>
              <a:ext cx="260350" cy="265113"/>
            </a:xfrm>
            <a:custGeom>
              <a:avLst/>
              <a:gdLst>
                <a:gd name="T0" fmla="*/ 2147483646 w 33"/>
                <a:gd name="T1" fmla="*/ 2147483646 h 34"/>
                <a:gd name="T2" fmla="*/ 2147483646 w 33"/>
                <a:gd name="T3" fmla="*/ 2147483646 h 34"/>
                <a:gd name="T4" fmla="*/ 2147483646 w 33"/>
                <a:gd name="T5" fmla="*/ 2147483646 h 34"/>
                <a:gd name="T6" fmla="*/ 2147483646 w 33"/>
                <a:gd name="T7" fmla="*/ 2147483646 h 34"/>
                <a:gd name="T8" fmla="*/ 2147483646 w 33"/>
                <a:gd name="T9" fmla="*/ 0 h 34"/>
                <a:gd name="T10" fmla="*/ 2147483646 w 33"/>
                <a:gd name="T11" fmla="*/ 2147483646 h 34"/>
                <a:gd name="T12" fmla="*/ 2147483646 w 33"/>
                <a:gd name="T13" fmla="*/ 2147483646 h 34"/>
                <a:gd name="T14" fmla="*/ 2147483646 w 33"/>
                <a:gd name="T15" fmla="*/ 2147483646 h 34"/>
                <a:gd name="T16" fmla="*/ 2147483646 w 33"/>
                <a:gd name="T17" fmla="*/ 2147483646 h 34"/>
                <a:gd name="T18" fmla="*/ 2147483646 w 33"/>
                <a:gd name="T19" fmla="*/ 2147483646 h 34"/>
                <a:gd name="T20" fmla="*/ 2147483646 w 33"/>
                <a:gd name="T21" fmla="*/ 2147483646 h 34"/>
                <a:gd name="T22" fmla="*/ 0 w 33"/>
                <a:gd name="T23" fmla="*/ 2147483646 h 34"/>
                <a:gd name="T24" fmla="*/ 2147483646 w 33"/>
                <a:gd name="T25" fmla="*/ 2147483646 h 34"/>
                <a:gd name="T26" fmla="*/ 2147483646 w 33"/>
                <a:gd name="T27" fmla="*/ 2147483646 h 34"/>
                <a:gd name="T28" fmla="*/ 2147483646 w 33"/>
                <a:gd name="T29" fmla="*/ 2147483646 h 34"/>
                <a:gd name="T30" fmla="*/ 2147483646 w 33"/>
                <a:gd name="T31" fmla="*/ 2147483646 h 34"/>
                <a:gd name="T32" fmla="*/ 2147483646 w 33"/>
                <a:gd name="T33" fmla="*/ 2147483646 h 34"/>
                <a:gd name="T34" fmla="*/ 2147483646 w 33"/>
                <a:gd name="T35" fmla="*/ 2147483646 h 34"/>
                <a:gd name="T36" fmla="*/ 2147483646 w 33"/>
                <a:gd name="T37" fmla="*/ 2147483646 h 34"/>
                <a:gd name="T38" fmla="*/ 2147483646 w 33"/>
                <a:gd name="T39" fmla="*/ 2147483646 h 34"/>
                <a:gd name="T40" fmla="*/ 2147483646 w 33"/>
                <a:gd name="T41" fmla="*/ 2147483646 h 34"/>
                <a:gd name="T42" fmla="*/ 2147483646 w 33"/>
                <a:gd name="T43" fmla="*/ 2147483646 h 34"/>
                <a:gd name="T44" fmla="*/ 2147483646 w 33"/>
                <a:gd name="T45" fmla="*/ 2147483646 h 34"/>
                <a:gd name="T46" fmla="*/ 2147483646 w 33"/>
                <a:gd name="T47" fmla="*/ 2147483646 h 34"/>
                <a:gd name="T48" fmla="*/ 2147483646 w 33"/>
                <a:gd name="T49" fmla="*/ 2147483646 h 34"/>
                <a:gd name="T50" fmla="*/ 2147483646 w 33"/>
                <a:gd name="T51" fmla="*/ 2147483646 h 34"/>
                <a:gd name="T52" fmla="*/ 2147483646 w 33"/>
                <a:gd name="T53" fmla="*/ 2147483646 h 3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3" h="34">
                  <a:moveTo>
                    <a:pt x="25" y="6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4" y="24"/>
                    <a:pt x="8" y="26"/>
                    <a:pt x="9" y="26"/>
                  </a:cubicBezTo>
                  <a:cubicBezTo>
                    <a:pt x="9" y="26"/>
                    <a:pt x="14" y="27"/>
                    <a:pt x="14" y="27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9"/>
                    <a:pt x="28" y="15"/>
                    <a:pt x="28" y="14"/>
                  </a:cubicBezTo>
                  <a:cubicBezTo>
                    <a:pt x="28" y="13"/>
                    <a:pt x="29" y="12"/>
                    <a:pt x="30" y="12"/>
                  </a:cubicBezTo>
                  <a:cubicBezTo>
                    <a:pt x="25" y="9"/>
                    <a:pt x="25" y="9"/>
                    <a:pt x="25" y="9"/>
                  </a:cubicBezTo>
                  <a:lnTo>
                    <a:pt x="25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4" name="Freeform 131">
              <a:extLst>
                <a:ext uri="{FF2B5EF4-FFF2-40B4-BE49-F238E27FC236}">
                  <a16:creationId xmlns:a16="http://schemas.microsoft.com/office/drawing/2014/main" id="{4A3D7547-8E45-8547-8788-ABD4CDA95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797425"/>
              <a:ext cx="298450" cy="298450"/>
            </a:xfrm>
            <a:custGeom>
              <a:avLst/>
              <a:gdLst>
                <a:gd name="T0" fmla="*/ 2147483646 w 38"/>
                <a:gd name="T1" fmla="*/ 2147483646 h 38"/>
                <a:gd name="T2" fmla="*/ 2147483646 w 38"/>
                <a:gd name="T3" fmla="*/ 2147483646 h 38"/>
                <a:gd name="T4" fmla="*/ 2147483646 w 38"/>
                <a:gd name="T5" fmla="*/ 2147483646 h 38"/>
                <a:gd name="T6" fmla="*/ 2147483646 w 38"/>
                <a:gd name="T7" fmla="*/ 2147483646 h 38"/>
                <a:gd name="T8" fmla="*/ 2147483646 w 38"/>
                <a:gd name="T9" fmla="*/ 2147483646 h 38"/>
                <a:gd name="T10" fmla="*/ 2147483646 w 38"/>
                <a:gd name="T11" fmla="*/ 2147483646 h 38"/>
                <a:gd name="T12" fmla="*/ 2147483646 w 38"/>
                <a:gd name="T13" fmla="*/ 2147483646 h 38"/>
                <a:gd name="T14" fmla="*/ 2147483646 w 38"/>
                <a:gd name="T15" fmla="*/ 2147483646 h 38"/>
                <a:gd name="T16" fmla="*/ 2147483646 w 38"/>
                <a:gd name="T17" fmla="*/ 2147483646 h 38"/>
                <a:gd name="T18" fmla="*/ 2147483646 w 38"/>
                <a:gd name="T19" fmla="*/ 2147483646 h 38"/>
                <a:gd name="T20" fmla="*/ 2147483646 w 38"/>
                <a:gd name="T21" fmla="*/ 2147483646 h 38"/>
                <a:gd name="T22" fmla="*/ 2147483646 w 38"/>
                <a:gd name="T23" fmla="*/ 2147483646 h 38"/>
                <a:gd name="T24" fmla="*/ 2147483646 w 38"/>
                <a:gd name="T25" fmla="*/ 2147483646 h 38"/>
                <a:gd name="T26" fmla="*/ 2147483646 w 38"/>
                <a:gd name="T27" fmla="*/ 2147483646 h 38"/>
                <a:gd name="T28" fmla="*/ 2147483646 w 38"/>
                <a:gd name="T29" fmla="*/ 2147483646 h 38"/>
                <a:gd name="T30" fmla="*/ 2147483646 w 38"/>
                <a:gd name="T31" fmla="*/ 2147483646 h 38"/>
                <a:gd name="T32" fmla="*/ 2147483646 w 38"/>
                <a:gd name="T33" fmla="*/ 0 h 38"/>
                <a:gd name="T34" fmla="*/ 2147483646 w 38"/>
                <a:gd name="T35" fmla="*/ 0 h 38"/>
                <a:gd name="T36" fmla="*/ 2147483646 w 38"/>
                <a:gd name="T37" fmla="*/ 2147483646 h 38"/>
                <a:gd name="T38" fmla="*/ 2147483646 w 38"/>
                <a:gd name="T39" fmla="*/ 2147483646 h 38"/>
                <a:gd name="T40" fmla="*/ 2147483646 w 38"/>
                <a:gd name="T41" fmla="*/ 2147483646 h 38"/>
                <a:gd name="T42" fmla="*/ 0 w 38"/>
                <a:gd name="T43" fmla="*/ 2147483646 h 38"/>
                <a:gd name="T44" fmla="*/ 0 w 38"/>
                <a:gd name="T45" fmla="*/ 2147483646 h 38"/>
                <a:gd name="T46" fmla="*/ 2147483646 w 38"/>
                <a:gd name="T47" fmla="*/ 2147483646 h 38"/>
                <a:gd name="T48" fmla="*/ 2147483646 w 38"/>
                <a:gd name="T49" fmla="*/ 2147483646 h 3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8" h="38">
                  <a:moveTo>
                    <a:pt x="4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0" y="4"/>
                    <a:pt x="30" y="4"/>
                    <a:pt x="30" y="4"/>
                  </a:cubicBezTo>
                  <a:cubicBezTo>
                    <a:pt x="30" y="4"/>
                    <a:pt x="25" y="4"/>
                    <a:pt x="24" y="4"/>
                  </a:cubicBezTo>
                  <a:cubicBezTo>
                    <a:pt x="24" y="4"/>
                    <a:pt x="22" y="6"/>
                    <a:pt x="21" y="6"/>
                  </a:cubicBezTo>
                  <a:cubicBezTo>
                    <a:pt x="20" y="7"/>
                    <a:pt x="19" y="6"/>
                    <a:pt x="18" y="6"/>
                  </a:cubicBezTo>
                  <a:cubicBezTo>
                    <a:pt x="17" y="6"/>
                    <a:pt x="13" y="0"/>
                    <a:pt x="12" y="0"/>
                  </a:cubicBezTo>
                  <a:cubicBezTo>
                    <a:pt x="11" y="0"/>
                    <a:pt x="4" y="0"/>
                    <a:pt x="4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2" y="35"/>
                    <a:pt x="2" y="35"/>
                    <a:pt x="2" y="35"/>
                  </a:cubicBezTo>
                  <a:lnTo>
                    <a:pt x="4" y="3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5" name="Freeform 132">
              <a:extLst>
                <a:ext uri="{FF2B5EF4-FFF2-40B4-BE49-F238E27FC236}">
                  <a16:creationId xmlns:a16="http://schemas.microsoft.com/office/drawing/2014/main" id="{4EED2DF5-EC75-B84F-A6B8-4749BF31F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2188" y="4516438"/>
              <a:ext cx="463550" cy="460375"/>
            </a:xfrm>
            <a:custGeom>
              <a:avLst/>
              <a:gdLst>
                <a:gd name="T0" fmla="*/ 2147483646 w 59"/>
                <a:gd name="T1" fmla="*/ 2147483646 h 59"/>
                <a:gd name="T2" fmla="*/ 2147483646 w 59"/>
                <a:gd name="T3" fmla="*/ 2147483646 h 59"/>
                <a:gd name="T4" fmla="*/ 2147483646 w 59"/>
                <a:gd name="T5" fmla="*/ 2147483646 h 59"/>
                <a:gd name="T6" fmla="*/ 2147483646 w 59"/>
                <a:gd name="T7" fmla="*/ 2147483646 h 59"/>
                <a:gd name="T8" fmla="*/ 2147483646 w 59"/>
                <a:gd name="T9" fmla="*/ 2147483646 h 59"/>
                <a:gd name="T10" fmla="*/ 2147483646 w 59"/>
                <a:gd name="T11" fmla="*/ 2147483646 h 59"/>
                <a:gd name="T12" fmla="*/ 0 w 59"/>
                <a:gd name="T13" fmla="*/ 2147483646 h 59"/>
                <a:gd name="T14" fmla="*/ 2147483646 w 59"/>
                <a:gd name="T15" fmla="*/ 2147483646 h 59"/>
                <a:gd name="T16" fmla="*/ 2147483646 w 59"/>
                <a:gd name="T17" fmla="*/ 2147483646 h 59"/>
                <a:gd name="T18" fmla="*/ 2147483646 w 59"/>
                <a:gd name="T19" fmla="*/ 2147483646 h 59"/>
                <a:gd name="T20" fmla="*/ 2147483646 w 59"/>
                <a:gd name="T21" fmla="*/ 2147483646 h 59"/>
                <a:gd name="T22" fmla="*/ 2147483646 w 59"/>
                <a:gd name="T23" fmla="*/ 2147483646 h 59"/>
                <a:gd name="T24" fmla="*/ 2147483646 w 59"/>
                <a:gd name="T25" fmla="*/ 2147483646 h 59"/>
                <a:gd name="T26" fmla="*/ 2147483646 w 59"/>
                <a:gd name="T27" fmla="*/ 2147483646 h 59"/>
                <a:gd name="T28" fmla="*/ 2147483646 w 59"/>
                <a:gd name="T29" fmla="*/ 2147483646 h 59"/>
                <a:gd name="T30" fmla="*/ 2147483646 w 59"/>
                <a:gd name="T31" fmla="*/ 2147483646 h 59"/>
                <a:gd name="T32" fmla="*/ 2147483646 w 59"/>
                <a:gd name="T33" fmla="*/ 2147483646 h 59"/>
                <a:gd name="T34" fmla="*/ 2147483646 w 59"/>
                <a:gd name="T35" fmla="*/ 2147483646 h 59"/>
                <a:gd name="T36" fmla="*/ 2147483646 w 59"/>
                <a:gd name="T37" fmla="*/ 2147483646 h 59"/>
                <a:gd name="T38" fmla="*/ 2147483646 w 59"/>
                <a:gd name="T39" fmla="*/ 2147483646 h 59"/>
                <a:gd name="T40" fmla="*/ 2147483646 w 59"/>
                <a:gd name="T41" fmla="*/ 2147483646 h 59"/>
                <a:gd name="T42" fmla="*/ 2147483646 w 59"/>
                <a:gd name="T43" fmla="*/ 2147483646 h 59"/>
                <a:gd name="T44" fmla="*/ 2147483646 w 59"/>
                <a:gd name="T45" fmla="*/ 2147483646 h 59"/>
                <a:gd name="T46" fmla="*/ 2147483646 w 59"/>
                <a:gd name="T47" fmla="*/ 2147483646 h 59"/>
                <a:gd name="T48" fmla="*/ 2147483646 w 59"/>
                <a:gd name="T49" fmla="*/ 2147483646 h 59"/>
                <a:gd name="T50" fmla="*/ 2147483646 w 59"/>
                <a:gd name="T51" fmla="*/ 2147483646 h 59"/>
                <a:gd name="T52" fmla="*/ 2147483646 w 59"/>
                <a:gd name="T53" fmla="*/ 2147483646 h 59"/>
                <a:gd name="T54" fmla="*/ 2147483646 w 59"/>
                <a:gd name="T55" fmla="*/ 2147483646 h 59"/>
                <a:gd name="T56" fmla="*/ 2147483646 w 59"/>
                <a:gd name="T57" fmla="*/ 2147483646 h 59"/>
                <a:gd name="T58" fmla="*/ 2147483646 w 59"/>
                <a:gd name="T59" fmla="*/ 2147483646 h 59"/>
                <a:gd name="T60" fmla="*/ 2147483646 w 59"/>
                <a:gd name="T61" fmla="*/ 2147483646 h 59"/>
                <a:gd name="T62" fmla="*/ 2147483646 w 59"/>
                <a:gd name="T63" fmla="*/ 2147483646 h 59"/>
                <a:gd name="T64" fmla="*/ 2147483646 w 59"/>
                <a:gd name="T65" fmla="*/ 2147483646 h 59"/>
                <a:gd name="T66" fmla="*/ 2147483646 w 59"/>
                <a:gd name="T67" fmla="*/ 2147483646 h 59"/>
                <a:gd name="T68" fmla="*/ 2147483646 w 59"/>
                <a:gd name="T69" fmla="*/ 0 h 59"/>
                <a:gd name="T70" fmla="*/ 2147483646 w 59"/>
                <a:gd name="T71" fmla="*/ 2147483646 h 59"/>
                <a:gd name="T72" fmla="*/ 2147483646 w 59"/>
                <a:gd name="T73" fmla="*/ 2147483646 h 59"/>
                <a:gd name="T74" fmla="*/ 2147483646 w 59"/>
                <a:gd name="T75" fmla="*/ 2147483646 h 59"/>
                <a:gd name="T76" fmla="*/ 2147483646 w 59"/>
                <a:gd name="T77" fmla="*/ 2147483646 h 59"/>
                <a:gd name="T78" fmla="*/ 2147483646 w 59"/>
                <a:gd name="T79" fmla="*/ 2147483646 h 5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59" h="59">
                  <a:moveTo>
                    <a:pt x="21" y="6"/>
                  </a:moveTo>
                  <a:cubicBezTo>
                    <a:pt x="18" y="18"/>
                    <a:pt x="18" y="18"/>
                    <a:pt x="18" y="18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11" y="36"/>
                    <a:pt x="12" y="36"/>
                  </a:cubicBezTo>
                  <a:cubicBezTo>
                    <a:pt x="13" y="36"/>
                    <a:pt x="17" y="42"/>
                    <a:pt x="18" y="42"/>
                  </a:cubicBezTo>
                  <a:cubicBezTo>
                    <a:pt x="19" y="42"/>
                    <a:pt x="20" y="43"/>
                    <a:pt x="21" y="42"/>
                  </a:cubicBezTo>
                  <a:cubicBezTo>
                    <a:pt x="22" y="42"/>
                    <a:pt x="24" y="40"/>
                    <a:pt x="24" y="40"/>
                  </a:cubicBezTo>
                  <a:cubicBezTo>
                    <a:pt x="25" y="40"/>
                    <a:pt x="30" y="40"/>
                    <a:pt x="30" y="40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9" y="56"/>
                    <a:pt x="49" y="56"/>
                    <a:pt x="49" y="56"/>
                  </a:cubicBezTo>
                  <a:cubicBezTo>
                    <a:pt x="55" y="59"/>
                    <a:pt x="55" y="59"/>
                    <a:pt x="55" y="59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4" y="44"/>
                    <a:pt x="54" y="44"/>
                    <a:pt x="54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5" y="18"/>
                    <a:pt x="55" y="18"/>
                    <a:pt x="55" y="18"/>
                  </a:cubicBezTo>
                  <a:cubicBezTo>
                    <a:pt x="59" y="11"/>
                    <a:pt x="59" y="11"/>
                    <a:pt x="59" y="11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5"/>
                    <a:pt x="59" y="5"/>
                    <a:pt x="59" y="5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1" y="1"/>
                    <a:pt x="41" y="1"/>
                    <a:pt x="41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6"/>
                    <a:pt x="21" y="6"/>
                    <a:pt x="21" y="6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6" name="Freeform 133">
              <a:extLst>
                <a:ext uri="{FF2B5EF4-FFF2-40B4-BE49-F238E27FC236}">
                  <a16:creationId xmlns:a16="http://schemas.microsoft.com/office/drawing/2014/main" id="{AB8A9CA9-537C-B744-859D-32052B45F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9713" y="4203700"/>
              <a:ext cx="369887" cy="354013"/>
            </a:xfrm>
            <a:custGeom>
              <a:avLst/>
              <a:gdLst>
                <a:gd name="T0" fmla="*/ 2147483646 w 47"/>
                <a:gd name="T1" fmla="*/ 2147483646 h 45"/>
                <a:gd name="T2" fmla="*/ 2147483646 w 47"/>
                <a:gd name="T3" fmla="*/ 2147483646 h 45"/>
                <a:gd name="T4" fmla="*/ 2147483646 w 47"/>
                <a:gd name="T5" fmla="*/ 2147483646 h 45"/>
                <a:gd name="T6" fmla="*/ 2147483646 w 47"/>
                <a:gd name="T7" fmla="*/ 2147483646 h 45"/>
                <a:gd name="T8" fmla="*/ 2147483646 w 47"/>
                <a:gd name="T9" fmla="*/ 2147483646 h 45"/>
                <a:gd name="T10" fmla="*/ 2147483646 w 47"/>
                <a:gd name="T11" fmla="*/ 2147483646 h 45"/>
                <a:gd name="T12" fmla="*/ 2147483646 w 47"/>
                <a:gd name="T13" fmla="*/ 2147483646 h 45"/>
                <a:gd name="T14" fmla="*/ 2147483646 w 47"/>
                <a:gd name="T15" fmla="*/ 2147483646 h 45"/>
                <a:gd name="T16" fmla="*/ 2147483646 w 47"/>
                <a:gd name="T17" fmla="*/ 2147483646 h 45"/>
                <a:gd name="T18" fmla="*/ 2147483646 w 47"/>
                <a:gd name="T19" fmla="*/ 2147483646 h 45"/>
                <a:gd name="T20" fmla="*/ 2147483646 w 47"/>
                <a:gd name="T21" fmla="*/ 2147483646 h 45"/>
                <a:gd name="T22" fmla="*/ 2147483646 w 47"/>
                <a:gd name="T23" fmla="*/ 2147483646 h 45"/>
                <a:gd name="T24" fmla="*/ 2147483646 w 47"/>
                <a:gd name="T25" fmla="*/ 2147483646 h 45"/>
                <a:gd name="T26" fmla="*/ 2147483646 w 47"/>
                <a:gd name="T27" fmla="*/ 2147483646 h 45"/>
                <a:gd name="T28" fmla="*/ 2147483646 w 47"/>
                <a:gd name="T29" fmla="*/ 0 h 45"/>
                <a:gd name="T30" fmla="*/ 2147483646 w 47"/>
                <a:gd name="T31" fmla="*/ 0 h 45"/>
                <a:gd name="T32" fmla="*/ 2147483646 w 47"/>
                <a:gd name="T33" fmla="*/ 2147483646 h 45"/>
                <a:gd name="T34" fmla="*/ 2147483646 w 47"/>
                <a:gd name="T35" fmla="*/ 2147483646 h 45"/>
                <a:gd name="T36" fmla="*/ 2147483646 w 47"/>
                <a:gd name="T37" fmla="*/ 2147483646 h 45"/>
                <a:gd name="T38" fmla="*/ 2147483646 w 47"/>
                <a:gd name="T39" fmla="*/ 2147483646 h 45"/>
                <a:gd name="T40" fmla="*/ 2147483646 w 47"/>
                <a:gd name="T41" fmla="*/ 2147483646 h 45"/>
                <a:gd name="T42" fmla="*/ 2147483646 w 47"/>
                <a:gd name="T43" fmla="*/ 2147483646 h 45"/>
                <a:gd name="T44" fmla="*/ 2147483646 w 47"/>
                <a:gd name="T45" fmla="*/ 2147483646 h 45"/>
                <a:gd name="T46" fmla="*/ 0 w 47"/>
                <a:gd name="T47" fmla="*/ 2147483646 h 45"/>
                <a:gd name="T48" fmla="*/ 2147483646 w 47"/>
                <a:gd name="T49" fmla="*/ 2147483646 h 45"/>
                <a:gd name="T50" fmla="*/ 2147483646 w 47"/>
                <a:gd name="T51" fmla="*/ 2147483646 h 45"/>
                <a:gd name="T52" fmla="*/ 2147483646 w 47"/>
                <a:gd name="T53" fmla="*/ 2147483646 h 45"/>
                <a:gd name="T54" fmla="*/ 2147483646 w 47"/>
                <a:gd name="T55" fmla="*/ 2147483646 h 45"/>
                <a:gd name="T56" fmla="*/ 2147483646 w 47"/>
                <a:gd name="T57" fmla="*/ 2147483646 h 45"/>
                <a:gd name="T58" fmla="*/ 2147483646 w 47"/>
                <a:gd name="T59" fmla="*/ 2147483646 h 4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7" h="45">
                  <a:moveTo>
                    <a:pt x="22" y="45"/>
                  </a:moveTo>
                  <a:cubicBezTo>
                    <a:pt x="23" y="45"/>
                    <a:pt x="24" y="44"/>
                    <a:pt x="24" y="44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3"/>
                    <a:pt x="21" y="45"/>
                    <a:pt x="22" y="45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7" name="Freeform 134">
              <a:extLst>
                <a:ext uri="{FF2B5EF4-FFF2-40B4-BE49-F238E27FC236}">
                  <a16:creationId xmlns:a16="http://schemas.microsoft.com/office/drawing/2014/main" id="{76F75EB0-20E2-374D-ABF3-F2BF9111A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3525" y="4532313"/>
              <a:ext cx="204788" cy="234950"/>
            </a:xfrm>
            <a:custGeom>
              <a:avLst/>
              <a:gdLst>
                <a:gd name="T0" fmla="*/ 2147483646 w 26"/>
                <a:gd name="T1" fmla="*/ 2147483646 h 30"/>
                <a:gd name="T2" fmla="*/ 2147483646 w 26"/>
                <a:gd name="T3" fmla="*/ 2147483646 h 30"/>
                <a:gd name="T4" fmla="*/ 2147483646 w 26"/>
                <a:gd name="T5" fmla="*/ 2147483646 h 30"/>
                <a:gd name="T6" fmla="*/ 2147483646 w 26"/>
                <a:gd name="T7" fmla="*/ 2147483646 h 30"/>
                <a:gd name="T8" fmla="*/ 2147483646 w 26"/>
                <a:gd name="T9" fmla="*/ 2147483646 h 30"/>
                <a:gd name="T10" fmla="*/ 2147483646 w 26"/>
                <a:gd name="T11" fmla="*/ 2147483646 h 30"/>
                <a:gd name="T12" fmla="*/ 2147483646 w 26"/>
                <a:gd name="T13" fmla="*/ 2147483646 h 30"/>
                <a:gd name="T14" fmla="*/ 2147483646 w 26"/>
                <a:gd name="T15" fmla="*/ 0 h 30"/>
                <a:gd name="T16" fmla="*/ 2147483646 w 26"/>
                <a:gd name="T17" fmla="*/ 2147483646 h 30"/>
                <a:gd name="T18" fmla="*/ 2147483646 w 26"/>
                <a:gd name="T19" fmla="*/ 2147483646 h 30"/>
                <a:gd name="T20" fmla="*/ 0 w 26"/>
                <a:gd name="T21" fmla="*/ 2147483646 h 30"/>
                <a:gd name="T22" fmla="*/ 2147483646 w 26"/>
                <a:gd name="T23" fmla="*/ 2147483646 h 30"/>
                <a:gd name="T24" fmla="*/ 2147483646 w 26"/>
                <a:gd name="T25" fmla="*/ 2147483646 h 30"/>
                <a:gd name="T26" fmla="*/ 0 w 26"/>
                <a:gd name="T27" fmla="*/ 2147483646 h 30"/>
                <a:gd name="T28" fmla="*/ 2147483646 w 26"/>
                <a:gd name="T29" fmla="*/ 2147483646 h 30"/>
                <a:gd name="T30" fmla="*/ 2147483646 w 26"/>
                <a:gd name="T31" fmla="*/ 2147483646 h 30"/>
                <a:gd name="T32" fmla="*/ 2147483646 w 26"/>
                <a:gd name="T33" fmla="*/ 2147483646 h 30"/>
                <a:gd name="T34" fmla="*/ 2147483646 w 26"/>
                <a:gd name="T35" fmla="*/ 2147483646 h 30"/>
                <a:gd name="T36" fmla="*/ 2147483646 w 26"/>
                <a:gd name="T37" fmla="*/ 2147483646 h 30"/>
                <a:gd name="T38" fmla="*/ 2147483646 w 26"/>
                <a:gd name="T39" fmla="*/ 2147483646 h 30"/>
                <a:gd name="T40" fmla="*/ 2147483646 w 26"/>
                <a:gd name="T41" fmla="*/ 2147483646 h 30"/>
                <a:gd name="T42" fmla="*/ 2147483646 w 26"/>
                <a:gd name="T43" fmla="*/ 2147483646 h 30"/>
                <a:gd name="T44" fmla="*/ 2147483646 w 26"/>
                <a:gd name="T45" fmla="*/ 2147483646 h 3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26" h="30">
                  <a:moveTo>
                    <a:pt x="23" y="7"/>
                  </a:moveTo>
                  <a:cubicBezTo>
                    <a:pt x="26" y="4"/>
                    <a:pt x="26" y="4"/>
                    <a:pt x="26" y="4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1" y="2"/>
                    <a:pt x="20" y="3"/>
                    <a:pt x="19" y="3"/>
                  </a:cubicBezTo>
                  <a:cubicBezTo>
                    <a:pt x="18" y="3"/>
                    <a:pt x="9" y="1"/>
                    <a:pt x="9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7" y="30"/>
                    <a:pt x="17" y="30"/>
                    <a:pt x="17" y="30"/>
                  </a:cubicBezTo>
                  <a:cubicBezTo>
                    <a:pt x="17" y="29"/>
                    <a:pt x="18" y="29"/>
                    <a:pt x="18" y="29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23" y="17"/>
                    <a:pt x="23" y="17"/>
                    <a:pt x="23" y="17"/>
                  </a:cubicBezTo>
                  <a:lnTo>
                    <a:pt x="23" y="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8" name="Freeform 135">
              <a:extLst>
                <a:ext uri="{FF2B5EF4-FFF2-40B4-BE49-F238E27FC236}">
                  <a16:creationId xmlns:a16="http://schemas.microsoft.com/office/drawing/2014/main" id="{9702B35D-89B3-B54A-98F2-BBBB24FB2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863" y="5040313"/>
              <a:ext cx="188912" cy="179387"/>
            </a:xfrm>
            <a:custGeom>
              <a:avLst/>
              <a:gdLst>
                <a:gd name="T0" fmla="*/ 2147483646 w 24"/>
                <a:gd name="T1" fmla="*/ 2147483646 h 23"/>
                <a:gd name="T2" fmla="*/ 2147483646 w 24"/>
                <a:gd name="T3" fmla="*/ 2147483646 h 23"/>
                <a:gd name="T4" fmla="*/ 2147483646 w 24"/>
                <a:gd name="T5" fmla="*/ 2147483646 h 23"/>
                <a:gd name="T6" fmla="*/ 0 w 24"/>
                <a:gd name="T7" fmla="*/ 2147483646 h 23"/>
                <a:gd name="T8" fmla="*/ 2147483646 w 24"/>
                <a:gd name="T9" fmla="*/ 2147483646 h 23"/>
                <a:gd name="T10" fmla="*/ 2147483646 w 24"/>
                <a:gd name="T11" fmla="*/ 2147483646 h 23"/>
                <a:gd name="T12" fmla="*/ 2147483646 w 24"/>
                <a:gd name="T13" fmla="*/ 2147483646 h 23"/>
                <a:gd name="T14" fmla="*/ 2147483646 w 24"/>
                <a:gd name="T15" fmla="*/ 2147483646 h 23"/>
                <a:gd name="T16" fmla="*/ 2147483646 w 24"/>
                <a:gd name="T17" fmla="*/ 2147483646 h 23"/>
                <a:gd name="T18" fmla="*/ 2147483646 w 24"/>
                <a:gd name="T19" fmla="*/ 2147483646 h 23"/>
                <a:gd name="T20" fmla="*/ 2147483646 w 24"/>
                <a:gd name="T21" fmla="*/ 2147483646 h 23"/>
                <a:gd name="T22" fmla="*/ 2147483646 w 24"/>
                <a:gd name="T23" fmla="*/ 2147483646 h 23"/>
                <a:gd name="T24" fmla="*/ 2147483646 w 24"/>
                <a:gd name="T25" fmla="*/ 2147483646 h 23"/>
                <a:gd name="T26" fmla="*/ 2147483646 w 24"/>
                <a:gd name="T27" fmla="*/ 2147483646 h 23"/>
                <a:gd name="T28" fmla="*/ 2147483646 w 24"/>
                <a:gd name="T29" fmla="*/ 2147483646 h 23"/>
                <a:gd name="T30" fmla="*/ 2147483646 w 24"/>
                <a:gd name="T31" fmla="*/ 0 h 23"/>
                <a:gd name="T32" fmla="*/ 2147483646 w 24"/>
                <a:gd name="T33" fmla="*/ 2147483646 h 23"/>
                <a:gd name="T34" fmla="*/ 2147483646 w 24"/>
                <a:gd name="T35" fmla="*/ 2147483646 h 2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4" h="23">
                  <a:moveTo>
                    <a:pt x="9" y="5"/>
                  </a:moveTo>
                  <a:cubicBezTo>
                    <a:pt x="9" y="5"/>
                    <a:pt x="6" y="8"/>
                    <a:pt x="6" y="8"/>
                  </a:cubicBezTo>
                  <a:cubicBezTo>
                    <a:pt x="5" y="8"/>
                    <a:pt x="2" y="7"/>
                    <a:pt x="2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1"/>
                    <a:pt x="13" y="1"/>
                    <a:pt x="13" y="1"/>
                  </a:cubicBezTo>
                  <a:lnTo>
                    <a:pt x="9" y="5"/>
                  </a:lnTo>
                  <a:close/>
                </a:path>
              </a:pathLst>
            </a:custGeom>
            <a:solidFill>
              <a:srgbClr val="EB4860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09" name="Freeform 136">
              <a:extLst>
                <a:ext uri="{FF2B5EF4-FFF2-40B4-BE49-F238E27FC236}">
                  <a16:creationId xmlns:a16="http://schemas.microsoft.com/office/drawing/2014/main" id="{249AEADE-C686-AE45-89D4-E2B6CD8CE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3013" y="4557713"/>
              <a:ext cx="338137" cy="544512"/>
            </a:xfrm>
            <a:custGeom>
              <a:avLst/>
              <a:gdLst>
                <a:gd name="T0" fmla="*/ 2147483646 w 43"/>
                <a:gd name="T1" fmla="*/ 2147483646 h 70"/>
                <a:gd name="T2" fmla="*/ 2147483646 w 43"/>
                <a:gd name="T3" fmla="*/ 2147483646 h 70"/>
                <a:gd name="T4" fmla="*/ 2147483646 w 43"/>
                <a:gd name="T5" fmla="*/ 2147483646 h 70"/>
                <a:gd name="T6" fmla="*/ 2147483646 w 43"/>
                <a:gd name="T7" fmla="*/ 2147483646 h 70"/>
                <a:gd name="T8" fmla="*/ 2147483646 w 43"/>
                <a:gd name="T9" fmla="*/ 2147483646 h 70"/>
                <a:gd name="T10" fmla="*/ 2147483646 w 43"/>
                <a:gd name="T11" fmla="*/ 2147483646 h 70"/>
                <a:gd name="T12" fmla="*/ 2147483646 w 43"/>
                <a:gd name="T13" fmla="*/ 2147483646 h 70"/>
                <a:gd name="T14" fmla="*/ 2147483646 w 43"/>
                <a:gd name="T15" fmla="*/ 2147483646 h 70"/>
                <a:gd name="T16" fmla="*/ 2147483646 w 43"/>
                <a:gd name="T17" fmla="*/ 2147483646 h 70"/>
                <a:gd name="T18" fmla="*/ 2147483646 w 43"/>
                <a:gd name="T19" fmla="*/ 2147483646 h 70"/>
                <a:gd name="T20" fmla="*/ 2147483646 w 43"/>
                <a:gd name="T21" fmla="*/ 2147483646 h 70"/>
                <a:gd name="T22" fmla="*/ 2147483646 w 43"/>
                <a:gd name="T23" fmla="*/ 2147483646 h 70"/>
                <a:gd name="T24" fmla="*/ 2147483646 w 43"/>
                <a:gd name="T25" fmla="*/ 2147483646 h 70"/>
                <a:gd name="T26" fmla="*/ 2147483646 w 43"/>
                <a:gd name="T27" fmla="*/ 2147483646 h 70"/>
                <a:gd name="T28" fmla="*/ 2147483646 w 43"/>
                <a:gd name="T29" fmla="*/ 2147483646 h 70"/>
                <a:gd name="T30" fmla="*/ 0 w 43"/>
                <a:gd name="T31" fmla="*/ 2147483646 h 70"/>
                <a:gd name="T32" fmla="*/ 0 w 43"/>
                <a:gd name="T33" fmla="*/ 2147483646 h 70"/>
                <a:gd name="T34" fmla="*/ 2147483646 w 43"/>
                <a:gd name="T35" fmla="*/ 2147483646 h 70"/>
                <a:gd name="T36" fmla="*/ 2147483646 w 43"/>
                <a:gd name="T37" fmla="*/ 2147483646 h 70"/>
                <a:gd name="T38" fmla="*/ 2147483646 w 43"/>
                <a:gd name="T39" fmla="*/ 2147483646 h 70"/>
                <a:gd name="T40" fmla="*/ 2147483646 w 43"/>
                <a:gd name="T41" fmla="*/ 2147483646 h 70"/>
                <a:gd name="T42" fmla="*/ 2147483646 w 43"/>
                <a:gd name="T43" fmla="*/ 2147483646 h 70"/>
                <a:gd name="T44" fmla="*/ 2147483646 w 43"/>
                <a:gd name="T45" fmla="*/ 2147483646 h 70"/>
                <a:gd name="T46" fmla="*/ 2147483646 w 43"/>
                <a:gd name="T47" fmla="*/ 2147483646 h 70"/>
                <a:gd name="T48" fmla="*/ 2147483646 w 43"/>
                <a:gd name="T49" fmla="*/ 2147483646 h 70"/>
                <a:gd name="T50" fmla="*/ 2147483646 w 43"/>
                <a:gd name="T51" fmla="*/ 2147483646 h 70"/>
                <a:gd name="T52" fmla="*/ 2147483646 w 43"/>
                <a:gd name="T53" fmla="*/ 2147483646 h 70"/>
                <a:gd name="T54" fmla="*/ 2147483646 w 43"/>
                <a:gd name="T55" fmla="*/ 2147483646 h 70"/>
                <a:gd name="T56" fmla="*/ 2147483646 w 43"/>
                <a:gd name="T57" fmla="*/ 2147483646 h 70"/>
                <a:gd name="T58" fmla="*/ 2147483646 w 43"/>
                <a:gd name="T59" fmla="*/ 2147483646 h 70"/>
                <a:gd name="T60" fmla="*/ 2147483646 w 43"/>
                <a:gd name="T61" fmla="*/ 2147483646 h 70"/>
                <a:gd name="T62" fmla="*/ 2147483646 w 43"/>
                <a:gd name="T63" fmla="*/ 2147483646 h 70"/>
                <a:gd name="T64" fmla="*/ 2147483646 w 43"/>
                <a:gd name="T65" fmla="*/ 2147483646 h 70"/>
                <a:gd name="T66" fmla="*/ 2147483646 w 43"/>
                <a:gd name="T67" fmla="*/ 2147483646 h 70"/>
                <a:gd name="T68" fmla="*/ 2147483646 w 43"/>
                <a:gd name="T69" fmla="*/ 2147483646 h 70"/>
                <a:gd name="T70" fmla="*/ 2147483646 w 43"/>
                <a:gd name="T71" fmla="*/ 2147483646 h 70"/>
                <a:gd name="T72" fmla="*/ 2147483646 w 43"/>
                <a:gd name="T73" fmla="*/ 2147483646 h 70"/>
                <a:gd name="T74" fmla="*/ 2147483646 w 43"/>
                <a:gd name="T75" fmla="*/ 2147483646 h 70"/>
                <a:gd name="T76" fmla="*/ 2147483646 w 43"/>
                <a:gd name="T77" fmla="*/ 2147483646 h 70"/>
                <a:gd name="T78" fmla="*/ 2147483646 w 43"/>
                <a:gd name="T79" fmla="*/ 2147483646 h 70"/>
                <a:gd name="T80" fmla="*/ 2147483646 w 43"/>
                <a:gd name="T81" fmla="*/ 2147483646 h 70"/>
                <a:gd name="T82" fmla="*/ 2147483646 w 43"/>
                <a:gd name="T83" fmla="*/ 2147483646 h 70"/>
                <a:gd name="T84" fmla="*/ 2147483646 w 43"/>
                <a:gd name="T85" fmla="*/ 2147483646 h 70"/>
                <a:gd name="T86" fmla="*/ 2147483646 w 43"/>
                <a:gd name="T87" fmla="*/ 2147483646 h 70"/>
                <a:gd name="T88" fmla="*/ 2147483646 w 43"/>
                <a:gd name="T89" fmla="*/ 2147483646 h 70"/>
                <a:gd name="T90" fmla="*/ 2147483646 w 43"/>
                <a:gd name="T91" fmla="*/ 2147483646 h 70"/>
                <a:gd name="T92" fmla="*/ 2147483646 w 43"/>
                <a:gd name="T93" fmla="*/ 2147483646 h 70"/>
                <a:gd name="T94" fmla="*/ 2147483646 w 43"/>
                <a:gd name="T95" fmla="*/ 2147483646 h 70"/>
                <a:gd name="T96" fmla="*/ 2147483646 w 43"/>
                <a:gd name="T97" fmla="*/ 2147483646 h 70"/>
                <a:gd name="T98" fmla="*/ 2147483646 w 43"/>
                <a:gd name="T99" fmla="*/ 2147483646 h 70"/>
                <a:gd name="T100" fmla="*/ 2147483646 w 43"/>
                <a:gd name="T101" fmla="*/ 2147483646 h 70"/>
                <a:gd name="T102" fmla="*/ 2147483646 w 43"/>
                <a:gd name="T103" fmla="*/ 2147483646 h 70"/>
                <a:gd name="T104" fmla="*/ 2147483646 w 43"/>
                <a:gd name="T105" fmla="*/ 2147483646 h 70"/>
                <a:gd name="T106" fmla="*/ 2147483646 w 43"/>
                <a:gd name="T107" fmla="*/ 2147483646 h 70"/>
                <a:gd name="T108" fmla="*/ 2147483646 w 43"/>
                <a:gd name="T109" fmla="*/ 2147483646 h 70"/>
                <a:gd name="T110" fmla="*/ 2147483646 w 43"/>
                <a:gd name="T111" fmla="*/ 0 h 70"/>
                <a:gd name="T112" fmla="*/ 2147483646 w 43"/>
                <a:gd name="T113" fmla="*/ 0 h 70"/>
                <a:gd name="T114" fmla="*/ 2147483646 w 43"/>
                <a:gd name="T115" fmla="*/ 2147483646 h 70"/>
                <a:gd name="T116" fmla="*/ 2147483646 w 43"/>
                <a:gd name="T117" fmla="*/ 0 h 70"/>
                <a:gd name="T118" fmla="*/ 2147483646 w 43"/>
                <a:gd name="T119" fmla="*/ 2147483646 h 70"/>
                <a:gd name="T120" fmla="*/ 2147483646 w 43"/>
                <a:gd name="T121" fmla="*/ 2147483646 h 7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43" h="70">
                  <a:moveTo>
                    <a:pt x="27" y="6"/>
                  </a:moveTo>
                  <a:cubicBezTo>
                    <a:pt x="23" y="13"/>
                    <a:pt x="23" y="13"/>
                    <a:pt x="23" y="13"/>
                  </a:cubicBezTo>
                  <a:cubicBezTo>
                    <a:pt x="21" y="20"/>
                    <a:pt x="21" y="20"/>
                    <a:pt x="21" y="20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69"/>
                    <a:pt x="14" y="70"/>
                    <a:pt x="15" y="70"/>
                  </a:cubicBezTo>
                  <a:cubicBezTo>
                    <a:pt x="15" y="70"/>
                    <a:pt x="18" y="67"/>
                    <a:pt x="18" y="67"/>
                  </a:cubicBezTo>
                  <a:cubicBezTo>
                    <a:pt x="22" y="63"/>
                    <a:pt x="22" y="63"/>
                    <a:pt x="22" y="63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4" y="62"/>
                    <a:pt x="24" y="62"/>
                    <a:pt x="24" y="62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7" y="59"/>
                    <a:pt x="37" y="59"/>
                    <a:pt x="37" y="59"/>
                  </a:cubicBezTo>
                  <a:cubicBezTo>
                    <a:pt x="39" y="62"/>
                    <a:pt x="39" y="62"/>
                    <a:pt x="39" y="62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3" y="59"/>
                    <a:pt x="43" y="59"/>
                    <a:pt x="43" y="59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39" y="44"/>
                    <a:pt x="39" y="44"/>
                    <a:pt x="39" y="44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3" y="41"/>
                    <a:pt x="33" y="41"/>
                  </a:cubicBezTo>
                  <a:cubicBezTo>
                    <a:pt x="32" y="41"/>
                    <a:pt x="28" y="39"/>
                    <a:pt x="28" y="39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7" y="10"/>
                    <a:pt x="37" y="10"/>
                    <a:pt x="37" y="10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5"/>
                    <a:pt x="27" y="5"/>
                    <a:pt x="27" y="5"/>
                  </a:cubicBezTo>
                  <a:lnTo>
                    <a:pt x="27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0" name="Freeform 137">
              <a:extLst>
                <a:ext uri="{FF2B5EF4-FFF2-40B4-BE49-F238E27FC236}">
                  <a16:creationId xmlns:a16="http://schemas.microsoft.com/office/drawing/2014/main" id="{4797052A-1C84-1F4B-BC90-0EC0324E2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2147483646 w 144"/>
                <a:gd name="T39" fmla="*/ 2147483646 h 10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  <a:lnTo>
                    <a:pt x="114" y="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1" name="Freeform 138">
              <a:extLst>
                <a:ext uri="{FF2B5EF4-FFF2-40B4-BE49-F238E27FC236}">
                  <a16:creationId xmlns:a16="http://schemas.microsoft.com/office/drawing/2014/main" id="{7AAE37BF-0CBE-8D44-8FF5-972DC33B1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9913" y="4275138"/>
              <a:ext cx="187325" cy="141287"/>
            </a:xfrm>
            <a:custGeom>
              <a:avLst/>
              <a:gdLst>
                <a:gd name="T0" fmla="*/ 2147483646 w 144"/>
                <a:gd name="T1" fmla="*/ 2147483646 h 109"/>
                <a:gd name="T2" fmla="*/ 2147483646 w 144"/>
                <a:gd name="T3" fmla="*/ 2147483646 h 109"/>
                <a:gd name="T4" fmla="*/ 2147483646 w 144"/>
                <a:gd name="T5" fmla="*/ 2147483646 h 109"/>
                <a:gd name="T6" fmla="*/ 2147483646 w 144"/>
                <a:gd name="T7" fmla="*/ 2147483646 h 109"/>
                <a:gd name="T8" fmla="*/ 2147483646 w 144"/>
                <a:gd name="T9" fmla="*/ 2147483646 h 109"/>
                <a:gd name="T10" fmla="*/ 2147483646 w 144"/>
                <a:gd name="T11" fmla="*/ 2147483646 h 109"/>
                <a:gd name="T12" fmla="*/ 2147483646 w 144"/>
                <a:gd name="T13" fmla="*/ 0 h 109"/>
                <a:gd name="T14" fmla="*/ 2147483646 w 144"/>
                <a:gd name="T15" fmla="*/ 0 h 109"/>
                <a:gd name="T16" fmla="*/ 2147483646 w 144"/>
                <a:gd name="T17" fmla="*/ 2147483646 h 109"/>
                <a:gd name="T18" fmla="*/ 2147483646 w 144"/>
                <a:gd name="T19" fmla="*/ 2147483646 h 109"/>
                <a:gd name="T20" fmla="*/ 2147483646 w 144"/>
                <a:gd name="T21" fmla="*/ 2147483646 h 109"/>
                <a:gd name="T22" fmla="*/ 0 w 144"/>
                <a:gd name="T23" fmla="*/ 2147483646 h 109"/>
                <a:gd name="T24" fmla="*/ 0 w 144"/>
                <a:gd name="T25" fmla="*/ 2147483646 h 109"/>
                <a:gd name="T26" fmla="*/ 2147483646 w 144"/>
                <a:gd name="T27" fmla="*/ 2147483646 h 109"/>
                <a:gd name="T28" fmla="*/ 2147483646 w 144"/>
                <a:gd name="T29" fmla="*/ 2147483646 h 109"/>
                <a:gd name="T30" fmla="*/ 2147483646 w 144"/>
                <a:gd name="T31" fmla="*/ 2147483646 h 109"/>
                <a:gd name="T32" fmla="*/ 2147483646 w 144"/>
                <a:gd name="T33" fmla="*/ 2147483646 h 109"/>
                <a:gd name="T34" fmla="*/ 2147483646 w 144"/>
                <a:gd name="T35" fmla="*/ 2147483646 h 109"/>
                <a:gd name="T36" fmla="*/ 2147483646 w 144"/>
                <a:gd name="T37" fmla="*/ 2147483646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144" h="109">
                  <a:moveTo>
                    <a:pt x="114" y="79"/>
                  </a:moveTo>
                  <a:lnTo>
                    <a:pt x="120" y="79"/>
                  </a:lnTo>
                  <a:lnTo>
                    <a:pt x="138" y="55"/>
                  </a:lnTo>
                  <a:lnTo>
                    <a:pt x="144" y="49"/>
                  </a:lnTo>
                  <a:lnTo>
                    <a:pt x="132" y="49"/>
                  </a:lnTo>
                  <a:lnTo>
                    <a:pt x="108" y="25"/>
                  </a:lnTo>
                  <a:lnTo>
                    <a:pt x="96" y="0"/>
                  </a:lnTo>
                  <a:lnTo>
                    <a:pt x="90" y="0"/>
                  </a:lnTo>
                  <a:lnTo>
                    <a:pt x="54" y="19"/>
                  </a:lnTo>
                  <a:lnTo>
                    <a:pt x="24" y="43"/>
                  </a:lnTo>
                  <a:lnTo>
                    <a:pt x="6" y="67"/>
                  </a:lnTo>
                  <a:lnTo>
                    <a:pt x="0" y="85"/>
                  </a:lnTo>
                  <a:lnTo>
                    <a:pt x="0" y="97"/>
                  </a:lnTo>
                  <a:lnTo>
                    <a:pt x="6" y="109"/>
                  </a:lnTo>
                  <a:lnTo>
                    <a:pt x="36" y="103"/>
                  </a:lnTo>
                  <a:lnTo>
                    <a:pt x="36" y="109"/>
                  </a:lnTo>
                  <a:lnTo>
                    <a:pt x="42" y="85"/>
                  </a:lnTo>
                  <a:lnTo>
                    <a:pt x="72" y="85"/>
                  </a:lnTo>
                  <a:lnTo>
                    <a:pt x="96" y="85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2" name="Freeform 139">
              <a:extLst>
                <a:ext uri="{FF2B5EF4-FFF2-40B4-BE49-F238E27FC236}">
                  <a16:creationId xmlns:a16="http://schemas.microsoft.com/office/drawing/2014/main" id="{D3EF5DD3-7BB0-0944-A163-2C32582628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w 18"/>
                <a:gd name="T7" fmla="*/ 2147483646 h 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3" name="Freeform 140">
              <a:extLst>
                <a:ext uri="{FF2B5EF4-FFF2-40B4-BE49-F238E27FC236}">
                  <a16:creationId xmlns:a16="http://schemas.microsoft.com/office/drawing/2014/main" id="{F964F8B4-DF15-A64C-8576-C20A0896C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23812" cy="6350"/>
            </a:xfrm>
            <a:custGeom>
              <a:avLst/>
              <a:gdLst>
                <a:gd name="T0" fmla="*/ 0 w 18"/>
                <a:gd name="T1" fmla="*/ 2147483646 h 6"/>
                <a:gd name="T2" fmla="*/ 2147483646 w 18"/>
                <a:gd name="T3" fmla="*/ 2147483646 h 6"/>
                <a:gd name="T4" fmla="*/ 2147483646 w 18"/>
                <a:gd name="T5" fmla="*/ 0 h 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6" y="6"/>
                  </a:lnTo>
                  <a:lnTo>
                    <a:pt x="18" y="0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4" name="Freeform 141">
              <a:extLst>
                <a:ext uri="{FF2B5EF4-FFF2-40B4-BE49-F238E27FC236}">
                  <a16:creationId xmlns:a16="http://schemas.microsoft.com/office/drawing/2014/main" id="{29613BC0-1BB3-0042-9C79-BCC55F854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5950" y="4384675"/>
              <a:ext cx="101600" cy="131763"/>
            </a:xfrm>
            <a:custGeom>
              <a:avLst/>
              <a:gdLst>
                <a:gd name="T0" fmla="*/ 2147483646 w 78"/>
                <a:gd name="T1" fmla="*/ 2147483646 h 102"/>
                <a:gd name="T2" fmla="*/ 2147483646 w 78"/>
                <a:gd name="T3" fmla="*/ 0 h 102"/>
                <a:gd name="T4" fmla="*/ 2147483646 w 78"/>
                <a:gd name="T5" fmla="*/ 0 h 102"/>
                <a:gd name="T6" fmla="*/ 2147483646 w 78"/>
                <a:gd name="T7" fmla="*/ 0 h 102"/>
                <a:gd name="T8" fmla="*/ 0 w 78"/>
                <a:gd name="T9" fmla="*/ 2147483646 h 102"/>
                <a:gd name="T10" fmla="*/ 2147483646 w 78"/>
                <a:gd name="T11" fmla="*/ 2147483646 h 102"/>
                <a:gd name="T12" fmla="*/ 0 w 78"/>
                <a:gd name="T13" fmla="*/ 2147483646 h 102"/>
                <a:gd name="T14" fmla="*/ 0 w 78"/>
                <a:gd name="T15" fmla="*/ 2147483646 h 102"/>
                <a:gd name="T16" fmla="*/ 2147483646 w 78"/>
                <a:gd name="T17" fmla="*/ 2147483646 h 102"/>
                <a:gd name="T18" fmla="*/ 2147483646 w 78"/>
                <a:gd name="T19" fmla="*/ 2147483646 h 102"/>
                <a:gd name="T20" fmla="*/ 2147483646 w 78"/>
                <a:gd name="T21" fmla="*/ 2147483646 h 102"/>
                <a:gd name="T22" fmla="*/ 2147483646 w 78"/>
                <a:gd name="T23" fmla="*/ 2147483646 h 102"/>
                <a:gd name="T24" fmla="*/ 2147483646 w 78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" h="102">
                  <a:moveTo>
                    <a:pt x="60" y="6"/>
                  </a:moveTo>
                  <a:lnTo>
                    <a:pt x="60" y="0"/>
                  </a:lnTo>
                  <a:lnTo>
                    <a:pt x="36" y="0"/>
                  </a:lnTo>
                  <a:lnTo>
                    <a:pt x="6" y="0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0" y="66"/>
                  </a:lnTo>
                  <a:lnTo>
                    <a:pt x="0" y="84"/>
                  </a:lnTo>
                  <a:lnTo>
                    <a:pt x="6" y="102"/>
                  </a:lnTo>
                  <a:lnTo>
                    <a:pt x="36" y="102"/>
                  </a:lnTo>
                  <a:lnTo>
                    <a:pt x="78" y="90"/>
                  </a:lnTo>
                  <a:lnTo>
                    <a:pt x="60" y="36"/>
                  </a:lnTo>
                  <a:lnTo>
                    <a:pt x="60" y="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5" name="Freeform 142">
              <a:extLst>
                <a:ext uri="{FF2B5EF4-FFF2-40B4-BE49-F238E27FC236}">
                  <a16:creationId xmlns:a16="http://schemas.microsoft.com/office/drawing/2014/main" id="{350F705A-868D-BE43-8EF6-33C7BB15FF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6763" y="4283075"/>
              <a:ext cx="296862" cy="266700"/>
            </a:xfrm>
            <a:custGeom>
              <a:avLst/>
              <a:gdLst>
                <a:gd name="T0" fmla="*/ 2147483646 w 228"/>
                <a:gd name="T1" fmla="*/ 2147483646 h 205"/>
                <a:gd name="T2" fmla="*/ 2147483646 w 228"/>
                <a:gd name="T3" fmla="*/ 2147483646 h 205"/>
                <a:gd name="T4" fmla="*/ 2147483646 w 228"/>
                <a:gd name="T5" fmla="*/ 2147483646 h 205"/>
                <a:gd name="T6" fmla="*/ 2147483646 w 228"/>
                <a:gd name="T7" fmla="*/ 2147483646 h 205"/>
                <a:gd name="T8" fmla="*/ 2147483646 w 228"/>
                <a:gd name="T9" fmla="*/ 2147483646 h 205"/>
                <a:gd name="T10" fmla="*/ 2147483646 w 228"/>
                <a:gd name="T11" fmla="*/ 2147483646 h 205"/>
                <a:gd name="T12" fmla="*/ 2147483646 w 228"/>
                <a:gd name="T13" fmla="*/ 2147483646 h 205"/>
                <a:gd name="T14" fmla="*/ 2147483646 w 228"/>
                <a:gd name="T15" fmla="*/ 2147483646 h 205"/>
                <a:gd name="T16" fmla="*/ 2147483646 w 228"/>
                <a:gd name="T17" fmla="*/ 2147483646 h 205"/>
                <a:gd name="T18" fmla="*/ 2147483646 w 228"/>
                <a:gd name="T19" fmla="*/ 0 h 205"/>
                <a:gd name="T20" fmla="*/ 2147483646 w 228"/>
                <a:gd name="T21" fmla="*/ 2147483646 h 205"/>
                <a:gd name="T22" fmla="*/ 2147483646 w 228"/>
                <a:gd name="T23" fmla="*/ 2147483646 h 205"/>
                <a:gd name="T24" fmla="*/ 2147483646 w 228"/>
                <a:gd name="T25" fmla="*/ 2147483646 h 205"/>
                <a:gd name="T26" fmla="*/ 2147483646 w 228"/>
                <a:gd name="T27" fmla="*/ 2147483646 h 205"/>
                <a:gd name="T28" fmla="*/ 2147483646 w 228"/>
                <a:gd name="T29" fmla="*/ 2147483646 h 205"/>
                <a:gd name="T30" fmla="*/ 2147483646 w 228"/>
                <a:gd name="T31" fmla="*/ 2147483646 h 205"/>
                <a:gd name="T32" fmla="*/ 2147483646 w 228"/>
                <a:gd name="T33" fmla="*/ 2147483646 h 205"/>
                <a:gd name="T34" fmla="*/ 2147483646 w 228"/>
                <a:gd name="T35" fmla="*/ 2147483646 h 205"/>
                <a:gd name="T36" fmla="*/ 2147483646 w 228"/>
                <a:gd name="T37" fmla="*/ 2147483646 h 205"/>
                <a:gd name="T38" fmla="*/ 0 w 228"/>
                <a:gd name="T39" fmla="*/ 2147483646 h 205"/>
                <a:gd name="T40" fmla="*/ 0 w 228"/>
                <a:gd name="T41" fmla="*/ 2147483646 h 205"/>
                <a:gd name="T42" fmla="*/ 2147483646 w 228"/>
                <a:gd name="T43" fmla="*/ 2147483646 h 205"/>
                <a:gd name="T44" fmla="*/ 2147483646 w 228"/>
                <a:gd name="T45" fmla="*/ 2147483646 h 205"/>
                <a:gd name="T46" fmla="*/ 2147483646 w 228"/>
                <a:gd name="T47" fmla="*/ 2147483646 h 205"/>
                <a:gd name="T48" fmla="*/ 2147483646 w 228"/>
                <a:gd name="T49" fmla="*/ 2147483646 h 205"/>
                <a:gd name="T50" fmla="*/ 2147483646 w 228"/>
                <a:gd name="T51" fmla="*/ 2147483646 h 205"/>
                <a:gd name="T52" fmla="*/ 2147483646 w 228"/>
                <a:gd name="T53" fmla="*/ 2147483646 h 20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228" h="205">
                  <a:moveTo>
                    <a:pt x="120" y="151"/>
                  </a:moveTo>
                  <a:lnTo>
                    <a:pt x="150" y="163"/>
                  </a:lnTo>
                  <a:lnTo>
                    <a:pt x="180" y="121"/>
                  </a:lnTo>
                  <a:lnTo>
                    <a:pt x="198" y="73"/>
                  </a:lnTo>
                  <a:lnTo>
                    <a:pt x="204" y="55"/>
                  </a:lnTo>
                  <a:lnTo>
                    <a:pt x="222" y="49"/>
                  </a:lnTo>
                  <a:lnTo>
                    <a:pt x="228" y="31"/>
                  </a:lnTo>
                  <a:lnTo>
                    <a:pt x="210" y="25"/>
                  </a:lnTo>
                  <a:lnTo>
                    <a:pt x="198" y="7"/>
                  </a:lnTo>
                  <a:lnTo>
                    <a:pt x="204" y="0"/>
                  </a:lnTo>
                  <a:lnTo>
                    <a:pt x="174" y="25"/>
                  </a:lnTo>
                  <a:lnTo>
                    <a:pt x="144" y="31"/>
                  </a:lnTo>
                  <a:lnTo>
                    <a:pt x="108" y="31"/>
                  </a:lnTo>
                  <a:lnTo>
                    <a:pt x="84" y="43"/>
                  </a:lnTo>
                  <a:lnTo>
                    <a:pt x="48" y="31"/>
                  </a:lnTo>
                  <a:lnTo>
                    <a:pt x="24" y="31"/>
                  </a:lnTo>
                  <a:lnTo>
                    <a:pt x="12" y="49"/>
                  </a:lnTo>
                  <a:lnTo>
                    <a:pt x="12" y="67"/>
                  </a:lnTo>
                  <a:lnTo>
                    <a:pt x="12" y="91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24" y="163"/>
                  </a:lnTo>
                  <a:lnTo>
                    <a:pt x="48" y="193"/>
                  </a:lnTo>
                  <a:lnTo>
                    <a:pt x="72" y="199"/>
                  </a:lnTo>
                  <a:lnTo>
                    <a:pt x="96" y="205"/>
                  </a:lnTo>
                  <a:lnTo>
                    <a:pt x="102" y="175"/>
                  </a:lnTo>
                  <a:lnTo>
                    <a:pt x="120" y="15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6" name="Freeform 143">
              <a:extLst>
                <a:ext uri="{FF2B5EF4-FFF2-40B4-BE49-F238E27FC236}">
                  <a16:creationId xmlns:a16="http://schemas.microsoft.com/office/drawing/2014/main" id="{48CCE68B-9033-0146-B5D1-76F150C88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5688" y="4384675"/>
              <a:ext cx="320675" cy="187325"/>
            </a:xfrm>
            <a:custGeom>
              <a:avLst/>
              <a:gdLst>
                <a:gd name="T0" fmla="*/ 2147483646 w 246"/>
                <a:gd name="T1" fmla="*/ 2147483646 h 144"/>
                <a:gd name="T2" fmla="*/ 2147483646 w 246"/>
                <a:gd name="T3" fmla="*/ 2147483646 h 144"/>
                <a:gd name="T4" fmla="*/ 2147483646 w 246"/>
                <a:gd name="T5" fmla="*/ 2147483646 h 144"/>
                <a:gd name="T6" fmla="*/ 2147483646 w 246"/>
                <a:gd name="T7" fmla="*/ 2147483646 h 144"/>
                <a:gd name="T8" fmla="*/ 0 w 246"/>
                <a:gd name="T9" fmla="*/ 2147483646 h 144"/>
                <a:gd name="T10" fmla="*/ 2147483646 w 246"/>
                <a:gd name="T11" fmla="*/ 2147483646 h 144"/>
                <a:gd name="T12" fmla="*/ 2147483646 w 246"/>
                <a:gd name="T13" fmla="*/ 2147483646 h 144"/>
                <a:gd name="T14" fmla="*/ 2147483646 w 246"/>
                <a:gd name="T15" fmla="*/ 2147483646 h 144"/>
                <a:gd name="T16" fmla="*/ 2147483646 w 246"/>
                <a:gd name="T17" fmla="*/ 2147483646 h 144"/>
                <a:gd name="T18" fmla="*/ 2147483646 w 246"/>
                <a:gd name="T19" fmla="*/ 2147483646 h 144"/>
                <a:gd name="T20" fmla="*/ 2147483646 w 246"/>
                <a:gd name="T21" fmla="*/ 2147483646 h 144"/>
                <a:gd name="T22" fmla="*/ 2147483646 w 246"/>
                <a:gd name="T23" fmla="*/ 2147483646 h 144"/>
                <a:gd name="T24" fmla="*/ 2147483646 w 246"/>
                <a:gd name="T25" fmla="*/ 2147483646 h 144"/>
                <a:gd name="T26" fmla="*/ 2147483646 w 246"/>
                <a:gd name="T27" fmla="*/ 2147483646 h 144"/>
                <a:gd name="T28" fmla="*/ 2147483646 w 246"/>
                <a:gd name="T29" fmla="*/ 2147483646 h 144"/>
                <a:gd name="T30" fmla="*/ 2147483646 w 246"/>
                <a:gd name="T31" fmla="*/ 2147483646 h 144"/>
                <a:gd name="T32" fmla="*/ 2147483646 w 246"/>
                <a:gd name="T33" fmla="*/ 2147483646 h 144"/>
                <a:gd name="T34" fmla="*/ 2147483646 w 246"/>
                <a:gd name="T35" fmla="*/ 2147483646 h 144"/>
                <a:gd name="T36" fmla="*/ 2147483646 w 246"/>
                <a:gd name="T37" fmla="*/ 2147483646 h 144"/>
                <a:gd name="T38" fmla="*/ 2147483646 w 246"/>
                <a:gd name="T39" fmla="*/ 0 h 144"/>
                <a:gd name="T40" fmla="*/ 2147483646 w 246"/>
                <a:gd name="T41" fmla="*/ 2147483646 h 144"/>
                <a:gd name="T42" fmla="*/ 2147483646 w 246"/>
                <a:gd name="T43" fmla="*/ 2147483646 h 14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46" h="144">
                  <a:moveTo>
                    <a:pt x="78" y="36"/>
                  </a:moveTo>
                  <a:lnTo>
                    <a:pt x="72" y="48"/>
                  </a:lnTo>
                  <a:lnTo>
                    <a:pt x="36" y="60"/>
                  </a:lnTo>
                  <a:lnTo>
                    <a:pt x="12" y="66"/>
                  </a:lnTo>
                  <a:lnTo>
                    <a:pt x="0" y="102"/>
                  </a:lnTo>
                  <a:lnTo>
                    <a:pt x="12" y="132"/>
                  </a:lnTo>
                  <a:lnTo>
                    <a:pt x="18" y="144"/>
                  </a:lnTo>
                  <a:lnTo>
                    <a:pt x="42" y="132"/>
                  </a:lnTo>
                  <a:lnTo>
                    <a:pt x="66" y="132"/>
                  </a:lnTo>
                  <a:lnTo>
                    <a:pt x="78" y="138"/>
                  </a:lnTo>
                  <a:lnTo>
                    <a:pt x="78" y="114"/>
                  </a:lnTo>
                  <a:lnTo>
                    <a:pt x="114" y="108"/>
                  </a:lnTo>
                  <a:lnTo>
                    <a:pt x="144" y="120"/>
                  </a:lnTo>
                  <a:lnTo>
                    <a:pt x="198" y="108"/>
                  </a:lnTo>
                  <a:lnTo>
                    <a:pt x="246" y="102"/>
                  </a:lnTo>
                  <a:lnTo>
                    <a:pt x="210" y="66"/>
                  </a:lnTo>
                  <a:lnTo>
                    <a:pt x="186" y="54"/>
                  </a:lnTo>
                  <a:lnTo>
                    <a:pt x="168" y="24"/>
                  </a:lnTo>
                  <a:lnTo>
                    <a:pt x="156" y="0"/>
                  </a:lnTo>
                  <a:lnTo>
                    <a:pt x="108" y="30"/>
                  </a:lnTo>
                  <a:lnTo>
                    <a:pt x="78" y="3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7" name="Freeform 144">
              <a:extLst>
                <a:ext uri="{FF2B5EF4-FFF2-40B4-BE49-F238E27FC236}">
                  <a16:creationId xmlns:a16="http://schemas.microsoft.com/office/drawing/2014/main" id="{5F4226FF-0D86-614B-951E-474B11534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2025" y="4557713"/>
              <a:ext cx="195263" cy="233362"/>
            </a:xfrm>
            <a:custGeom>
              <a:avLst/>
              <a:gdLst>
                <a:gd name="T0" fmla="*/ 2147483646 w 150"/>
                <a:gd name="T1" fmla="*/ 2147483646 h 180"/>
                <a:gd name="T2" fmla="*/ 2147483646 w 150"/>
                <a:gd name="T3" fmla="*/ 2147483646 h 180"/>
                <a:gd name="T4" fmla="*/ 2147483646 w 150"/>
                <a:gd name="T5" fmla="*/ 2147483646 h 180"/>
                <a:gd name="T6" fmla="*/ 2147483646 w 150"/>
                <a:gd name="T7" fmla="*/ 2147483646 h 180"/>
                <a:gd name="T8" fmla="*/ 2147483646 w 150"/>
                <a:gd name="T9" fmla="*/ 2147483646 h 180"/>
                <a:gd name="T10" fmla="*/ 2147483646 w 150"/>
                <a:gd name="T11" fmla="*/ 0 h 180"/>
                <a:gd name="T12" fmla="*/ 2147483646 w 150"/>
                <a:gd name="T13" fmla="*/ 0 h 180"/>
                <a:gd name="T14" fmla="*/ 2147483646 w 150"/>
                <a:gd name="T15" fmla="*/ 2147483646 h 180"/>
                <a:gd name="T16" fmla="*/ 2147483646 w 150"/>
                <a:gd name="T17" fmla="*/ 2147483646 h 180"/>
                <a:gd name="T18" fmla="*/ 2147483646 w 150"/>
                <a:gd name="T19" fmla="*/ 2147483646 h 180"/>
                <a:gd name="T20" fmla="*/ 2147483646 w 150"/>
                <a:gd name="T21" fmla="*/ 2147483646 h 180"/>
                <a:gd name="T22" fmla="*/ 2147483646 w 150"/>
                <a:gd name="T23" fmla="*/ 2147483646 h 180"/>
                <a:gd name="T24" fmla="*/ 2147483646 w 150"/>
                <a:gd name="T25" fmla="*/ 2147483646 h 180"/>
                <a:gd name="T26" fmla="*/ 2147483646 w 150"/>
                <a:gd name="T27" fmla="*/ 2147483646 h 180"/>
                <a:gd name="T28" fmla="*/ 2147483646 w 150"/>
                <a:gd name="T29" fmla="*/ 2147483646 h 180"/>
                <a:gd name="T30" fmla="*/ 2147483646 w 150"/>
                <a:gd name="T31" fmla="*/ 2147483646 h 180"/>
                <a:gd name="T32" fmla="*/ 2147483646 w 150"/>
                <a:gd name="T33" fmla="*/ 2147483646 h 180"/>
                <a:gd name="T34" fmla="*/ 0 w 150"/>
                <a:gd name="T35" fmla="*/ 2147483646 h 180"/>
                <a:gd name="T36" fmla="*/ 2147483646 w 150"/>
                <a:gd name="T37" fmla="*/ 2147483646 h 180"/>
                <a:gd name="T38" fmla="*/ 2147483646 w 150"/>
                <a:gd name="T39" fmla="*/ 2147483646 h 180"/>
                <a:gd name="T40" fmla="*/ 2147483646 w 150"/>
                <a:gd name="T41" fmla="*/ 2147483646 h 180"/>
                <a:gd name="T42" fmla="*/ 2147483646 w 150"/>
                <a:gd name="T43" fmla="*/ 2147483646 h 1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50" h="180">
                  <a:moveTo>
                    <a:pt x="66" y="162"/>
                  </a:moveTo>
                  <a:lnTo>
                    <a:pt x="90" y="144"/>
                  </a:lnTo>
                  <a:lnTo>
                    <a:pt x="114" y="96"/>
                  </a:lnTo>
                  <a:lnTo>
                    <a:pt x="132" y="7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14" y="0"/>
                  </a:lnTo>
                  <a:lnTo>
                    <a:pt x="90" y="12"/>
                  </a:lnTo>
                  <a:lnTo>
                    <a:pt x="72" y="18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48" y="48"/>
                  </a:lnTo>
                  <a:lnTo>
                    <a:pt x="60" y="54"/>
                  </a:lnTo>
                  <a:lnTo>
                    <a:pt x="54" y="84"/>
                  </a:lnTo>
                  <a:lnTo>
                    <a:pt x="48" y="114"/>
                  </a:lnTo>
                  <a:lnTo>
                    <a:pt x="30" y="114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18" y="156"/>
                  </a:lnTo>
                  <a:lnTo>
                    <a:pt x="24" y="180"/>
                  </a:lnTo>
                  <a:lnTo>
                    <a:pt x="42" y="162"/>
                  </a:lnTo>
                  <a:lnTo>
                    <a:pt x="66" y="16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8" name="Freeform 145">
              <a:extLst>
                <a:ext uri="{FF2B5EF4-FFF2-40B4-BE49-F238E27FC236}">
                  <a16:creationId xmlns:a16="http://schemas.microsoft.com/office/drawing/2014/main" id="{34CA47CB-1452-744F-AD6D-C4127A4A6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2338" y="4605338"/>
              <a:ext cx="117475" cy="130175"/>
            </a:xfrm>
            <a:custGeom>
              <a:avLst/>
              <a:gdLst>
                <a:gd name="T0" fmla="*/ 2147483646 w 90"/>
                <a:gd name="T1" fmla="*/ 2147483646 h 102"/>
                <a:gd name="T2" fmla="*/ 2147483646 w 90"/>
                <a:gd name="T3" fmla="*/ 2147483646 h 102"/>
                <a:gd name="T4" fmla="*/ 2147483646 w 90"/>
                <a:gd name="T5" fmla="*/ 2147483646 h 102"/>
                <a:gd name="T6" fmla="*/ 2147483646 w 90"/>
                <a:gd name="T7" fmla="*/ 2147483646 h 102"/>
                <a:gd name="T8" fmla="*/ 2147483646 w 90"/>
                <a:gd name="T9" fmla="*/ 2147483646 h 102"/>
                <a:gd name="T10" fmla="*/ 2147483646 w 90"/>
                <a:gd name="T11" fmla="*/ 0 h 102"/>
                <a:gd name="T12" fmla="*/ 2147483646 w 90"/>
                <a:gd name="T13" fmla="*/ 0 h 102"/>
                <a:gd name="T14" fmla="*/ 0 w 90"/>
                <a:gd name="T15" fmla="*/ 0 h 102"/>
                <a:gd name="T16" fmla="*/ 0 w 90"/>
                <a:gd name="T17" fmla="*/ 2147483646 h 102"/>
                <a:gd name="T18" fmla="*/ 0 w 90"/>
                <a:gd name="T19" fmla="*/ 2147483646 h 102"/>
                <a:gd name="T20" fmla="*/ 2147483646 w 90"/>
                <a:gd name="T21" fmla="*/ 2147483646 h 102"/>
                <a:gd name="T22" fmla="*/ 2147483646 w 90"/>
                <a:gd name="T23" fmla="*/ 2147483646 h 102"/>
                <a:gd name="T24" fmla="*/ 2147483646 w 90"/>
                <a:gd name="T25" fmla="*/ 2147483646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0" h="102">
                  <a:moveTo>
                    <a:pt x="60" y="78"/>
                  </a:moveTo>
                  <a:lnTo>
                    <a:pt x="78" y="78"/>
                  </a:lnTo>
                  <a:lnTo>
                    <a:pt x="84" y="48"/>
                  </a:lnTo>
                  <a:lnTo>
                    <a:pt x="90" y="18"/>
                  </a:lnTo>
                  <a:lnTo>
                    <a:pt x="78" y="12"/>
                  </a:lnTo>
                  <a:lnTo>
                    <a:pt x="78" y="0"/>
                  </a:lnTo>
                  <a:lnTo>
                    <a:pt x="4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0" y="54"/>
                  </a:lnTo>
                  <a:lnTo>
                    <a:pt x="30" y="102"/>
                  </a:lnTo>
                  <a:lnTo>
                    <a:pt x="42" y="90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19" name="Freeform 146">
              <a:extLst>
                <a:ext uri="{FF2B5EF4-FFF2-40B4-BE49-F238E27FC236}">
                  <a16:creationId xmlns:a16="http://schemas.microsoft.com/office/drawing/2014/main" id="{5BF53644-14FD-B14B-8379-1903C146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2147483646 w 144"/>
                <a:gd name="T43" fmla="*/ 2147483646 h 19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  <a:lnTo>
                    <a:pt x="144" y="17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0" name="Freeform 147">
              <a:extLst>
                <a:ext uri="{FF2B5EF4-FFF2-40B4-BE49-F238E27FC236}">
                  <a16:creationId xmlns:a16="http://schemas.microsoft.com/office/drawing/2014/main" id="{E9037179-9C01-B442-900A-DC9281740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0588" y="4346575"/>
              <a:ext cx="187325" cy="258763"/>
            </a:xfrm>
            <a:custGeom>
              <a:avLst/>
              <a:gdLst>
                <a:gd name="T0" fmla="*/ 2147483646 w 144"/>
                <a:gd name="T1" fmla="*/ 2147483646 h 198"/>
                <a:gd name="T2" fmla="*/ 2147483646 w 144"/>
                <a:gd name="T3" fmla="*/ 2147483646 h 198"/>
                <a:gd name="T4" fmla="*/ 2147483646 w 144"/>
                <a:gd name="T5" fmla="*/ 2147483646 h 198"/>
                <a:gd name="T6" fmla="*/ 2147483646 w 144"/>
                <a:gd name="T7" fmla="*/ 2147483646 h 198"/>
                <a:gd name="T8" fmla="*/ 2147483646 w 144"/>
                <a:gd name="T9" fmla="*/ 2147483646 h 198"/>
                <a:gd name="T10" fmla="*/ 2147483646 w 144"/>
                <a:gd name="T11" fmla="*/ 2147483646 h 198"/>
                <a:gd name="T12" fmla="*/ 2147483646 w 144"/>
                <a:gd name="T13" fmla="*/ 2147483646 h 198"/>
                <a:gd name="T14" fmla="*/ 2147483646 w 144"/>
                <a:gd name="T15" fmla="*/ 2147483646 h 198"/>
                <a:gd name="T16" fmla="*/ 2147483646 w 144"/>
                <a:gd name="T17" fmla="*/ 0 h 198"/>
                <a:gd name="T18" fmla="*/ 2147483646 w 144"/>
                <a:gd name="T19" fmla="*/ 0 h 198"/>
                <a:gd name="T20" fmla="*/ 2147483646 w 144"/>
                <a:gd name="T21" fmla="*/ 2147483646 h 198"/>
                <a:gd name="T22" fmla="*/ 2147483646 w 144"/>
                <a:gd name="T23" fmla="*/ 2147483646 h 198"/>
                <a:gd name="T24" fmla="*/ 2147483646 w 144"/>
                <a:gd name="T25" fmla="*/ 2147483646 h 198"/>
                <a:gd name="T26" fmla="*/ 2147483646 w 144"/>
                <a:gd name="T27" fmla="*/ 2147483646 h 198"/>
                <a:gd name="T28" fmla="*/ 2147483646 w 144"/>
                <a:gd name="T29" fmla="*/ 2147483646 h 198"/>
                <a:gd name="T30" fmla="*/ 2147483646 w 144"/>
                <a:gd name="T31" fmla="*/ 2147483646 h 198"/>
                <a:gd name="T32" fmla="*/ 0 w 144"/>
                <a:gd name="T33" fmla="*/ 2147483646 h 198"/>
                <a:gd name="T34" fmla="*/ 2147483646 w 144"/>
                <a:gd name="T35" fmla="*/ 2147483646 h 198"/>
                <a:gd name="T36" fmla="*/ 2147483646 w 144"/>
                <a:gd name="T37" fmla="*/ 2147483646 h 198"/>
                <a:gd name="T38" fmla="*/ 2147483646 w 144"/>
                <a:gd name="T39" fmla="*/ 2147483646 h 198"/>
                <a:gd name="T40" fmla="*/ 2147483646 w 144"/>
                <a:gd name="T41" fmla="*/ 2147483646 h 19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44" h="198">
                  <a:moveTo>
                    <a:pt x="144" y="174"/>
                  </a:moveTo>
                  <a:lnTo>
                    <a:pt x="138" y="162"/>
                  </a:lnTo>
                  <a:lnTo>
                    <a:pt x="126" y="132"/>
                  </a:lnTo>
                  <a:lnTo>
                    <a:pt x="138" y="96"/>
                  </a:lnTo>
                  <a:lnTo>
                    <a:pt x="132" y="96"/>
                  </a:lnTo>
                  <a:lnTo>
                    <a:pt x="114" y="66"/>
                  </a:lnTo>
                  <a:lnTo>
                    <a:pt x="114" y="48"/>
                  </a:lnTo>
                  <a:lnTo>
                    <a:pt x="138" y="42"/>
                  </a:lnTo>
                  <a:lnTo>
                    <a:pt x="126" y="0"/>
                  </a:lnTo>
                  <a:lnTo>
                    <a:pt x="108" y="6"/>
                  </a:lnTo>
                  <a:lnTo>
                    <a:pt x="102" y="24"/>
                  </a:lnTo>
                  <a:lnTo>
                    <a:pt x="84" y="72"/>
                  </a:lnTo>
                  <a:lnTo>
                    <a:pt x="54" y="114"/>
                  </a:lnTo>
                  <a:lnTo>
                    <a:pt x="24" y="102"/>
                  </a:lnTo>
                  <a:lnTo>
                    <a:pt x="6" y="126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24" y="198"/>
                  </a:lnTo>
                  <a:lnTo>
                    <a:pt x="72" y="198"/>
                  </a:lnTo>
                  <a:lnTo>
                    <a:pt x="102" y="198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1" name="Freeform 148">
              <a:extLst>
                <a:ext uri="{FF2B5EF4-FFF2-40B4-BE49-F238E27FC236}">
                  <a16:creationId xmlns:a16="http://schemas.microsoft.com/office/drawing/2014/main" id="{79DDEC6A-FB8F-1646-B674-4471C0DCD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337050"/>
              <a:ext cx="63500" cy="157163"/>
            </a:xfrm>
            <a:custGeom>
              <a:avLst/>
              <a:gdLst>
                <a:gd name="T0" fmla="*/ 2147483646 w 48"/>
                <a:gd name="T1" fmla="*/ 2147483646 h 120"/>
                <a:gd name="T2" fmla="*/ 2147483646 w 48"/>
                <a:gd name="T3" fmla="*/ 2147483646 h 120"/>
                <a:gd name="T4" fmla="*/ 2147483646 w 48"/>
                <a:gd name="T5" fmla="*/ 2147483646 h 120"/>
                <a:gd name="T6" fmla="*/ 2147483646 w 48"/>
                <a:gd name="T7" fmla="*/ 2147483646 h 120"/>
                <a:gd name="T8" fmla="*/ 2147483646 w 48"/>
                <a:gd name="T9" fmla="*/ 0 h 120"/>
                <a:gd name="T10" fmla="*/ 2147483646 w 48"/>
                <a:gd name="T11" fmla="*/ 2147483646 h 120"/>
                <a:gd name="T12" fmla="*/ 2147483646 w 48"/>
                <a:gd name="T13" fmla="*/ 2147483646 h 120"/>
                <a:gd name="T14" fmla="*/ 0 w 48"/>
                <a:gd name="T15" fmla="*/ 2147483646 h 120"/>
                <a:gd name="T16" fmla="*/ 0 w 48"/>
                <a:gd name="T17" fmla="*/ 2147483646 h 120"/>
                <a:gd name="T18" fmla="*/ 2147483646 w 48"/>
                <a:gd name="T19" fmla="*/ 2147483646 h 120"/>
                <a:gd name="T20" fmla="*/ 2147483646 w 48"/>
                <a:gd name="T21" fmla="*/ 2147483646 h 120"/>
                <a:gd name="T22" fmla="*/ 2147483646 w 48"/>
                <a:gd name="T23" fmla="*/ 2147483646 h 120"/>
                <a:gd name="T24" fmla="*/ 2147483646 w 48"/>
                <a:gd name="T25" fmla="*/ 2147483646 h 120"/>
                <a:gd name="T26" fmla="*/ 2147483646 w 48"/>
                <a:gd name="T27" fmla="*/ 2147483646 h 120"/>
                <a:gd name="T28" fmla="*/ 2147483646 w 48"/>
                <a:gd name="T29" fmla="*/ 2147483646 h 1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8" h="120">
                  <a:moveTo>
                    <a:pt x="48" y="48"/>
                  </a:moveTo>
                  <a:lnTo>
                    <a:pt x="48" y="24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6" y="30"/>
                  </a:lnTo>
                  <a:lnTo>
                    <a:pt x="0" y="30"/>
                  </a:lnTo>
                  <a:lnTo>
                    <a:pt x="0" y="48"/>
                  </a:lnTo>
                  <a:lnTo>
                    <a:pt x="6" y="90"/>
                  </a:lnTo>
                  <a:lnTo>
                    <a:pt x="24" y="120"/>
                  </a:lnTo>
                  <a:lnTo>
                    <a:pt x="36" y="120"/>
                  </a:lnTo>
                  <a:lnTo>
                    <a:pt x="36" y="90"/>
                  </a:lnTo>
                  <a:lnTo>
                    <a:pt x="48" y="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2" name="Freeform 149">
              <a:extLst>
                <a:ext uri="{FF2B5EF4-FFF2-40B4-BE49-F238E27FC236}">
                  <a16:creationId xmlns:a16="http://schemas.microsoft.com/office/drawing/2014/main" id="{7758106C-9377-7746-A152-91A569BFF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3738" y="4378325"/>
              <a:ext cx="55562" cy="123825"/>
            </a:xfrm>
            <a:custGeom>
              <a:avLst/>
              <a:gdLst>
                <a:gd name="T0" fmla="*/ 2147483646 w 42"/>
                <a:gd name="T1" fmla="*/ 2147483646 h 96"/>
                <a:gd name="T2" fmla="*/ 2147483646 w 42"/>
                <a:gd name="T3" fmla="*/ 0 h 96"/>
                <a:gd name="T4" fmla="*/ 2147483646 w 42"/>
                <a:gd name="T5" fmla="*/ 2147483646 h 96"/>
                <a:gd name="T6" fmla="*/ 0 w 42"/>
                <a:gd name="T7" fmla="*/ 2147483646 h 96"/>
                <a:gd name="T8" fmla="*/ 0 w 42"/>
                <a:gd name="T9" fmla="*/ 2147483646 h 96"/>
                <a:gd name="T10" fmla="*/ 0 w 42"/>
                <a:gd name="T11" fmla="*/ 2147483646 h 96"/>
                <a:gd name="T12" fmla="*/ 2147483646 w 42"/>
                <a:gd name="T13" fmla="*/ 2147483646 h 96"/>
                <a:gd name="T14" fmla="*/ 2147483646 w 42"/>
                <a:gd name="T15" fmla="*/ 2147483646 h 96"/>
                <a:gd name="T16" fmla="*/ 2147483646 w 42"/>
                <a:gd name="T17" fmla="*/ 2147483646 h 96"/>
                <a:gd name="T18" fmla="*/ 2147483646 w 42"/>
                <a:gd name="T19" fmla="*/ 2147483646 h 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" h="96">
                  <a:moveTo>
                    <a:pt x="18" y="18"/>
                  </a:moveTo>
                  <a:lnTo>
                    <a:pt x="18" y="0"/>
                  </a:lnTo>
                  <a:lnTo>
                    <a:pt x="6" y="6"/>
                  </a:lnTo>
                  <a:lnTo>
                    <a:pt x="0" y="6"/>
                  </a:lnTo>
                  <a:lnTo>
                    <a:pt x="0" y="12"/>
                  </a:lnTo>
                  <a:lnTo>
                    <a:pt x="0" y="42"/>
                  </a:lnTo>
                  <a:lnTo>
                    <a:pt x="18" y="96"/>
                  </a:lnTo>
                  <a:lnTo>
                    <a:pt x="42" y="90"/>
                  </a:lnTo>
                  <a:lnTo>
                    <a:pt x="24" y="60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3" name="Freeform 150">
              <a:extLst>
                <a:ext uri="{FF2B5EF4-FFF2-40B4-BE49-F238E27FC236}">
                  <a16:creationId xmlns:a16="http://schemas.microsoft.com/office/drawing/2014/main" id="{FB28F579-A71F-474E-9ED0-CDE2C9E9E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073650"/>
              <a:ext cx="320675" cy="325438"/>
            </a:xfrm>
            <a:custGeom>
              <a:avLst/>
              <a:gdLst>
                <a:gd name="T0" fmla="*/ 2147483646 w 246"/>
                <a:gd name="T1" fmla="*/ 2147483646 h 252"/>
                <a:gd name="T2" fmla="*/ 2147483646 w 246"/>
                <a:gd name="T3" fmla="*/ 2147483646 h 252"/>
                <a:gd name="T4" fmla="*/ 2147483646 w 246"/>
                <a:gd name="T5" fmla="*/ 2147483646 h 252"/>
                <a:gd name="T6" fmla="*/ 2147483646 w 246"/>
                <a:gd name="T7" fmla="*/ 2147483646 h 252"/>
                <a:gd name="T8" fmla="*/ 2147483646 w 246"/>
                <a:gd name="T9" fmla="*/ 2147483646 h 252"/>
                <a:gd name="T10" fmla="*/ 2147483646 w 246"/>
                <a:gd name="T11" fmla="*/ 2147483646 h 252"/>
                <a:gd name="T12" fmla="*/ 2147483646 w 246"/>
                <a:gd name="T13" fmla="*/ 2147483646 h 252"/>
                <a:gd name="T14" fmla="*/ 2147483646 w 246"/>
                <a:gd name="T15" fmla="*/ 2147483646 h 252"/>
                <a:gd name="T16" fmla="*/ 2147483646 w 246"/>
                <a:gd name="T17" fmla="*/ 2147483646 h 252"/>
                <a:gd name="T18" fmla="*/ 2147483646 w 246"/>
                <a:gd name="T19" fmla="*/ 2147483646 h 252"/>
                <a:gd name="T20" fmla="*/ 2147483646 w 246"/>
                <a:gd name="T21" fmla="*/ 2147483646 h 252"/>
                <a:gd name="T22" fmla="*/ 2147483646 w 246"/>
                <a:gd name="T23" fmla="*/ 2147483646 h 252"/>
                <a:gd name="T24" fmla="*/ 2147483646 w 246"/>
                <a:gd name="T25" fmla="*/ 2147483646 h 252"/>
                <a:gd name="T26" fmla="*/ 2147483646 w 246"/>
                <a:gd name="T27" fmla="*/ 2147483646 h 252"/>
                <a:gd name="T28" fmla="*/ 2147483646 w 246"/>
                <a:gd name="T29" fmla="*/ 2147483646 h 252"/>
                <a:gd name="T30" fmla="*/ 2147483646 w 246"/>
                <a:gd name="T31" fmla="*/ 2147483646 h 252"/>
                <a:gd name="T32" fmla="*/ 2147483646 w 246"/>
                <a:gd name="T33" fmla="*/ 2147483646 h 252"/>
                <a:gd name="T34" fmla="*/ 2147483646 w 246"/>
                <a:gd name="T35" fmla="*/ 2147483646 h 252"/>
                <a:gd name="T36" fmla="*/ 2147483646 w 246"/>
                <a:gd name="T37" fmla="*/ 2147483646 h 252"/>
                <a:gd name="T38" fmla="*/ 2147483646 w 246"/>
                <a:gd name="T39" fmla="*/ 0 h 252"/>
                <a:gd name="T40" fmla="*/ 2147483646 w 246"/>
                <a:gd name="T41" fmla="*/ 2147483646 h 252"/>
                <a:gd name="T42" fmla="*/ 0 w 246"/>
                <a:gd name="T43" fmla="*/ 2147483646 h 252"/>
                <a:gd name="T44" fmla="*/ 2147483646 w 246"/>
                <a:gd name="T45" fmla="*/ 2147483646 h 252"/>
                <a:gd name="T46" fmla="*/ 2147483646 w 246"/>
                <a:gd name="T47" fmla="*/ 2147483646 h 252"/>
                <a:gd name="T48" fmla="*/ 2147483646 w 246"/>
                <a:gd name="T49" fmla="*/ 2147483646 h 252"/>
                <a:gd name="T50" fmla="*/ 2147483646 w 246"/>
                <a:gd name="T51" fmla="*/ 2147483646 h 252"/>
                <a:gd name="T52" fmla="*/ 2147483646 w 246"/>
                <a:gd name="T53" fmla="*/ 2147483646 h 252"/>
                <a:gd name="T54" fmla="*/ 2147483646 w 246"/>
                <a:gd name="T55" fmla="*/ 2147483646 h 25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246" h="252">
                  <a:moveTo>
                    <a:pt x="126" y="252"/>
                  </a:moveTo>
                  <a:lnTo>
                    <a:pt x="144" y="246"/>
                  </a:lnTo>
                  <a:lnTo>
                    <a:pt x="156" y="162"/>
                  </a:lnTo>
                  <a:lnTo>
                    <a:pt x="156" y="108"/>
                  </a:lnTo>
                  <a:lnTo>
                    <a:pt x="168" y="102"/>
                  </a:lnTo>
                  <a:lnTo>
                    <a:pt x="174" y="36"/>
                  </a:lnTo>
                  <a:lnTo>
                    <a:pt x="222" y="24"/>
                  </a:lnTo>
                  <a:lnTo>
                    <a:pt x="240" y="18"/>
                  </a:lnTo>
                  <a:lnTo>
                    <a:pt x="246" y="18"/>
                  </a:lnTo>
                  <a:lnTo>
                    <a:pt x="234" y="12"/>
                  </a:lnTo>
                  <a:lnTo>
                    <a:pt x="210" y="12"/>
                  </a:lnTo>
                  <a:lnTo>
                    <a:pt x="216" y="18"/>
                  </a:lnTo>
                  <a:lnTo>
                    <a:pt x="210" y="12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14" y="12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42"/>
                  </a:lnTo>
                  <a:lnTo>
                    <a:pt x="42" y="126"/>
                  </a:lnTo>
                  <a:lnTo>
                    <a:pt x="48" y="144"/>
                  </a:lnTo>
                  <a:lnTo>
                    <a:pt x="60" y="222"/>
                  </a:lnTo>
                  <a:lnTo>
                    <a:pt x="90" y="252"/>
                  </a:lnTo>
                  <a:lnTo>
                    <a:pt x="96" y="240"/>
                  </a:lnTo>
                  <a:lnTo>
                    <a:pt x="126" y="25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4" name="Freeform 151">
              <a:extLst>
                <a:ext uri="{FF2B5EF4-FFF2-40B4-BE49-F238E27FC236}">
                  <a16:creationId xmlns:a16="http://schemas.microsoft.com/office/drawing/2014/main" id="{45A7DE51-0F07-7244-9C37-4BFBE5193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0" y="4181475"/>
              <a:ext cx="79375" cy="93663"/>
            </a:xfrm>
            <a:custGeom>
              <a:avLst/>
              <a:gdLst>
                <a:gd name="T0" fmla="*/ 0 w 10"/>
                <a:gd name="T1" fmla="*/ 2147483646 h 12"/>
                <a:gd name="T2" fmla="*/ 2147483646 w 10"/>
                <a:gd name="T3" fmla="*/ 2147483646 h 12"/>
                <a:gd name="T4" fmla="*/ 2147483646 w 10"/>
                <a:gd name="T5" fmla="*/ 2147483646 h 12"/>
                <a:gd name="T6" fmla="*/ 2147483646 w 10"/>
                <a:gd name="T7" fmla="*/ 2147483646 h 12"/>
                <a:gd name="T8" fmla="*/ 2147483646 w 10"/>
                <a:gd name="T9" fmla="*/ 0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" h="12">
                  <a:moveTo>
                    <a:pt x="0" y="12"/>
                  </a:moveTo>
                  <a:cubicBezTo>
                    <a:pt x="4" y="11"/>
                    <a:pt x="4" y="11"/>
                    <a:pt x="4" y="11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10" y="0"/>
                    <a:pt x="10" y="0"/>
                  </a:cubicBez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5" name="Freeform 152">
              <a:extLst>
                <a:ext uri="{FF2B5EF4-FFF2-40B4-BE49-F238E27FC236}">
                  <a16:creationId xmlns:a16="http://schemas.microsoft.com/office/drawing/2014/main" id="{EF418254-48CE-F845-8668-0DF500EE4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3" y="2108200"/>
              <a:ext cx="676275" cy="922338"/>
            </a:xfrm>
            <a:custGeom>
              <a:avLst/>
              <a:gdLst>
                <a:gd name="T0" fmla="*/ 2147483646 w 516"/>
                <a:gd name="T1" fmla="*/ 2147483646 h 709"/>
                <a:gd name="T2" fmla="*/ 2147483646 w 516"/>
                <a:gd name="T3" fmla="*/ 2147483646 h 709"/>
                <a:gd name="T4" fmla="*/ 2147483646 w 516"/>
                <a:gd name="T5" fmla="*/ 2147483646 h 709"/>
                <a:gd name="T6" fmla="*/ 2147483646 w 516"/>
                <a:gd name="T7" fmla="*/ 2147483646 h 709"/>
                <a:gd name="T8" fmla="*/ 2147483646 w 516"/>
                <a:gd name="T9" fmla="*/ 2147483646 h 709"/>
                <a:gd name="T10" fmla="*/ 2147483646 w 516"/>
                <a:gd name="T11" fmla="*/ 2147483646 h 709"/>
                <a:gd name="T12" fmla="*/ 2147483646 w 516"/>
                <a:gd name="T13" fmla="*/ 2147483646 h 709"/>
                <a:gd name="T14" fmla="*/ 2147483646 w 516"/>
                <a:gd name="T15" fmla="*/ 0 h 709"/>
                <a:gd name="T16" fmla="*/ 2147483646 w 516"/>
                <a:gd name="T17" fmla="*/ 2147483646 h 709"/>
                <a:gd name="T18" fmla="*/ 2147483646 w 516"/>
                <a:gd name="T19" fmla="*/ 2147483646 h 709"/>
                <a:gd name="T20" fmla="*/ 2147483646 w 516"/>
                <a:gd name="T21" fmla="*/ 2147483646 h 709"/>
                <a:gd name="T22" fmla="*/ 2147483646 w 516"/>
                <a:gd name="T23" fmla="*/ 2147483646 h 709"/>
                <a:gd name="T24" fmla="*/ 2147483646 w 516"/>
                <a:gd name="T25" fmla="*/ 2147483646 h 709"/>
                <a:gd name="T26" fmla="*/ 2147483646 w 516"/>
                <a:gd name="T27" fmla="*/ 2147483646 h 709"/>
                <a:gd name="T28" fmla="*/ 2147483646 w 516"/>
                <a:gd name="T29" fmla="*/ 2147483646 h 709"/>
                <a:gd name="T30" fmla="*/ 2147483646 w 516"/>
                <a:gd name="T31" fmla="*/ 2147483646 h 709"/>
                <a:gd name="T32" fmla="*/ 2147483646 w 516"/>
                <a:gd name="T33" fmla="*/ 2147483646 h 709"/>
                <a:gd name="T34" fmla="*/ 2147483646 w 516"/>
                <a:gd name="T35" fmla="*/ 2147483646 h 709"/>
                <a:gd name="T36" fmla="*/ 2147483646 w 516"/>
                <a:gd name="T37" fmla="*/ 2147483646 h 709"/>
                <a:gd name="T38" fmla="*/ 0 w 516"/>
                <a:gd name="T39" fmla="*/ 2147483646 h 709"/>
                <a:gd name="T40" fmla="*/ 2147483646 w 516"/>
                <a:gd name="T41" fmla="*/ 2147483646 h 709"/>
                <a:gd name="T42" fmla="*/ 2147483646 w 516"/>
                <a:gd name="T43" fmla="*/ 2147483646 h 709"/>
                <a:gd name="T44" fmla="*/ 2147483646 w 516"/>
                <a:gd name="T45" fmla="*/ 2147483646 h 709"/>
                <a:gd name="T46" fmla="*/ 2147483646 w 516"/>
                <a:gd name="T47" fmla="*/ 2147483646 h 709"/>
                <a:gd name="T48" fmla="*/ 2147483646 w 516"/>
                <a:gd name="T49" fmla="*/ 2147483646 h 709"/>
                <a:gd name="T50" fmla="*/ 2147483646 w 516"/>
                <a:gd name="T51" fmla="*/ 2147483646 h 709"/>
                <a:gd name="T52" fmla="*/ 2147483646 w 516"/>
                <a:gd name="T53" fmla="*/ 2147483646 h 709"/>
                <a:gd name="T54" fmla="*/ 2147483646 w 516"/>
                <a:gd name="T55" fmla="*/ 2147483646 h 709"/>
                <a:gd name="T56" fmla="*/ 2147483646 w 516"/>
                <a:gd name="T57" fmla="*/ 2147483646 h 709"/>
                <a:gd name="T58" fmla="*/ 2147483646 w 516"/>
                <a:gd name="T59" fmla="*/ 2147483646 h 709"/>
                <a:gd name="T60" fmla="*/ 2147483646 w 516"/>
                <a:gd name="T61" fmla="*/ 2147483646 h 709"/>
                <a:gd name="T62" fmla="*/ 2147483646 w 516"/>
                <a:gd name="T63" fmla="*/ 2147483646 h 709"/>
                <a:gd name="T64" fmla="*/ 2147483646 w 516"/>
                <a:gd name="T65" fmla="*/ 2147483646 h 709"/>
                <a:gd name="T66" fmla="*/ 2147483646 w 516"/>
                <a:gd name="T67" fmla="*/ 2147483646 h 709"/>
                <a:gd name="T68" fmla="*/ 2147483646 w 516"/>
                <a:gd name="T69" fmla="*/ 2147483646 h 709"/>
                <a:gd name="T70" fmla="*/ 2147483646 w 516"/>
                <a:gd name="T71" fmla="*/ 2147483646 h 709"/>
                <a:gd name="T72" fmla="*/ 2147483646 w 516"/>
                <a:gd name="T73" fmla="*/ 2147483646 h 709"/>
                <a:gd name="T74" fmla="*/ 2147483646 w 516"/>
                <a:gd name="T75" fmla="*/ 2147483646 h 709"/>
                <a:gd name="T76" fmla="*/ 2147483646 w 516"/>
                <a:gd name="T77" fmla="*/ 2147483646 h 709"/>
                <a:gd name="T78" fmla="*/ 2147483646 w 516"/>
                <a:gd name="T79" fmla="*/ 2147483646 h 709"/>
                <a:gd name="T80" fmla="*/ 2147483646 w 516"/>
                <a:gd name="T81" fmla="*/ 2147483646 h 709"/>
                <a:gd name="T82" fmla="*/ 2147483646 w 516"/>
                <a:gd name="T83" fmla="*/ 2147483646 h 709"/>
                <a:gd name="T84" fmla="*/ 2147483646 w 516"/>
                <a:gd name="T85" fmla="*/ 2147483646 h 709"/>
                <a:gd name="T86" fmla="*/ 2147483646 w 516"/>
                <a:gd name="T87" fmla="*/ 2147483646 h 709"/>
                <a:gd name="T88" fmla="*/ 2147483646 w 516"/>
                <a:gd name="T89" fmla="*/ 2147483646 h 709"/>
                <a:gd name="T90" fmla="*/ 2147483646 w 516"/>
                <a:gd name="T91" fmla="*/ 2147483646 h 709"/>
                <a:gd name="T92" fmla="*/ 2147483646 w 516"/>
                <a:gd name="T93" fmla="*/ 2147483646 h 709"/>
                <a:gd name="T94" fmla="*/ 2147483646 w 516"/>
                <a:gd name="T95" fmla="*/ 2147483646 h 70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516" h="709">
                  <a:moveTo>
                    <a:pt x="504" y="96"/>
                  </a:moveTo>
                  <a:lnTo>
                    <a:pt x="486" y="78"/>
                  </a:lnTo>
                  <a:lnTo>
                    <a:pt x="432" y="84"/>
                  </a:lnTo>
                  <a:lnTo>
                    <a:pt x="354" y="48"/>
                  </a:lnTo>
                  <a:lnTo>
                    <a:pt x="318" y="54"/>
                  </a:lnTo>
                  <a:lnTo>
                    <a:pt x="288" y="36"/>
                  </a:lnTo>
                  <a:lnTo>
                    <a:pt x="282" y="18"/>
                  </a:lnTo>
                  <a:lnTo>
                    <a:pt x="228" y="0"/>
                  </a:lnTo>
                  <a:lnTo>
                    <a:pt x="198" y="24"/>
                  </a:lnTo>
                  <a:lnTo>
                    <a:pt x="150" y="42"/>
                  </a:lnTo>
                  <a:lnTo>
                    <a:pt x="114" y="66"/>
                  </a:lnTo>
                  <a:lnTo>
                    <a:pt x="90" y="126"/>
                  </a:lnTo>
                  <a:lnTo>
                    <a:pt x="42" y="138"/>
                  </a:lnTo>
                  <a:lnTo>
                    <a:pt x="42" y="174"/>
                  </a:lnTo>
                  <a:lnTo>
                    <a:pt x="78" y="222"/>
                  </a:lnTo>
                  <a:lnTo>
                    <a:pt x="114" y="240"/>
                  </a:lnTo>
                  <a:lnTo>
                    <a:pt x="114" y="264"/>
                  </a:lnTo>
                  <a:lnTo>
                    <a:pt x="90" y="276"/>
                  </a:lnTo>
                  <a:lnTo>
                    <a:pt x="60" y="264"/>
                  </a:lnTo>
                  <a:lnTo>
                    <a:pt x="0" y="306"/>
                  </a:lnTo>
                  <a:lnTo>
                    <a:pt x="18" y="324"/>
                  </a:lnTo>
                  <a:lnTo>
                    <a:pt x="42" y="348"/>
                  </a:lnTo>
                  <a:lnTo>
                    <a:pt x="96" y="348"/>
                  </a:lnTo>
                  <a:lnTo>
                    <a:pt x="138" y="354"/>
                  </a:lnTo>
                  <a:lnTo>
                    <a:pt x="120" y="396"/>
                  </a:lnTo>
                  <a:lnTo>
                    <a:pt x="72" y="414"/>
                  </a:lnTo>
                  <a:lnTo>
                    <a:pt x="36" y="438"/>
                  </a:lnTo>
                  <a:lnTo>
                    <a:pt x="30" y="468"/>
                  </a:lnTo>
                  <a:lnTo>
                    <a:pt x="72" y="498"/>
                  </a:lnTo>
                  <a:lnTo>
                    <a:pt x="78" y="529"/>
                  </a:lnTo>
                  <a:lnTo>
                    <a:pt x="108" y="541"/>
                  </a:lnTo>
                  <a:lnTo>
                    <a:pt x="114" y="583"/>
                  </a:lnTo>
                  <a:lnTo>
                    <a:pt x="156" y="577"/>
                  </a:lnTo>
                  <a:lnTo>
                    <a:pt x="210" y="577"/>
                  </a:lnTo>
                  <a:lnTo>
                    <a:pt x="180" y="631"/>
                  </a:lnTo>
                  <a:lnTo>
                    <a:pt x="90" y="709"/>
                  </a:lnTo>
                  <a:lnTo>
                    <a:pt x="192" y="655"/>
                  </a:lnTo>
                  <a:lnTo>
                    <a:pt x="270" y="571"/>
                  </a:lnTo>
                  <a:lnTo>
                    <a:pt x="264" y="553"/>
                  </a:lnTo>
                  <a:lnTo>
                    <a:pt x="312" y="492"/>
                  </a:lnTo>
                  <a:lnTo>
                    <a:pt x="324" y="517"/>
                  </a:lnTo>
                  <a:lnTo>
                    <a:pt x="330" y="547"/>
                  </a:lnTo>
                  <a:lnTo>
                    <a:pt x="366" y="517"/>
                  </a:lnTo>
                  <a:lnTo>
                    <a:pt x="408" y="492"/>
                  </a:lnTo>
                  <a:lnTo>
                    <a:pt x="426" y="505"/>
                  </a:lnTo>
                  <a:lnTo>
                    <a:pt x="516" y="523"/>
                  </a:lnTo>
                  <a:lnTo>
                    <a:pt x="516" y="96"/>
                  </a:lnTo>
                  <a:lnTo>
                    <a:pt x="504" y="9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6" name="Freeform 153">
              <a:extLst>
                <a:ext uri="{FF2B5EF4-FFF2-40B4-BE49-F238E27FC236}">
                  <a16:creationId xmlns:a16="http://schemas.microsoft.com/office/drawing/2014/main" id="{85B2A0F5-D608-4843-A419-42E2B9785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6938" y="2070100"/>
              <a:ext cx="2119312" cy="1452563"/>
            </a:xfrm>
            <a:custGeom>
              <a:avLst/>
              <a:gdLst>
                <a:gd name="T0" fmla="*/ 2147483646 w 1622"/>
                <a:gd name="T1" fmla="*/ 2147483646 h 1117"/>
                <a:gd name="T2" fmla="*/ 2147483646 w 1622"/>
                <a:gd name="T3" fmla="*/ 2147483646 h 1117"/>
                <a:gd name="T4" fmla="*/ 2147483646 w 1622"/>
                <a:gd name="T5" fmla="*/ 2147483646 h 1117"/>
                <a:gd name="T6" fmla="*/ 2147483646 w 1622"/>
                <a:gd name="T7" fmla="*/ 2147483646 h 1117"/>
                <a:gd name="T8" fmla="*/ 2147483646 w 1622"/>
                <a:gd name="T9" fmla="*/ 2147483646 h 1117"/>
                <a:gd name="T10" fmla="*/ 2147483646 w 1622"/>
                <a:gd name="T11" fmla="*/ 2147483646 h 1117"/>
                <a:gd name="T12" fmla="*/ 2147483646 w 1622"/>
                <a:gd name="T13" fmla="*/ 2147483646 h 1117"/>
                <a:gd name="T14" fmla="*/ 2147483646 w 1622"/>
                <a:gd name="T15" fmla="*/ 2147483646 h 1117"/>
                <a:gd name="T16" fmla="*/ 2147483646 w 1622"/>
                <a:gd name="T17" fmla="*/ 2147483646 h 1117"/>
                <a:gd name="T18" fmla="*/ 2147483646 w 1622"/>
                <a:gd name="T19" fmla="*/ 2147483646 h 1117"/>
                <a:gd name="T20" fmla="*/ 2147483646 w 1622"/>
                <a:gd name="T21" fmla="*/ 2147483646 h 1117"/>
                <a:gd name="T22" fmla="*/ 2147483646 w 1622"/>
                <a:gd name="T23" fmla="*/ 2147483646 h 1117"/>
                <a:gd name="T24" fmla="*/ 2147483646 w 1622"/>
                <a:gd name="T25" fmla="*/ 2147483646 h 1117"/>
                <a:gd name="T26" fmla="*/ 2147483646 w 1622"/>
                <a:gd name="T27" fmla="*/ 2147483646 h 1117"/>
                <a:gd name="T28" fmla="*/ 2147483646 w 1622"/>
                <a:gd name="T29" fmla="*/ 2147483646 h 1117"/>
                <a:gd name="T30" fmla="*/ 2147483646 w 1622"/>
                <a:gd name="T31" fmla="*/ 2147483646 h 1117"/>
                <a:gd name="T32" fmla="*/ 2147483646 w 1622"/>
                <a:gd name="T33" fmla="*/ 2147483646 h 1117"/>
                <a:gd name="T34" fmla="*/ 2147483646 w 1622"/>
                <a:gd name="T35" fmla="*/ 2147483646 h 1117"/>
                <a:gd name="T36" fmla="*/ 2147483646 w 1622"/>
                <a:gd name="T37" fmla="*/ 2147483646 h 1117"/>
                <a:gd name="T38" fmla="*/ 2147483646 w 1622"/>
                <a:gd name="T39" fmla="*/ 2147483646 h 1117"/>
                <a:gd name="T40" fmla="*/ 2147483646 w 1622"/>
                <a:gd name="T41" fmla="*/ 2147483646 h 1117"/>
                <a:gd name="T42" fmla="*/ 2147483646 w 1622"/>
                <a:gd name="T43" fmla="*/ 2147483646 h 1117"/>
                <a:gd name="T44" fmla="*/ 2147483646 w 1622"/>
                <a:gd name="T45" fmla="*/ 2147483646 h 1117"/>
                <a:gd name="T46" fmla="*/ 2147483646 w 1622"/>
                <a:gd name="T47" fmla="*/ 2147483646 h 1117"/>
                <a:gd name="T48" fmla="*/ 2147483646 w 1622"/>
                <a:gd name="T49" fmla="*/ 2147483646 h 1117"/>
                <a:gd name="T50" fmla="*/ 2147483646 w 1622"/>
                <a:gd name="T51" fmla="*/ 2147483646 h 1117"/>
                <a:gd name="T52" fmla="*/ 2147483646 w 1622"/>
                <a:gd name="T53" fmla="*/ 2147483646 h 1117"/>
                <a:gd name="T54" fmla="*/ 2147483646 w 1622"/>
                <a:gd name="T55" fmla="*/ 2147483646 h 1117"/>
                <a:gd name="T56" fmla="*/ 2147483646 w 1622"/>
                <a:gd name="T57" fmla="*/ 2147483646 h 1117"/>
                <a:gd name="T58" fmla="*/ 2147483646 w 1622"/>
                <a:gd name="T59" fmla="*/ 2147483646 h 1117"/>
                <a:gd name="T60" fmla="*/ 2147483646 w 1622"/>
                <a:gd name="T61" fmla="*/ 2147483646 h 1117"/>
                <a:gd name="T62" fmla="*/ 2147483646 w 1622"/>
                <a:gd name="T63" fmla="*/ 2147483646 h 1117"/>
                <a:gd name="T64" fmla="*/ 2147483646 w 1622"/>
                <a:gd name="T65" fmla="*/ 2147483646 h 1117"/>
                <a:gd name="T66" fmla="*/ 2147483646 w 1622"/>
                <a:gd name="T67" fmla="*/ 2147483646 h 1117"/>
                <a:gd name="T68" fmla="*/ 2147483646 w 1622"/>
                <a:gd name="T69" fmla="*/ 2147483646 h 1117"/>
                <a:gd name="T70" fmla="*/ 2147483646 w 1622"/>
                <a:gd name="T71" fmla="*/ 2147483646 h 1117"/>
                <a:gd name="T72" fmla="*/ 2147483646 w 1622"/>
                <a:gd name="T73" fmla="*/ 2147483646 h 1117"/>
                <a:gd name="T74" fmla="*/ 2147483646 w 1622"/>
                <a:gd name="T75" fmla="*/ 2147483646 h 1117"/>
                <a:gd name="T76" fmla="*/ 2147483646 w 1622"/>
                <a:gd name="T77" fmla="*/ 2147483646 h 1117"/>
                <a:gd name="T78" fmla="*/ 2147483646 w 1622"/>
                <a:gd name="T79" fmla="*/ 2147483646 h 1117"/>
                <a:gd name="T80" fmla="*/ 2147483646 w 1622"/>
                <a:gd name="T81" fmla="*/ 0 h 1117"/>
                <a:gd name="T82" fmla="*/ 2147483646 w 1622"/>
                <a:gd name="T83" fmla="*/ 2147483646 h 1117"/>
                <a:gd name="T84" fmla="*/ 2147483646 w 1622"/>
                <a:gd name="T85" fmla="*/ 2147483646 h 1117"/>
                <a:gd name="T86" fmla="*/ 2147483646 w 1622"/>
                <a:gd name="T87" fmla="*/ 2147483646 h 1117"/>
                <a:gd name="T88" fmla="*/ 2147483646 w 1622"/>
                <a:gd name="T89" fmla="*/ 2147483646 h 1117"/>
                <a:gd name="T90" fmla="*/ 2147483646 w 1622"/>
                <a:gd name="T91" fmla="*/ 2147483646 h 1117"/>
                <a:gd name="T92" fmla="*/ 2147483646 w 1622"/>
                <a:gd name="T93" fmla="*/ 2147483646 h 1117"/>
                <a:gd name="T94" fmla="*/ 2147483646 w 1622"/>
                <a:gd name="T95" fmla="*/ 2147483646 h 1117"/>
                <a:gd name="T96" fmla="*/ 2147483646 w 1622"/>
                <a:gd name="T97" fmla="*/ 2147483646 h 1117"/>
                <a:gd name="T98" fmla="*/ 2147483646 w 1622"/>
                <a:gd name="T99" fmla="*/ 2147483646 h 1117"/>
                <a:gd name="T100" fmla="*/ 2147483646 w 1622"/>
                <a:gd name="T101" fmla="*/ 2147483646 h 1117"/>
                <a:gd name="T102" fmla="*/ 2147483646 w 1622"/>
                <a:gd name="T103" fmla="*/ 2147483646 h 1117"/>
                <a:gd name="T104" fmla="*/ 2147483646 w 1622"/>
                <a:gd name="T105" fmla="*/ 2147483646 h 1117"/>
                <a:gd name="T106" fmla="*/ 2147483646 w 1622"/>
                <a:gd name="T107" fmla="*/ 2147483646 h 1117"/>
                <a:gd name="T108" fmla="*/ 2147483646 w 1622"/>
                <a:gd name="T109" fmla="*/ 2147483646 h 1117"/>
                <a:gd name="T110" fmla="*/ 0 w 1622"/>
                <a:gd name="T111" fmla="*/ 2147483646 h 1117"/>
                <a:gd name="T112" fmla="*/ 2147483646 w 1622"/>
                <a:gd name="T113" fmla="*/ 2147483646 h 1117"/>
                <a:gd name="T114" fmla="*/ 2147483646 w 1622"/>
                <a:gd name="T115" fmla="*/ 2147483646 h 1117"/>
                <a:gd name="T116" fmla="*/ 2147483646 w 1622"/>
                <a:gd name="T117" fmla="*/ 2147483646 h 1117"/>
                <a:gd name="T118" fmla="*/ 2147483646 w 1622"/>
                <a:gd name="T119" fmla="*/ 2147483646 h 1117"/>
                <a:gd name="T120" fmla="*/ 2147483646 w 1622"/>
                <a:gd name="T121" fmla="*/ 2147483646 h 1117"/>
                <a:gd name="T122" fmla="*/ 2147483646 w 1622"/>
                <a:gd name="T123" fmla="*/ 2147483646 h 1117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622" h="1117">
                  <a:moveTo>
                    <a:pt x="931" y="943"/>
                  </a:moveTo>
                  <a:lnTo>
                    <a:pt x="973" y="955"/>
                  </a:lnTo>
                  <a:lnTo>
                    <a:pt x="1075" y="1003"/>
                  </a:lnTo>
                  <a:lnTo>
                    <a:pt x="1111" y="1081"/>
                  </a:lnTo>
                  <a:lnTo>
                    <a:pt x="1111" y="1117"/>
                  </a:lnTo>
                  <a:lnTo>
                    <a:pt x="1190" y="1093"/>
                  </a:lnTo>
                  <a:lnTo>
                    <a:pt x="1232" y="1057"/>
                  </a:lnTo>
                  <a:lnTo>
                    <a:pt x="1262" y="1051"/>
                  </a:lnTo>
                  <a:lnTo>
                    <a:pt x="1322" y="1039"/>
                  </a:lnTo>
                  <a:lnTo>
                    <a:pt x="1370" y="979"/>
                  </a:lnTo>
                  <a:lnTo>
                    <a:pt x="1394" y="985"/>
                  </a:lnTo>
                  <a:lnTo>
                    <a:pt x="1406" y="1045"/>
                  </a:lnTo>
                  <a:lnTo>
                    <a:pt x="1430" y="1027"/>
                  </a:lnTo>
                  <a:lnTo>
                    <a:pt x="1448" y="1033"/>
                  </a:lnTo>
                  <a:lnTo>
                    <a:pt x="1436" y="1051"/>
                  </a:lnTo>
                  <a:lnTo>
                    <a:pt x="1448" y="1075"/>
                  </a:lnTo>
                  <a:lnTo>
                    <a:pt x="1502" y="1033"/>
                  </a:lnTo>
                  <a:lnTo>
                    <a:pt x="1520" y="1009"/>
                  </a:lnTo>
                  <a:lnTo>
                    <a:pt x="1466" y="1003"/>
                  </a:lnTo>
                  <a:lnTo>
                    <a:pt x="1442" y="967"/>
                  </a:lnTo>
                  <a:lnTo>
                    <a:pt x="1460" y="949"/>
                  </a:lnTo>
                  <a:lnTo>
                    <a:pt x="1466" y="925"/>
                  </a:lnTo>
                  <a:lnTo>
                    <a:pt x="1382" y="943"/>
                  </a:lnTo>
                  <a:lnTo>
                    <a:pt x="1340" y="979"/>
                  </a:lnTo>
                  <a:lnTo>
                    <a:pt x="1358" y="937"/>
                  </a:lnTo>
                  <a:lnTo>
                    <a:pt x="1400" y="913"/>
                  </a:lnTo>
                  <a:lnTo>
                    <a:pt x="1424" y="889"/>
                  </a:lnTo>
                  <a:lnTo>
                    <a:pt x="1496" y="895"/>
                  </a:lnTo>
                  <a:lnTo>
                    <a:pt x="1550" y="889"/>
                  </a:lnTo>
                  <a:lnTo>
                    <a:pt x="1592" y="859"/>
                  </a:lnTo>
                  <a:lnTo>
                    <a:pt x="1622" y="835"/>
                  </a:lnTo>
                  <a:lnTo>
                    <a:pt x="1598" y="775"/>
                  </a:lnTo>
                  <a:lnTo>
                    <a:pt x="1592" y="745"/>
                  </a:lnTo>
                  <a:lnTo>
                    <a:pt x="1514" y="703"/>
                  </a:lnTo>
                  <a:lnTo>
                    <a:pt x="1514" y="679"/>
                  </a:lnTo>
                  <a:lnTo>
                    <a:pt x="1448" y="553"/>
                  </a:lnTo>
                  <a:lnTo>
                    <a:pt x="1430" y="607"/>
                  </a:lnTo>
                  <a:lnTo>
                    <a:pt x="1388" y="619"/>
                  </a:lnTo>
                  <a:lnTo>
                    <a:pt x="1376" y="607"/>
                  </a:lnTo>
                  <a:lnTo>
                    <a:pt x="1358" y="607"/>
                  </a:lnTo>
                  <a:lnTo>
                    <a:pt x="1358" y="522"/>
                  </a:lnTo>
                  <a:lnTo>
                    <a:pt x="1322" y="516"/>
                  </a:lnTo>
                  <a:lnTo>
                    <a:pt x="1292" y="474"/>
                  </a:lnTo>
                  <a:lnTo>
                    <a:pt x="1262" y="480"/>
                  </a:lnTo>
                  <a:lnTo>
                    <a:pt x="1226" y="468"/>
                  </a:lnTo>
                  <a:lnTo>
                    <a:pt x="1202" y="474"/>
                  </a:lnTo>
                  <a:lnTo>
                    <a:pt x="1202" y="504"/>
                  </a:lnTo>
                  <a:lnTo>
                    <a:pt x="1202" y="535"/>
                  </a:lnTo>
                  <a:lnTo>
                    <a:pt x="1196" y="601"/>
                  </a:lnTo>
                  <a:lnTo>
                    <a:pt x="1190" y="625"/>
                  </a:lnTo>
                  <a:lnTo>
                    <a:pt x="1226" y="697"/>
                  </a:lnTo>
                  <a:lnTo>
                    <a:pt x="1166" y="751"/>
                  </a:lnTo>
                  <a:lnTo>
                    <a:pt x="1178" y="841"/>
                  </a:lnTo>
                  <a:lnTo>
                    <a:pt x="1154" y="859"/>
                  </a:lnTo>
                  <a:lnTo>
                    <a:pt x="1130" y="847"/>
                  </a:lnTo>
                  <a:lnTo>
                    <a:pt x="1117" y="739"/>
                  </a:lnTo>
                  <a:lnTo>
                    <a:pt x="1057" y="733"/>
                  </a:lnTo>
                  <a:lnTo>
                    <a:pt x="943" y="667"/>
                  </a:lnTo>
                  <a:lnTo>
                    <a:pt x="919" y="667"/>
                  </a:lnTo>
                  <a:lnTo>
                    <a:pt x="901" y="613"/>
                  </a:lnTo>
                  <a:lnTo>
                    <a:pt x="883" y="595"/>
                  </a:lnTo>
                  <a:lnTo>
                    <a:pt x="931" y="450"/>
                  </a:lnTo>
                  <a:lnTo>
                    <a:pt x="961" y="420"/>
                  </a:lnTo>
                  <a:lnTo>
                    <a:pt x="991" y="402"/>
                  </a:lnTo>
                  <a:lnTo>
                    <a:pt x="1009" y="402"/>
                  </a:lnTo>
                  <a:lnTo>
                    <a:pt x="1027" y="342"/>
                  </a:lnTo>
                  <a:lnTo>
                    <a:pt x="1039" y="294"/>
                  </a:lnTo>
                  <a:lnTo>
                    <a:pt x="1099" y="282"/>
                  </a:lnTo>
                  <a:lnTo>
                    <a:pt x="1130" y="258"/>
                  </a:lnTo>
                  <a:lnTo>
                    <a:pt x="1111" y="204"/>
                  </a:lnTo>
                  <a:lnTo>
                    <a:pt x="1124" y="168"/>
                  </a:lnTo>
                  <a:lnTo>
                    <a:pt x="1099" y="138"/>
                  </a:lnTo>
                  <a:lnTo>
                    <a:pt x="1063" y="132"/>
                  </a:lnTo>
                  <a:lnTo>
                    <a:pt x="1051" y="192"/>
                  </a:lnTo>
                  <a:lnTo>
                    <a:pt x="1015" y="246"/>
                  </a:lnTo>
                  <a:lnTo>
                    <a:pt x="1003" y="180"/>
                  </a:lnTo>
                  <a:lnTo>
                    <a:pt x="985" y="156"/>
                  </a:lnTo>
                  <a:lnTo>
                    <a:pt x="961" y="186"/>
                  </a:lnTo>
                  <a:lnTo>
                    <a:pt x="949" y="156"/>
                  </a:lnTo>
                  <a:lnTo>
                    <a:pt x="925" y="114"/>
                  </a:lnTo>
                  <a:lnTo>
                    <a:pt x="913" y="60"/>
                  </a:lnTo>
                  <a:lnTo>
                    <a:pt x="877" y="0"/>
                  </a:lnTo>
                  <a:lnTo>
                    <a:pt x="847" y="84"/>
                  </a:lnTo>
                  <a:lnTo>
                    <a:pt x="847" y="114"/>
                  </a:lnTo>
                  <a:lnTo>
                    <a:pt x="889" y="150"/>
                  </a:lnTo>
                  <a:lnTo>
                    <a:pt x="895" y="186"/>
                  </a:lnTo>
                  <a:lnTo>
                    <a:pt x="865" y="216"/>
                  </a:lnTo>
                  <a:lnTo>
                    <a:pt x="847" y="204"/>
                  </a:lnTo>
                  <a:lnTo>
                    <a:pt x="823" y="204"/>
                  </a:lnTo>
                  <a:lnTo>
                    <a:pt x="811" y="234"/>
                  </a:lnTo>
                  <a:lnTo>
                    <a:pt x="769" y="222"/>
                  </a:lnTo>
                  <a:lnTo>
                    <a:pt x="709" y="222"/>
                  </a:lnTo>
                  <a:lnTo>
                    <a:pt x="673" y="198"/>
                  </a:lnTo>
                  <a:lnTo>
                    <a:pt x="619" y="210"/>
                  </a:lnTo>
                  <a:lnTo>
                    <a:pt x="625" y="228"/>
                  </a:lnTo>
                  <a:lnTo>
                    <a:pt x="631" y="264"/>
                  </a:lnTo>
                  <a:lnTo>
                    <a:pt x="613" y="258"/>
                  </a:lnTo>
                  <a:lnTo>
                    <a:pt x="583" y="222"/>
                  </a:lnTo>
                  <a:lnTo>
                    <a:pt x="517" y="234"/>
                  </a:lnTo>
                  <a:lnTo>
                    <a:pt x="487" y="210"/>
                  </a:lnTo>
                  <a:lnTo>
                    <a:pt x="499" y="186"/>
                  </a:lnTo>
                  <a:lnTo>
                    <a:pt x="457" y="174"/>
                  </a:lnTo>
                  <a:lnTo>
                    <a:pt x="409" y="150"/>
                  </a:lnTo>
                  <a:lnTo>
                    <a:pt x="343" y="132"/>
                  </a:lnTo>
                  <a:lnTo>
                    <a:pt x="301" y="144"/>
                  </a:lnTo>
                  <a:lnTo>
                    <a:pt x="259" y="96"/>
                  </a:lnTo>
                  <a:lnTo>
                    <a:pt x="145" y="150"/>
                  </a:lnTo>
                  <a:lnTo>
                    <a:pt x="115" y="180"/>
                  </a:lnTo>
                  <a:lnTo>
                    <a:pt x="67" y="168"/>
                  </a:lnTo>
                  <a:lnTo>
                    <a:pt x="37" y="138"/>
                  </a:lnTo>
                  <a:lnTo>
                    <a:pt x="0" y="126"/>
                  </a:lnTo>
                  <a:lnTo>
                    <a:pt x="0" y="553"/>
                  </a:lnTo>
                  <a:lnTo>
                    <a:pt x="61" y="583"/>
                  </a:lnTo>
                  <a:lnTo>
                    <a:pt x="109" y="559"/>
                  </a:lnTo>
                  <a:lnTo>
                    <a:pt x="175" y="679"/>
                  </a:lnTo>
                  <a:lnTo>
                    <a:pt x="217" y="709"/>
                  </a:lnTo>
                  <a:lnTo>
                    <a:pt x="211" y="757"/>
                  </a:lnTo>
                  <a:lnTo>
                    <a:pt x="229" y="793"/>
                  </a:lnTo>
                  <a:lnTo>
                    <a:pt x="277" y="859"/>
                  </a:lnTo>
                  <a:lnTo>
                    <a:pt x="343" y="901"/>
                  </a:lnTo>
                  <a:lnTo>
                    <a:pt x="349" y="931"/>
                  </a:lnTo>
                  <a:lnTo>
                    <a:pt x="871" y="931"/>
                  </a:lnTo>
                  <a:lnTo>
                    <a:pt x="931" y="94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7" name="Freeform 154">
              <a:extLst>
                <a:ext uri="{FF2B5EF4-FFF2-40B4-BE49-F238E27FC236}">
                  <a16:creationId xmlns:a16="http://schemas.microsoft.com/office/drawing/2014/main" id="{F66D8D5F-C90A-C64D-95BA-907A9B0A3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6988" y="3279775"/>
              <a:ext cx="1435100" cy="741363"/>
            </a:xfrm>
            <a:custGeom>
              <a:avLst/>
              <a:gdLst>
                <a:gd name="T0" fmla="*/ 2147483646 w 1099"/>
                <a:gd name="T1" fmla="*/ 2147483646 h 571"/>
                <a:gd name="T2" fmla="*/ 2147483646 w 1099"/>
                <a:gd name="T3" fmla="*/ 2147483646 h 571"/>
                <a:gd name="T4" fmla="*/ 2147483646 w 1099"/>
                <a:gd name="T5" fmla="*/ 2147483646 h 571"/>
                <a:gd name="T6" fmla="*/ 2147483646 w 1099"/>
                <a:gd name="T7" fmla="*/ 2147483646 h 571"/>
                <a:gd name="T8" fmla="*/ 2147483646 w 1099"/>
                <a:gd name="T9" fmla="*/ 2147483646 h 571"/>
                <a:gd name="T10" fmla="*/ 2147483646 w 1099"/>
                <a:gd name="T11" fmla="*/ 2147483646 h 571"/>
                <a:gd name="T12" fmla="*/ 2147483646 w 1099"/>
                <a:gd name="T13" fmla="*/ 2147483646 h 571"/>
                <a:gd name="T14" fmla="*/ 2147483646 w 1099"/>
                <a:gd name="T15" fmla="*/ 2147483646 h 571"/>
                <a:gd name="T16" fmla="*/ 2147483646 w 1099"/>
                <a:gd name="T17" fmla="*/ 2147483646 h 571"/>
                <a:gd name="T18" fmla="*/ 2147483646 w 1099"/>
                <a:gd name="T19" fmla="*/ 2147483646 h 571"/>
                <a:gd name="T20" fmla="*/ 2147483646 w 1099"/>
                <a:gd name="T21" fmla="*/ 2147483646 h 571"/>
                <a:gd name="T22" fmla="*/ 2147483646 w 1099"/>
                <a:gd name="T23" fmla="*/ 2147483646 h 571"/>
                <a:gd name="T24" fmla="*/ 2147483646 w 1099"/>
                <a:gd name="T25" fmla="*/ 2147483646 h 571"/>
                <a:gd name="T26" fmla="*/ 2147483646 w 1099"/>
                <a:gd name="T27" fmla="*/ 2147483646 h 571"/>
                <a:gd name="T28" fmla="*/ 2147483646 w 1099"/>
                <a:gd name="T29" fmla="*/ 2147483646 h 571"/>
                <a:gd name="T30" fmla="*/ 2147483646 w 1099"/>
                <a:gd name="T31" fmla="*/ 2147483646 h 571"/>
                <a:gd name="T32" fmla="*/ 2147483646 w 1099"/>
                <a:gd name="T33" fmla="*/ 2147483646 h 571"/>
                <a:gd name="T34" fmla="*/ 2147483646 w 1099"/>
                <a:gd name="T35" fmla="*/ 2147483646 h 571"/>
                <a:gd name="T36" fmla="*/ 2147483646 w 1099"/>
                <a:gd name="T37" fmla="*/ 2147483646 h 571"/>
                <a:gd name="T38" fmla="*/ 2147483646 w 1099"/>
                <a:gd name="T39" fmla="*/ 2147483646 h 571"/>
                <a:gd name="T40" fmla="*/ 2147483646 w 1099"/>
                <a:gd name="T41" fmla="*/ 2147483646 h 571"/>
                <a:gd name="T42" fmla="*/ 2147483646 w 1099"/>
                <a:gd name="T43" fmla="*/ 2147483646 h 571"/>
                <a:gd name="T44" fmla="*/ 2147483646 w 1099"/>
                <a:gd name="T45" fmla="*/ 2147483646 h 571"/>
                <a:gd name="T46" fmla="*/ 2147483646 w 1099"/>
                <a:gd name="T47" fmla="*/ 2147483646 h 571"/>
                <a:gd name="T48" fmla="*/ 2147483646 w 1099"/>
                <a:gd name="T49" fmla="*/ 2147483646 h 571"/>
                <a:gd name="T50" fmla="*/ 2147483646 w 1099"/>
                <a:gd name="T51" fmla="*/ 0 h 571"/>
                <a:gd name="T52" fmla="*/ 2147483646 w 1099"/>
                <a:gd name="T53" fmla="*/ 2147483646 h 571"/>
                <a:gd name="T54" fmla="*/ 2147483646 w 1099"/>
                <a:gd name="T55" fmla="*/ 2147483646 h 571"/>
                <a:gd name="T56" fmla="*/ 2147483646 w 1099"/>
                <a:gd name="T57" fmla="*/ 2147483646 h 571"/>
                <a:gd name="T58" fmla="*/ 0 w 1099"/>
                <a:gd name="T59" fmla="*/ 2147483646 h 571"/>
                <a:gd name="T60" fmla="*/ 2147483646 w 1099"/>
                <a:gd name="T61" fmla="*/ 2147483646 h 571"/>
                <a:gd name="T62" fmla="*/ 2147483646 w 1099"/>
                <a:gd name="T63" fmla="*/ 2147483646 h 571"/>
                <a:gd name="T64" fmla="*/ 2147483646 w 1099"/>
                <a:gd name="T65" fmla="*/ 2147483646 h 571"/>
                <a:gd name="T66" fmla="*/ 2147483646 w 1099"/>
                <a:gd name="T67" fmla="*/ 2147483646 h 5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099" h="571">
                  <a:moveTo>
                    <a:pt x="252" y="439"/>
                  </a:moveTo>
                  <a:lnTo>
                    <a:pt x="300" y="439"/>
                  </a:lnTo>
                  <a:lnTo>
                    <a:pt x="318" y="427"/>
                  </a:lnTo>
                  <a:lnTo>
                    <a:pt x="348" y="433"/>
                  </a:lnTo>
                  <a:lnTo>
                    <a:pt x="396" y="487"/>
                  </a:lnTo>
                  <a:lnTo>
                    <a:pt x="432" y="475"/>
                  </a:lnTo>
                  <a:lnTo>
                    <a:pt x="456" y="493"/>
                  </a:lnTo>
                  <a:lnTo>
                    <a:pt x="474" y="523"/>
                  </a:lnTo>
                  <a:lnTo>
                    <a:pt x="498" y="547"/>
                  </a:lnTo>
                  <a:lnTo>
                    <a:pt x="528" y="553"/>
                  </a:lnTo>
                  <a:lnTo>
                    <a:pt x="528" y="511"/>
                  </a:lnTo>
                  <a:lnTo>
                    <a:pt x="552" y="487"/>
                  </a:lnTo>
                  <a:lnTo>
                    <a:pt x="570" y="469"/>
                  </a:lnTo>
                  <a:lnTo>
                    <a:pt x="630" y="475"/>
                  </a:lnTo>
                  <a:lnTo>
                    <a:pt x="666" y="475"/>
                  </a:lnTo>
                  <a:lnTo>
                    <a:pt x="714" y="463"/>
                  </a:lnTo>
                  <a:lnTo>
                    <a:pt x="744" y="463"/>
                  </a:lnTo>
                  <a:lnTo>
                    <a:pt x="774" y="457"/>
                  </a:lnTo>
                  <a:lnTo>
                    <a:pt x="780" y="487"/>
                  </a:lnTo>
                  <a:lnTo>
                    <a:pt x="792" y="529"/>
                  </a:lnTo>
                  <a:lnTo>
                    <a:pt x="829" y="565"/>
                  </a:lnTo>
                  <a:lnTo>
                    <a:pt x="847" y="571"/>
                  </a:lnTo>
                  <a:lnTo>
                    <a:pt x="841" y="511"/>
                  </a:lnTo>
                  <a:lnTo>
                    <a:pt x="817" y="445"/>
                  </a:lnTo>
                  <a:lnTo>
                    <a:pt x="847" y="409"/>
                  </a:lnTo>
                  <a:lnTo>
                    <a:pt x="877" y="397"/>
                  </a:lnTo>
                  <a:lnTo>
                    <a:pt x="931" y="343"/>
                  </a:lnTo>
                  <a:lnTo>
                    <a:pt x="925" y="307"/>
                  </a:lnTo>
                  <a:lnTo>
                    <a:pt x="919" y="271"/>
                  </a:lnTo>
                  <a:lnTo>
                    <a:pt x="937" y="283"/>
                  </a:lnTo>
                  <a:lnTo>
                    <a:pt x="943" y="277"/>
                  </a:lnTo>
                  <a:lnTo>
                    <a:pt x="937" y="253"/>
                  </a:lnTo>
                  <a:lnTo>
                    <a:pt x="949" y="253"/>
                  </a:lnTo>
                  <a:lnTo>
                    <a:pt x="967" y="247"/>
                  </a:lnTo>
                  <a:lnTo>
                    <a:pt x="979" y="217"/>
                  </a:lnTo>
                  <a:lnTo>
                    <a:pt x="1003" y="211"/>
                  </a:lnTo>
                  <a:lnTo>
                    <a:pt x="1039" y="193"/>
                  </a:lnTo>
                  <a:lnTo>
                    <a:pt x="1039" y="144"/>
                  </a:lnTo>
                  <a:lnTo>
                    <a:pt x="1099" y="114"/>
                  </a:lnTo>
                  <a:lnTo>
                    <a:pt x="1087" y="54"/>
                  </a:lnTo>
                  <a:lnTo>
                    <a:pt x="1063" y="48"/>
                  </a:lnTo>
                  <a:lnTo>
                    <a:pt x="1015" y="108"/>
                  </a:lnTo>
                  <a:lnTo>
                    <a:pt x="955" y="120"/>
                  </a:lnTo>
                  <a:lnTo>
                    <a:pt x="925" y="126"/>
                  </a:lnTo>
                  <a:lnTo>
                    <a:pt x="883" y="162"/>
                  </a:lnTo>
                  <a:lnTo>
                    <a:pt x="804" y="186"/>
                  </a:lnTo>
                  <a:lnTo>
                    <a:pt x="804" y="150"/>
                  </a:lnTo>
                  <a:lnTo>
                    <a:pt x="768" y="72"/>
                  </a:lnTo>
                  <a:lnTo>
                    <a:pt x="666" y="24"/>
                  </a:lnTo>
                  <a:lnTo>
                    <a:pt x="624" y="12"/>
                  </a:lnTo>
                  <a:lnTo>
                    <a:pt x="564" y="0"/>
                  </a:lnTo>
                  <a:lnTo>
                    <a:pt x="42" y="0"/>
                  </a:lnTo>
                  <a:lnTo>
                    <a:pt x="48" y="36"/>
                  </a:lnTo>
                  <a:lnTo>
                    <a:pt x="30" y="48"/>
                  </a:lnTo>
                  <a:lnTo>
                    <a:pt x="36" y="24"/>
                  </a:lnTo>
                  <a:lnTo>
                    <a:pt x="0" y="12"/>
                  </a:lnTo>
                  <a:lnTo>
                    <a:pt x="18" y="78"/>
                  </a:lnTo>
                  <a:lnTo>
                    <a:pt x="12" y="126"/>
                  </a:lnTo>
                  <a:lnTo>
                    <a:pt x="0" y="174"/>
                  </a:lnTo>
                  <a:lnTo>
                    <a:pt x="12" y="211"/>
                  </a:lnTo>
                  <a:lnTo>
                    <a:pt x="12" y="235"/>
                  </a:lnTo>
                  <a:lnTo>
                    <a:pt x="42" y="295"/>
                  </a:lnTo>
                  <a:lnTo>
                    <a:pt x="66" y="337"/>
                  </a:lnTo>
                  <a:lnTo>
                    <a:pt x="84" y="367"/>
                  </a:lnTo>
                  <a:lnTo>
                    <a:pt x="138" y="403"/>
                  </a:lnTo>
                  <a:lnTo>
                    <a:pt x="144" y="415"/>
                  </a:lnTo>
                  <a:lnTo>
                    <a:pt x="192" y="409"/>
                  </a:lnTo>
                  <a:lnTo>
                    <a:pt x="252" y="439"/>
                  </a:lnTo>
                  <a:close/>
                </a:path>
              </a:pathLst>
            </a:custGeom>
            <a:solidFill>
              <a:srgbClr val="00D9A2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8" name="Freeform 155">
              <a:extLst>
                <a:ext uri="{FF2B5EF4-FFF2-40B4-BE49-F238E27FC236}">
                  <a16:creationId xmlns:a16="http://schemas.microsoft.com/office/drawing/2014/main" id="{7EAE0A90-68E9-7E45-96FB-7B2F769E7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975" y="4286250"/>
              <a:ext cx="111125" cy="112713"/>
            </a:xfrm>
            <a:custGeom>
              <a:avLst/>
              <a:gdLst>
                <a:gd name="T0" fmla="*/ 2147483646 w 14"/>
                <a:gd name="T1" fmla="*/ 2147483646 h 14"/>
                <a:gd name="T2" fmla="*/ 2147483646 w 14"/>
                <a:gd name="T3" fmla="*/ 2147483646 h 14"/>
                <a:gd name="T4" fmla="*/ 2147483646 w 14"/>
                <a:gd name="T5" fmla="*/ 0 h 14"/>
                <a:gd name="T6" fmla="*/ 2147483646 w 14"/>
                <a:gd name="T7" fmla="*/ 2147483646 h 14"/>
                <a:gd name="T8" fmla="*/ 0 w 14"/>
                <a:gd name="T9" fmla="*/ 2147483646 h 14"/>
                <a:gd name="T10" fmla="*/ 2147483646 w 14"/>
                <a:gd name="T11" fmla="*/ 2147483646 h 14"/>
                <a:gd name="T12" fmla="*/ 2147483646 w 14"/>
                <a:gd name="T13" fmla="*/ 2147483646 h 14"/>
                <a:gd name="T14" fmla="*/ 2147483646 w 14"/>
                <a:gd name="T15" fmla="*/ 214748364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" h="14">
                  <a:moveTo>
                    <a:pt x="14" y="14"/>
                  </a:moveTo>
                  <a:cubicBezTo>
                    <a:pt x="14" y="12"/>
                    <a:pt x="13" y="11"/>
                    <a:pt x="13" y="11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9" y="13"/>
                    <a:pt x="9" y="13"/>
                    <a:pt x="9" y="13"/>
                  </a:cubicBezTo>
                  <a:lnTo>
                    <a:pt x="14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29" name="Freeform 156">
              <a:extLst>
                <a:ext uri="{FF2B5EF4-FFF2-40B4-BE49-F238E27FC236}">
                  <a16:creationId xmlns:a16="http://schemas.microsoft.com/office/drawing/2014/main" id="{E138577C-EE4B-CB46-AB2C-1B829B497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2663" y="4389438"/>
              <a:ext cx="95250" cy="69850"/>
            </a:xfrm>
            <a:custGeom>
              <a:avLst/>
              <a:gdLst>
                <a:gd name="T0" fmla="*/ 2147483646 w 12"/>
                <a:gd name="T1" fmla="*/ 2147483646 h 9"/>
                <a:gd name="T2" fmla="*/ 2147483646 w 12"/>
                <a:gd name="T3" fmla="*/ 0 h 9"/>
                <a:gd name="T4" fmla="*/ 0 w 12"/>
                <a:gd name="T5" fmla="*/ 2147483646 h 9"/>
                <a:gd name="T6" fmla="*/ 2147483646 w 12"/>
                <a:gd name="T7" fmla="*/ 2147483646 h 9"/>
                <a:gd name="T8" fmla="*/ 2147483646 w 12"/>
                <a:gd name="T9" fmla="*/ 2147483646 h 9"/>
                <a:gd name="T10" fmla="*/ 2147483646 w 12"/>
                <a:gd name="T11" fmla="*/ 2147483646 h 9"/>
                <a:gd name="T12" fmla="*/ 2147483646 w 12"/>
                <a:gd name="T13" fmla="*/ 2147483646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" h="9">
                  <a:moveTo>
                    <a:pt x="9" y="1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4"/>
                    <a:pt x="10" y="2"/>
                    <a:pt x="9" y="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0" name="Freeform 157">
              <a:extLst>
                <a:ext uri="{FF2B5EF4-FFF2-40B4-BE49-F238E27FC236}">
                  <a16:creationId xmlns:a16="http://schemas.microsoft.com/office/drawing/2014/main" id="{09343930-6254-2247-B4D0-1E20C385D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975" y="4429125"/>
              <a:ext cx="141288" cy="60325"/>
            </a:xfrm>
            <a:custGeom>
              <a:avLst/>
              <a:gdLst>
                <a:gd name="T0" fmla="*/ 2147483646 w 18"/>
                <a:gd name="T1" fmla="*/ 2147483646 h 8"/>
                <a:gd name="T2" fmla="*/ 2147483646 w 18"/>
                <a:gd name="T3" fmla="*/ 2147483646 h 8"/>
                <a:gd name="T4" fmla="*/ 2147483646 w 18"/>
                <a:gd name="T5" fmla="*/ 2147483646 h 8"/>
                <a:gd name="T6" fmla="*/ 2147483646 w 18"/>
                <a:gd name="T7" fmla="*/ 0 h 8"/>
                <a:gd name="T8" fmla="*/ 0 w 18"/>
                <a:gd name="T9" fmla="*/ 2147483646 h 8"/>
                <a:gd name="T10" fmla="*/ 2147483646 w 18"/>
                <a:gd name="T11" fmla="*/ 2147483646 h 8"/>
                <a:gd name="T12" fmla="*/ 2147483646 w 18"/>
                <a:gd name="T13" fmla="*/ 2147483646 h 8"/>
                <a:gd name="T14" fmla="*/ 2147483646 w 18"/>
                <a:gd name="T15" fmla="*/ 2147483646 h 8"/>
                <a:gd name="T16" fmla="*/ 2147483646 w 18"/>
                <a:gd name="T17" fmla="*/ 2147483646 h 8"/>
                <a:gd name="T18" fmla="*/ 2147483646 w 18"/>
                <a:gd name="T19" fmla="*/ 2147483646 h 8"/>
                <a:gd name="T20" fmla="*/ 2147483646 w 18"/>
                <a:gd name="T21" fmla="*/ 2147483646 h 8"/>
                <a:gd name="T22" fmla="*/ 2147483646 w 18"/>
                <a:gd name="T23" fmla="*/ 2147483646 h 8"/>
                <a:gd name="T24" fmla="*/ 2147483646 w 18"/>
                <a:gd name="T25" fmla="*/ 2147483646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8" h="8">
                  <a:moveTo>
                    <a:pt x="14" y="1"/>
                  </a:move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3" y="2"/>
                    <a:pt x="2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3" y="7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4" y="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1" name="Freeform 158">
              <a:extLst>
                <a:ext uri="{FF2B5EF4-FFF2-40B4-BE49-F238E27FC236}">
                  <a16:creationId xmlns:a16="http://schemas.microsoft.com/office/drawing/2014/main" id="{B5D335E7-6546-1D42-A88E-656308767C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8" y="4359275"/>
              <a:ext cx="290512" cy="319088"/>
            </a:xfrm>
            <a:custGeom>
              <a:avLst/>
              <a:gdLst>
                <a:gd name="T0" fmla="*/ 2147483646 w 37"/>
                <a:gd name="T1" fmla="*/ 2147483646 h 41"/>
                <a:gd name="T2" fmla="*/ 2147483646 w 37"/>
                <a:gd name="T3" fmla="*/ 2147483646 h 41"/>
                <a:gd name="T4" fmla="*/ 2147483646 w 37"/>
                <a:gd name="T5" fmla="*/ 2147483646 h 41"/>
                <a:gd name="T6" fmla="*/ 2147483646 w 37"/>
                <a:gd name="T7" fmla="*/ 2147483646 h 41"/>
                <a:gd name="T8" fmla="*/ 2147483646 w 37"/>
                <a:gd name="T9" fmla="*/ 2147483646 h 41"/>
                <a:gd name="T10" fmla="*/ 2147483646 w 37"/>
                <a:gd name="T11" fmla="*/ 2147483646 h 41"/>
                <a:gd name="T12" fmla="*/ 2147483646 w 37"/>
                <a:gd name="T13" fmla="*/ 2147483646 h 41"/>
                <a:gd name="T14" fmla="*/ 2147483646 w 37"/>
                <a:gd name="T15" fmla="*/ 2147483646 h 41"/>
                <a:gd name="T16" fmla="*/ 2147483646 w 37"/>
                <a:gd name="T17" fmla="*/ 2147483646 h 41"/>
                <a:gd name="T18" fmla="*/ 2147483646 w 37"/>
                <a:gd name="T19" fmla="*/ 2147483646 h 41"/>
                <a:gd name="T20" fmla="*/ 2147483646 w 37"/>
                <a:gd name="T21" fmla="*/ 0 h 41"/>
                <a:gd name="T22" fmla="*/ 2147483646 w 37"/>
                <a:gd name="T23" fmla="*/ 2147483646 h 41"/>
                <a:gd name="T24" fmla="*/ 2147483646 w 37"/>
                <a:gd name="T25" fmla="*/ 2147483646 h 41"/>
                <a:gd name="T26" fmla="*/ 2147483646 w 37"/>
                <a:gd name="T27" fmla="*/ 2147483646 h 41"/>
                <a:gd name="T28" fmla="*/ 2147483646 w 37"/>
                <a:gd name="T29" fmla="*/ 2147483646 h 41"/>
                <a:gd name="T30" fmla="*/ 2147483646 w 37"/>
                <a:gd name="T31" fmla="*/ 2147483646 h 41"/>
                <a:gd name="T32" fmla="*/ 2147483646 w 37"/>
                <a:gd name="T33" fmla="*/ 2147483646 h 41"/>
                <a:gd name="T34" fmla="*/ 2147483646 w 37"/>
                <a:gd name="T35" fmla="*/ 2147483646 h 41"/>
                <a:gd name="T36" fmla="*/ 2147483646 w 37"/>
                <a:gd name="T37" fmla="*/ 2147483646 h 41"/>
                <a:gd name="T38" fmla="*/ 2147483646 w 37"/>
                <a:gd name="T39" fmla="*/ 2147483646 h 41"/>
                <a:gd name="T40" fmla="*/ 2147483646 w 37"/>
                <a:gd name="T41" fmla="*/ 2147483646 h 41"/>
                <a:gd name="T42" fmla="*/ 2147483646 w 37"/>
                <a:gd name="T43" fmla="*/ 2147483646 h 41"/>
                <a:gd name="T44" fmla="*/ 0 w 37"/>
                <a:gd name="T45" fmla="*/ 2147483646 h 41"/>
                <a:gd name="T46" fmla="*/ 2147483646 w 37"/>
                <a:gd name="T47" fmla="*/ 2147483646 h 41"/>
                <a:gd name="T48" fmla="*/ 2147483646 w 37"/>
                <a:gd name="T49" fmla="*/ 2147483646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41">
                  <a:moveTo>
                    <a:pt x="37" y="34"/>
                  </a:moveTo>
                  <a:cubicBezTo>
                    <a:pt x="37" y="34"/>
                    <a:pt x="37" y="34"/>
                    <a:pt x="37" y="34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5" y="23"/>
                    <a:pt x="35" y="23"/>
                    <a:pt x="35" y="23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12" y="41"/>
                    <a:pt x="12" y="41"/>
                    <a:pt x="12" y="41"/>
                  </a:cubicBezTo>
                </a:path>
              </a:pathLst>
            </a:custGeom>
            <a:solidFill>
              <a:srgbClr val="00D9A2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2" name="Freeform 159">
              <a:extLst>
                <a:ext uri="{FF2B5EF4-FFF2-40B4-BE49-F238E27FC236}">
                  <a16:creationId xmlns:a16="http://schemas.microsoft.com/office/drawing/2014/main" id="{775D9BD2-4110-A64B-A113-999C8237E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3288" y="4264025"/>
              <a:ext cx="150812" cy="69850"/>
            </a:xfrm>
            <a:custGeom>
              <a:avLst/>
              <a:gdLst>
                <a:gd name="T0" fmla="*/ 2147483646 w 19"/>
                <a:gd name="T1" fmla="*/ 2147483646 h 9"/>
                <a:gd name="T2" fmla="*/ 2147483646 w 19"/>
                <a:gd name="T3" fmla="*/ 2147483646 h 9"/>
                <a:gd name="T4" fmla="*/ 2147483646 w 19"/>
                <a:gd name="T5" fmla="*/ 0 h 9"/>
                <a:gd name="T6" fmla="*/ 2147483646 w 19"/>
                <a:gd name="T7" fmla="*/ 2147483646 h 9"/>
                <a:gd name="T8" fmla="*/ 0 w 19"/>
                <a:gd name="T9" fmla="*/ 2147483646 h 9"/>
                <a:gd name="T10" fmla="*/ 0 w 19"/>
                <a:gd name="T11" fmla="*/ 2147483646 h 9"/>
                <a:gd name="T12" fmla="*/ 2147483646 w 19"/>
                <a:gd name="T13" fmla="*/ 2147483646 h 9"/>
                <a:gd name="T14" fmla="*/ 2147483646 w 19"/>
                <a:gd name="T15" fmla="*/ 2147483646 h 9"/>
                <a:gd name="T16" fmla="*/ 2147483646 w 19"/>
                <a:gd name="T17" fmla="*/ 2147483646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" h="9">
                  <a:moveTo>
                    <a:pt x="19" y="3"/>
                  </a:moveTo>
                  <a:cubicBezTo>
                    <a:pt x="19" y="3"/>
                    <a:pt x="10" y="1"/>
                    <a:pt x="8" y="1"/>
                  </a:cubicBezTo>
                  <a:cubicBezTo>
                    <a:pt x="7" y="1"/>
                    <a:pt x="6" y="0"/>
                    <a:pt x="5" y="0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12" y="6"/>
                    <a:pt x="12" y="6"/>
                    <a:pt x="12" y="6"/>
                  </a:cubicBezTo>
                  <a:lnTo>
                    <a:pt x="19" y="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3" name="Freeform 160">
              <a:extLst>
                <a:ext uri="{FF2B5EF4-FFF2-40B4-BE49-F238E27FC236}">
                  <a16:creationId xmlns:a16="http://schemas.microsoft.com/office/drawing/2014/main" id="{00B24C0A-D17C-C744-AB95-7EACAA50E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913" y="4222750"/>
              <a:ext cx="119062" cy="98425"/>
            </a:xfrm>
            <a:custGeom>
              <a:avLst/>
              <a:gdLst>
                <a:gd name="T0" fmla="*/ 2147483646 w 15"/>
                <a:gd name="T1" fmla="*/ 2147483646 h 12"/>
                <a:gd name="T2" fmla="*/ 2147483646 w 15"/>
                <a:gd name="T3" fmla="*/ 2147483646 h 12"/>
                <a:gd name="T4" fmla="*/ 2147483646 w 15"/>
                <a:gd name="T5" fmla="*/ 0 h 12"/>
                <a:gd name="T6" fmla="*/ 2147483646 w 15"/>
                <a:gd name="T7" fmla="*/ 0 h 12"/>
                <a:gd name="T8" fmla="*/ 2147483646 w 15"/>
                <a:gd name="T9" fmla="*/ 2147483646 h 12"/>
                <a:gd name="T10" fmla="*/ 2147483646 w 15"/>
                <a:gd name="T11" fmla="*/ 2147483646 h 12"/>
                <a:gd name="T12" fmla="*/ 2147483646 w 15"/>
                <a:gd name="T13" fmla="*/ 2147483646 h 12"/>
                <a:gd name="T14" fmla="*/ 2147483646 w 15"/>
                <a:gd name="T15" fmla="*/ 2147483646 h 12"/>
                <a:gd name="T16" fmla="*/ 0 w 15"/>
                <a:gd name="T17" fmla="*/ 2147483646 h 12"/>
                <a:gd name="T18" fmla="*/ 2147483646 w 15"/>
                <a:gd name="T19" fmla="*/ 2147483646 h 12"/>
                <a:gd name="T20" fmla="*/ 2147483646 w 15"/>
                <a:gd name="T21" fmla="*/ 2147483646 h 12"/>
                <a:gd name="T22" fmla="*/ 2147483646 w 15"/>
                <a:gd name="T23" fmla="*/ 2147483646 h 12"/>
                <a:gd name="T24" fmla="*/ 2147483646 w 15"/>
                <a:gd name="T25" fmla="*/ 2147483646 h 12"/>
                <a:gd name="T26" fmla="*/ 2147483646 w 15"/>
                <a:gd name="T27" fmla="*/ 2147483646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" h="12">
                  <a:moveTo>
                    <a:pt x="15" y="5"/>
                  </a:moveTo>
                  <a:cubicBezTo>
                    <a:pt x="13" y="5"/>
                    <a:pt x="11" y="4"/>
                    <a:pt x="11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1" y="8"/>
                    <a:pt x="11" y="8"/>
                    <a:pt x="11" y="8"/>
                  </a:cubicBezTo>
                  <a:lnTo>
                    <a:pt x="15" y="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4" name="Freeform 161">
              <a:extLst>
                <a:ext uri="{FF2B5EF4-FFF2-40B4-BE49-F238E27FC236}">
                  <a16:creationId xmlns:a16="http://schemas.microsoft.com/office/drawing/2014/main" id="{9693DEE8-9E2B-FE4A-94C3-33E8F3CB3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4313" y="3810000"/>
              <a:ext cx="754062" cy="493713"/>
            </a:xfrm>
            <a:custGeom>
              <a:avLst/>
              <a:gdLst>
                <a:gd name="T0" fmla="*/ 2147483646 w 576"/>
                <a:gd name="T1" fmla="*/ 2147483646 h 379"/>
                <a:gd name="T2" fmla="*/ 2147483646 w 576"/>
                <a:gd name="T3" fmla="*/ 2147483646 h 379"/>
                <a:gd name="T4" fmla="*/ 2147483646 w 576"/>
                <a:gd name="T5" fmla="*/ 2147483646 h 379"/>
                <a:gd name="T6" fmla="*/ 2147483646 w 576"/>
                <a:gd name="T7" fmla="*/ 2147483646 h 379"/>
                <a:gd name="T8" fmla="*/ 2147483646 w 576"/>
                <a:gd name="T9" fmla="*/ 2147483646 h 379"/>
                <a:gd name="T10" fmla="*/ 2147483646 w 576"/>
                <a:gd name="T11" fmla="*/ 2147483646 h 379"/>
                <a:gd name="T12" fmla="*/ 2147483646 w 576"/>
                <a:gd name="T13" fmla="*/ 2147483646 h 379"/>
                <a:gd name="T14" fmla="*/ 2147483646 w 576"/>
                <a:gd name="T15" fmla="*/ 2147483646 h 379"/>
                <a:gd name="T16" fmla="*/ 2147483646 w 576"/>
                <a:gd name="T17" fmla="*/ 2147483646 h 379"/>
                <a:gd name="T18" fmla="*/ 2147483646 w 576"/>
                <a:gd name="T19" fmla="*/ 2147483646 h 379"/>
                <a:gd name="T20" fmla="*/ 2147483646 w 576"/>
                <a:gd name="T21" fmla="*/ 2147483646 h 379"/>
                <a:gd name="T22" fmla="*/ 2147483646 w 576"/>
                <a:gd name="T23" fmla="*/ 2147483646 h 379"/>
                <a:gd name="T24" fmla="*/ 2147483646 w 576"/>
                <a:gd name="T25" fmla="*/ 2147483646 h 379"/>
                <a:gd name="T26" fmla="*/ 2147483646 w 576"/>
                <a:gd name="T27" fmla="*/ 2147483646 h 379"/>
                <a:gd name="T28" fmla="*/ 2147483646 w 576"/>
                <a:gd name="T29" fmla="*/ 2147483646 h 379"/>
                <a:gd name="T30" fmla="*/ 2147483646 w 576"/>
                <a:gd name="T31" fmla="*/ 2147483646 h 379"/>
                <a:gd name="T32" fmla="*/ 2147483646 w 576"/>
                <a:gd name="T33" fmla="*/ 2147483646 h 379"/>
                <a:gd name="T34" fmla="*/ 2147483646 w 576"/>
                <a:gd name="T35" fmla="*/ 2147483646 h 379"/>
                <a:gd name="T36" fmla="*/ 2147483646 w 576"/>
                <a:gd name="T37" fmla="*/ 2147483646 h 379"/>
                <a:gd name="T38" fmla="*/ 2147483646 w 576"/>
                <a:gd name="T39" fmla="*/ 2147483646 h 379"/>
                <a:gd name="T40" fmla="*/ 2147483646 w 576"/>
                <a:gd name="T41" fmla="*/ 2147483646 h 379"/>
                <a:gd name="T42" fmla="*/ 2147483646 w 576"/>
                <a:gd name="T43" fmla="*/ 2147483646 h 379"/>
                <a:gd name="T44" fmla="*/ 2147483646 w 576"/>
                <a:gd name="T45" fmla="*/ 2147483646 h 379"/>
                <a:gd name="T46" fmla="*/ 2147483646 w 576"/>
                <a:gd name="T47" fmla="*/ 2147483646 h 379"/>
                <a:gd name="T48" fmla="*/ 2147483646 w 576"/>
                <a:gd name="T49" fmla="*/ 0 h 379"/>
                <a:gd name="T50" fmla="*/ 0 w 576"/>
                <a:gd name="T51" fmla="*/ 2147483646 h 379"/>
                <a:gd name="T52" fmla="*/ 2147483646 w 576"/>
                <a:gd name="T53" fmla="*/ 2147483646 h 379"/>
                <a:gd name="T54" fmla="*/ 2147483646 w 576"/>
                <a:gd name="T55" fmla="*/ 2147483646 h 379"/>
                <a:gd name="T56" fmla="*/ 2147483646 w 576"/>
                <a:gd name="T57" fmla="*/ 2147483646 h 379"/>
                <a:gd name="T58" fmla="*/ 2147483646 w 576"/>
                <a:gd name="T59" fmla="*/ 2147483646 h 379"/>
                <a:gd name="T60" fmla="*/ 2147483646 w 576"/>
                <a:gd name="T61" fmla="*/ 2147483646 h 379"/>
                <a:gd name="T62" fmla="*/ 2147483646 w 576"/>
                <a:gd name="T63" fmla="*/ 2147483646 h 379"/>
                <a:gd name="T64" fmla="*/ 2147483646 w 576"/>
                <a:gd name="T65" fmla="*/ 2147483646 h 379"/>
                <a:gd name="T66" fmla="*/ 2147483646 w 576"/>
                <a:gd name="T67" fmla="*/ 2147483646 h 379"/>
                <a:gd name="T68" fmla="*/ 2147483646 w 576"/>
                <a:gd name="T69" fmla="*/ 2147483646 h 379"/>
                <a:gd name="T70" fmla="*/ 2147483646 w 576"/>
                <a:gd name="T71" fmla="*/ 2147483646 h 379"/>
                <a:gd name="T72" fmla="*/ 2147483646 w 576"/>
                <a:gd name="T73" fmla="*/ 2147483646 h 379"/>
                <a:gd name="T74" fmla="*/ 2147483646 w 576"/>
                <a:gd name="T75" fmla="*/ 2147483646 h 379"/>
                <a:gd name="T76" fmla="*/ 2147483646 w 576"/>
                <a:gd name="T77" fmla="*/ 2147483646 h 379"/>
                <a:gd name="T78" fmla="*/ 2147483646 w 576"/>
                <a:gd name="T79" fmla="*/ 2147483646 h 379"/>
                <a:gd name="T80" fmla="*/ 2147483646 w 576"/>
                <a:gd name="T81" fmla="*/ 2147483646 h 379"/>
                <a:gd name="T82" fmla="*/ 2147483646 w 576"/>
                <a:gd name="T83" fmla="*/ 2147483646 h 379"/>
                <a:gd name="T84" fmla="*/ 2147483646 w 576"/>
                <a:gd name="T85" fmla="*/ 2147483646 h 379"/>
                <a:gd name="T86" fmla="*/ 2147483646 w 576"/>
                <a:gd name="T87" fmla="*/ 2147483646 h 379"/>
                <a:gd name="T88" fmla="*/ 2147483646 w 576"/>
                <a:gd name="T89" fmla="*/ 2147483646 h 379"/>
                <a:gd name="T90" fmla="*/ 2147483646 w 576"/>
                <a:gd name="T91" fmla="*/ 2147483646 h 379"/>
                <a:gd name="T92" fmla="*/ 2147483646 w 576"/>
                <a:gd name="T93" fmla="*/ 2147483646 h 379"/>
                <a:gd name="T94" fmla="*/ 2147483646 w 576"/>
                <a:gd name="T95" fmla="*/ 2147483646 h 379"/>
                <a:gd name="T96" fmla="*/ 2147483646 w 576"/>
                <a:gd name="T97" fmla="*/ 2147483646 h 379"/>
                <a:gd name="T98" fmla="*/ 2147483646 w 576"/>
                <a:gd name="T99" fmla="*/ 2147483646 h 379"/>
                <a:gd name="T100" fmla="*/ 2147483646 w 576"/>
                <a:gd name="T101" fmla="*/ 2147483646 h 379"/>
                <a:gd name="T102" fmla="*/ 2147483646 w 576"/>
                <a:gd name="T103" fmla="*/ 2147483646 h 379"/>
                <a:gd name="T104" fmla="*/ 2147483646 w 576"/>
                <a:gd name="T105" fmla="*/ 2147483646 h 379"/>
                <a:gd name="T106" fmla="*/ 2147483646 w 576"/>
                <a:gd name="T107" fmla="*/ 2147483646 h 379"/>
                <a:gd name="T108" fmla="*/ 2147483646 w 576"/>
                <a:gd name="T109" fmla="*/ 2147483646 h 379"/>
                <a:gd name="T110" fmla="*/ 2147483646 w 576"/>
                <a:gd name="T111" fmla="*/ 2147483646 h 37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76" h="379">
                  <a:moveTo>
                    <a:pt x="486" y="348"/>
                  </a:moveTo>
                  <a:lnTo>
                    <a:pt x="504" y="348"/>
                  </a:lnTo>
                  <a:lnTo>
                    <a:pt x="492" y="324"/>
                  </a:lnTo>
                  <a:lnTo>
                    <a:pt x="504" y="318"/>
                  </a:lnTo>
                  <a:lnTo>
                    <a:pt x="534" y="318"/>
                  </a:lnTo>
                  <a:lnTo>
                    <a:pt x="528" y="312"/>
                  </a:lnTo>
                  <a:lnTo>
                    <a:pt x="546" y="300"/>
                  </a:lnTo>
                  <a:lnTo>
                    <a:pt x="564" y="288"/>
                  </a:lnTo>
                  <a:lnTo>
                    <a:pt x="576" y="240"/>
                  </a:lnTo>
                  <a:lnTo>
                    <a:pt x="504" y="252"/>
                  </a:lnTo>
                  <a:lnTo>
                    <a:pt x="474" y="294"/>
                  </a:lnTo>
                  <a:lnTo>
                    <a:pt x="426" y="300"/>
                  </a:lnTo>
                  <a:lnTo>
                    <a:pt x="378" y="240"/>
                  </a:lnTo>
                  <a:lnTo>
                    <a:pt x="372" y="162"/>
                  </a:lnTo>
                  <a:lnTo>
                    <a:pt x="384" y="144"/>
                  </a:lnTo>
                  <a:lnTo>
                    <a:pt x="354" y="138"/>
                  </a:lnTo>
                  <a:lnTo>
                    <a:pt x="330" y="114"/>
                  </a:lnTo>
                  <a:lnTo>
                    <a:pt x="312" y="84"/>
                  </a:lnTo>
                  <a:lnTo>
                    <a:pt x="288" y="66"/>
                  </a:lnTo>
                  <a:lnTo>
                    <a:pt x="252" y="78"/>
                  </a:lnTo>
                  <a:lnTo>
                    <a:pt x="204" y="24"/>
                  </a:lnTo>
                  <a:lnTo>
                    <a:pt x="174" y="18"/>
                  </a:lnTo>
                  <a:lnTo>
                    <a:pt x="156" y="30"/>
                  </a:lnTo>
                  <a:lnTo>
                    <a:pt x="108" y="30"/>
                  </a:lnTo>
                  <a:lnTo>
                    <a:pt x="48" y="0"/>
                  </a:lnTo>
                  <a:lnTo>
                    <a:pt x="0" y="6"/>
                  </a:lnTo>
                  <a:lnTo>
                    <a:pt x="36" y="72"/>
                  </a:lnTo>
                  <a:lnTo>
                    <a:pt x="60" y="108"/>
                  </a:lnTo>
                  <a:lnTo>
                    <a:pt x="54" y="120"/>
                  </a:lnTo>
                  <a:lnTo>
                    <a:pt x="96" y="150"/>
                  </a:lnTo>
                  <a:lnTo>
                    <a:pt x="102" y="180"/>
                  </a:lnTo>
                  <a:lnTo>
                    <a:pt x="120" y="192"/>
                  </a:lnTo>
                  <a:lnTo>
                    <a:pt x="144" y="216"/>
                  </a:lnTo>
                  <a:lnTo>
                    <a:pt x="150" y="198"/>
                  </a:lnTo>
                  <a:lnTo>
                    <a:pt x="126" y="180"/>
                  </a:lnTo>
                  <a:lnTo>
                    <a:pt x="102" y="126"/>
                  </a:lnTo>
                  <a:lnTo>
                    <a:pt x="60" y="66"/>
                  </a:lnTo>
                  <a:lnTo>
                    <a:pt x="48" y="30"/>
                  </a:lnTo>
                  <a:lnTo>
                    <a:pt x="78" y="42"/>
                  </a:lnTo>
                  <a:lnTo>
                    <a:pt x="108" y="102"/>
                  </a:lnTo>
                  <a:lnTo>
                    <a:pt x="120" y="120"/>
                  </a:lnTo>
                  <a:lnTo>
                    <a:pt x="150" y="138"/>
                  </a:lnTo>
                  <a:lnTo>
                    <a:pt x="150" y="156"/>
                  </a:lnTo>
                  <a:lnTo>
                    <a:pt x="174" y="168"/>
                  </a:lnTo>
                  <a:lnTo>
                    <a:pt x="186" y="186"/>
                  </a:lnTo>
                  <a:lnTo>
                    <a:pt x="216" y="216"/>
                  </a:lnTo>
                  <a:lnTo>
                    <a:pt x="222" y="258"/>
                  </a:lnTo>
                  <a:lnTo>
                    <a:pt x="222" y="276"/>
                  </a:lnTo>
                  <a:lnTo>
                    <a:pt x="300" y="324"/>
                  </a:lnTo>
                  <a:lnTo>
                    <a:pt x="336" y="342"/>
                  </a:lnTo>
                  <a:lnTo>
                    <a:pt x="402" y="360"/>
                  </a:lnTo>
                  <a:lnTo>
                    <a:pt x="420" y="354"/>
                  </a:lnTo>
                  <a:lnTo>
                    <a:pt x="438" y="354"/>
                  </a:lnTo>
                  <a:lnTo>
                    <a:pt x="468" y="379"/>
                  </a:lnTo>
                  <a:lnTo>
                    <a:pt x="474" y="366"/>
                  </a:lnTo>
                  <a:lnTo>
                    <a:pt x="486" y="34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5" name="Freeform 162">
              <a:extLst>
                <a:ext uri="{FF2B5EF4-FFF2-40B4-BE49-F238E27FC236}">
                  <a16:creationId xmlns:a16="http://schemas.microsoft.com/office/drawing/2014/main" id="{35495B57-44E4-074F-BA7D-C959738547E7}"/>
                </a:ext>
              </a:extLst>
            </p:cNvPr>
            <p:cNvSpPr>
              <a:spLocks/>
            </p:cNvSpPr>
            <p:nvPr/>
          </p:nvSpPr>
          <p:spPr bwMode="auto">
            <a:xfrm rot="20747712">
              <a:off x="2717800" y="1831975"/>
              <a:ext cx="812800" cy="896938"/>
            </a:xfrm>
            <a:custGeom>
              <a:avLst/>
              <a:gdLst>
                <a:gd name="T0" fmla="*/ 2147483646 w 1125"/>
                <a:gd name="T1" fmla="*/ 2147483646 h 2047"/>
                <a:gd name="T2" fmla="*/ 2147483646 w 1125"/>
                <a:gd name="T3" fmla="*/ 2147483646 h 2047"/>
                <a:gd name="T4" fmla="*/ 2147483646 w 1125"/>
                <a:gd name="T5" fmla="*/ 2147483646 h 2047"/>
                <a:gd name="T6" fmla="*/ 2147483646 w 1125"/>
                <a:gd name="T7" fmla="*/ 2147483646 h 2047"/>
                <a:gd name="T8" fmla="*/ 2147483646 w 1125"/>
                <a:gd name="T9" fmla="*/ 2147483646 h 2047"/>
                <a:gd name="T10" fmla="*/ 2147483646 w 1125"/>
                <a:gd name="T11" fmla="*/ 2147483646 h 2047"/>
                <a:gd name="T12" fmla="*/ 2147483646 w 1125"/>
                <a:gd name="T13" fmla="*/ 2147483646 h 2047"/>
                <a:gd name="T14" fmla="*/ 2147483646 w 1125"/>
                <a:gd name="T15" fmla="*/ 2147483646 h 2047"/>
                <a:gd name="T16" fmla="*/ 2147483646 w 1125"/>
                <a:gd name="T17" fmla="*/ 2147483646 h 2047"/>
                <a:gd name="T18" fmla="*/ 2147483646 w 1125"/>
                <a:gd name="T19" fmla="*/ 2147483646 h 2047"/>
                <a:gd name="T20" fmla="*/ 2147483646 w 1125"/>
                <a:gd name="T21" fmla="*/ 2147483646 h 2047"/>
                <a:gd name="T22" fmla="*/ 2147483646 w 1125"/>
                <a:gd name="T23" fmla="*/ 2147483646 h 2047"/>
                <a:gd name="T24" fmla="*/ 2147483646 w 1125"/>
                <a:gd name="T25" fmla="*/ 2147483646 h 2047"/>
                <a:gd name="T26" fmla="*/ 2147483646 w 1125"/>
                <a:gd name="T27" fmla="*/ 2147483646 h 2047"/>
                <a:gd name="T28" fmla="*/ 2147483646 w 1125"/>
                <a:gd name="T29" fmla="*/ 2147483646 h 2047"/>
                <a:gd name="T30" fmla="*/ 2147483646 w 1125"/>
                <a:gd name="T31" fmla="*/ 2147483646 h 2047"/>
                <a:gd name="T32" fmla="*/ 2147483646 w 1125"/>
                <a:gd name="T33" fmla="*/ 2147483646 h 2047"/>
                <a:gd name="T34" fmla="*/ 2147483646 w 1125"/>
                <a:gd name="T35" fmla="*/ 2147483646 h 2047"/>
                <a:gd name="T36" fmla="*/ 2147483646 w 1125"/>
                <a:gd name="T37" fmla="*/ 2147483646 h 2047"/>
                <a:gd name="T38" fmla="*/ 2147483646 w 1125"/>
                <a:gd name="T39" fmla="*/ 2147483646 h 2047"/>
                <a:gd name="T40" fmla="*/ 2147483646 w 1125"/>
                <a:gd name="T41" fmla="*/ 2147483646 h 2047"/>
                <a:gd name="T42" fmla="*/ 2147483646 w 1125"/>
                <a:gd name="T43" fmla="*/ 2147483646 h 2047"/>
                <a:gd name="T44" fmla="*/ 2147483646 w 1125"/>
                <a:gd name="T45" fmla="*/ 2147483646 h 2047"/>
                <a:gd name="T46" fmla="*/ 2147483646 w 1125"/>
                <a:gd name="T47" fmla="*/ 2147483646 h 2047"/>
                <a:gd name="T48" fmla="*/ 2147483646 w 1125"/>
                <a:gd name="T49" fmla="*/ 2147483646 h 2047"/>
                <a:gd name="T50" fmla="*/ 2147483646 w 1125"/>
                <a:gd name="T51" fmla="*/ 2147483646 h 2047"/>
                <a:gd name="T52" fmla="*/ 2147483646 w 1125"/>
                <a:gd name="T53" fmla="*/ 2147483646 h 2047"/>
                <a:gd name="T54" fmla="*/ 2147483646 w 1125"/>
                <a:gd name="T55" fmla="*/ 2147483646 h 2047"/>
                <a:gd name="T56" fmla="*/ 2147483646 w 1125"/>
                <a:gd name="T57" fmla="*/ 2147483646 h 2047"/>
                <a:gd name="T58" fmla="*/ 2147483646 w 1125"/>
                <a:gd name="T59" fmla="*/ 2147483646 h 2047"/>
                <a:gd name="T60" fmla="*/ 2147483646 w 1125"/>
                <a:gd name="T61" fmla="*/ 2147483646 h 2047"/>
                <a:gd name="T62" fmla="*/ 2147483646 w 1125"/>
                <a:gd name="T63" fmla="*/ 2147483646 h 2047"/>
                <a:gd name="T64" fmla="*/ 2147483646 w 1125"/>
                <a:gd name="T65" fmla="*/ 2147483646 h 2047"/>
                <a:gd name="T66" fmla="*/ 2147483646 w 1125"/>
                <a:gd name="T67" fmla="*/ 2147483646 h 2047"/>
                <a:gd name="T68" fmla="*/ 2147483646 w 1125"/>
                <a:gd name="T69" fmla="*/ 2147483646 h 2047"/>
                <a:gd name="T70" fmla="*/ 2147483646 w 1125"/>
                <a:gd name="T71" fmla="*/ 2147483646 h 2047"/>
                <a:gd name="T72" fmla="*/ 2147483646 w 1125"/>
                <a:gd name="T73" fmla="*/ 2147483646 h 2047"/>
                <a:gd name="T74" fmla="*/ 2147483646 w 1125"/>
                <a:gd name="T75" fmla="*/ 2147483646 h 2047"/>
                <a:gd name="T76" fmla="*/ 2147483646 w 1125"/>
                <a:gd name="T77" fmla="*/ 2147483646 h 2047"/>
                <a:gd name="T78" fmla="*/ 2147483646 w 1125"/>
                <a:gd name="T79" fmla="*/ 2147483646 h 2047"/>
                <a:gd name="T80" fmla="*/ 2147483646 w 1125"/>
                <a:gd name="T81" fmla="*/ 2147483646 h 2047"/>
                <a:gd name="T82" fmla="*/ 2147483646 w 1125"/>
                <a:gd name="T83" fmla="*/ 2147483646 h 2047"/>
                <a:gd name="T84" fmla="*/ 2147483646 w 1125"/>
                <a:gd name="T85" fmla="*/ 2147483646 h 2047"/>
                <a:gd name="T86" fmla="*/ 2147483646 w 1125"/>
                <a:gd name="T87" fmla="*/ 2147483646 h 2047"/>
                <a:gd name="T88" fmla="*/ 2147483646 w 1125"/>
                <a:gd name="T89" fmla="*/ 2147483646 h 2047"/>
                <a:gd name="T90" fmla="*/ 2147483646 w 1125"/>
                <a:gd name="T91" fmla="*/ 2147483646 h 2047"/>
                <a:gd name="T92" fmla="*/ 2147483646 w 1125"/>
                <a:gd name="T93" fmla="*/ 2147483646 h 2047"/>
                <a:gd name="T94" fmla="*/ 2147483646 w 1125"/>
                <a:gd name="T95" fmla="*/ 2147483646 h 2047"/>
                <a:gd name="T96" fmla="*/ 2147483646 w 1125"/>
                <a:gd name="T97" fmla="*/ 2147483646 h 2047"/>
                <a:gd name="T98" fmla="*/ 2147483646 w 1125"/>
                <a:gd name="T99" fmla="*/ 2147483646 h 2047"/>
                <a:gd name="T100" fmla="*/ 2147483646 w 1125"/>
                <a:gd name="T101" fmla="*/ 2147483646 h 2047"/>
                <a:gd name="T102" fmla="*/ 2147483646 w 1125"/>
                <a:gd name="T103" fmla="*/ 2147483646 h 2047"/>
                <a:gd name="T104" fmla="*/ 2147483646 w 1125"/>
                <a:gd name="T105" fmla="*/ 2147483646 h 2047"/>
                <a:gd name="T106" fmla="*/ 2147483646 w 1125"/>
                <a:gd name="T107" fmla="*/ 2147483646 h 2047"/>
                <a:gd name="T108" fmla="*/ 2147483646 w 1125"/>
                <a:gd name="T109" fmla="*/ 2147483646 h 2047"/>
                <a:gd name="T110" fmla="*/ 2147483646 w 1125"/>
                <a:gd name="T111" fmla="*/ 2147483646 h 2047"/>
                <a:gd name="T112" fmla="*/ 2147483646 w 1125"/>
                <a:gd name="T113" fmla="*/ 2147483646 h 2047"/>
                <a:gd name="T114" fmla="*/ 2147483646 w 1125"/>
                <a:gd name="T115" fmla="*/ 2147483646 h 2047"/>
                <a:gd name="T116" fmla="*/ 2147483646 w 1125"/>
                <a:gd name="T117" fmla="*/ 2147483646 h 2047"/>
                <a:gd name="T118" fmla="*/ 2147483646 w 1125"/>
                <a:gd name="T119" fmla="*/ 2147483646 h 2047"/>
                <a:gd name="T120" fmla="*/ 2147483646 w 1125"/>
                <a:gd name="T121" fmla="*/ 2147483646 h 2047"/>
                <a:gd name="T122" fmla="*/ 2147483646 w 1125"/>
                <a:gd name="T123" fmla="*/ 2147483646 h 2047"/>
                <a:gd name="T124" fmla="*/ 2147483646 w 1125"/>
                <a:gd name="T125" fmla="*/ 2147483646 h 20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125" h="2047">
                  <a:moveTo>
                    <a:pt x="718" y="105"/>
                  </a:moveTo>
                  <a:lnTo>
                    <a:pt x="722" y="102"/>
                  </a:lnTo>
                  <a:lnTo>
                    <a:pt x="730" y="95"/>
                  </a:lnTo>
                  <a:lnTo>
                    <a:pt x="740" y="83"/>
                  </a:lnTo>
                  <a:lnTo>
                    <a:pt x="751" y="70"/>
                  </a:lnTo>
                  <a:lnTo>
                    <a:pt x="760" y="58"/>
                  </a:lnTo>
                  <a:lnTo>
                    <a:pt x="764" y="46"/>
                  </a:lnTo>
                  <a:lnTo>
                    <a:pt x="761" y="37"/>
                  </a:lnTo>
                  <a:lnTo>
                    <a:pt x="748" y="32"/>
                  </a:lnTo>
                  <a:lnTo>
                    <a:pt x="735" y="30"/>
                  </a:lnTo>
                  <a:lnTo>
                    <a:pt x="725" y="27"/>
                  </a:lnTo>
                  <a:lnTo>
                    <a:pt x="716" y="22"/>
                  </a:lnTo>
                  <a:lnTo>
                    <a:pt x="708" y="17"/>
                  </a:lnTo>
                  <a:lnTo>
                    <a:pt x="700" y="13"/>
                  </a:lnTo>
                  <a:lnTo>
                    <a:pt x="693" y="8"/>
                  </a:lnTo>
                  <a:lnTo>
                    <a:pt x="686" y="4"/>
                  </a:lnTo>
                  <a:lnTo>
                    <a:pt x="678" y="1"/>
                  </a:lnTo>
                  <a:lnTo>
                    <a:pt x="672" y="0"/>
                  </a:lnTo>
                  <a:lnTo>
                    <a:pt x="665" y="0"/>
                  </a:lnTo>
                  <a:lnTo>
                    <a:pt x="658" y="0"/>
                  </a:lnTo>
                  <a:lnTo>
                    <a:pt x="651" y="2"/>
                  </a:lnTo>
                  <a:lnTo>
                    <a:pt x="633" y="7"/>
                  </a:lnTo>
                  <a:lnTo>
                    <a:pt x="610" y="13"/>
                  </a:lnTo>
                  <a:lnTo>
                    <a:pt x="583" y="19"/>
                  </a:lnTo>
                  <a:lnTo>
                    <a:pt x="558" y="25"/>
                  </a:lnTo>
                  <a:lnTo>
                    <a:pt x="534" y="34"/>
                  </a:lnTo>
                  <a:lnTo>
                    <a:pt x="512" y="42"/>
                  </a:lnTo>
                  <a:lnTo>
                    <a:pt x="496" y="52"/>
                  </a:lnTo>
                  <a:lnTo>
                    <a:pt x="487" y="62"/>
                  </a:lnTo>
                  <a:lnTo>
                    <a:pt x="483" y="74"/>
                  </a:lnTo>
                  <a:lnTo>
                    <a:pt x="478" y="84"/>
                  </a:lnTo>
                  <a:lnTo>
                    <a:pt x="474" y="93"/>
                  </a:lnTo>
                  <a:lnTo>
                    <a:pt x="468" y="102"/>
                  </a:lnTo>
                  <a:lnTo>
                    <a:pt x="461" y="107"/>
                  </a:lnTo>
                  <a:lnTo>
                    <a:pt x="452" y="110"/>
                  </a:lnTo>
                  <a:lnTo>
                    <a:pt x="440" y="110"/>
                  </a:lnTo>
                  <a:lnTo>
                    <a:pt x="426" y="105"/>
                  </a:lnTo>
                  <a:lnTo>
                    <a:pt x="409" y="100"/>
                  </a:lnTo>
                  <a:lnTo>
                    <a:pt x="391" y="98"/>
                  </a:lnTo>
                  <a:lnTo>
                    <a:pt x="371" y="100"/>
                  </a:lnTo>
                  <a:lnTo>
                    <a:pt x="351" y="105"/>
                  </a:lnTo>
                  <a:lnTo>
                    <a:pt x="334" y="112"/>
                  </a:lnTo>
                  <a:lnTo>
                    <a:pt x="319" y="120"/>
                  </a:lnTo>
                  <a:lnTo>
                    <a:pt x="306" y="130"/>
                  </a:lnTo>
                  <a:lnTo>
                    <a:pt x="300" y="141"/>
                  </a:lnTo>
                  <a:lnTo>
                    <a:pt x="291" y="151"/>
                  </a:lnTo>
                  <a:lnTo>
                    <a:pt x="278" y="161"/>
                  </a:lnTo>
                  <a:lnTo>
                    <a:pt x="260" y="172"/>
                  </a:lnTo>
                  <a:lnTo>
                    <a:pt x="241" y="182"/>
                  </a:lnTo>
                  <a:lnTo>
                    <a:pt x="221" y="194"/>
                  </a:lnTo>
                  <a:lnTo>
                    <a:pt x="204" y="208"/>
                  </a:lnTo>
                  <a:lnTo>
                    <a:pt x="191" y="224"/>
                  </a:lnTo>
                  <a:lnTo>
                    <a:pt x="184" y="242"/>
                  </a:lnTo>
                  <a:lnTo>
                    <a:pt x="180" y="261"/>
                  </a:lnTo>
                  <a:lnTo>
                    <a:pt x="172" y="277"/>
                  </a:lnTo>
                  <a:lnTo>
                    <a:pt x="160" y="289"/>
                  </a:lnTo>
                  <a:lnTo>
                    <a:pt x="146" y="299"/>
                  </a:lnTo>
                  <a:lnTo>
                    <a:pt x="130" y="305"/>
                  </a:lnTo>
                  <a:lnTo>
                    <a:pt x="113" y="311"/>
                  </a:lnTo>
                  <a:lnTo>
                    <a:pt x="94" y="314"/>
                  </a:lnTo>
                  <a:lnTo>
                    <a:pt x="76" y="315"/>
                  </a:lnTo>
                  <a:lnTo>
                    <a:pt x="59" y="316"/>
                  </a:lnTo>
                  <a:lnTo>
                    <a:pt x="44" y="319"/>
                  </a:lnTo>
                  <a:lnTo>
                    <a:pt x="31" y="325"/>
                  </a:lnTo>
                  <a:lnTo>
                    <a:pt x="22" y="332"/>
                  </a:lnTo>
                  <a:lnTo>
                    <a:pt x="16" y="342"/>
                  </a:lnTo>
                  <a:lnTo>
                    <a:pt x="13" y="355"/>
                  </a:lnTo>
                  <a:lnTo>
                    <a:pt x="11" y="369"/>
                  </a:lnTo>
                  <a:lnTo>
                    <a:pt x="15" y="386"/>
                  </a:lnTo>
                  <a:lnTo>
                    <a:pt x="17" y="402"/>
                  </a:lnTo>
                  <a:lnTo>
                    <a:pt x="16" y="415"/>
                  </a:lnTo>
                  <a:lnTo>
                    <a:pt x="13" y="425"/>
                  </a:lnTo>
                  <a:lnTo>
                    <a:pt x="9" y="434"/>
                  </a:lnTo>
                  <a:lnTo>
                    <a:pt x="4" y="444"/>
                  </a:lnTo>
                  <a:lnTo>
                    <a:pt x="1" y="454"/>
                  </a:lnTo>
                  <a:lnTo>
                    <a:pt x="0" y="466"/>
                  </a:lnTo>
                  <a:lnTo>
                    <a:pt x="2" y="482"/>
                  </a:lnTo>
                  <a:lnTo>
                    <a:pt x="7" y="499"/>
                  </a:lnTo>
                  <a:lnTo>
                    <a:pt x="13" y="515"/>
                  </a:lnTo>
                  <a:lnTo>
                    <a:pt x="18" y="530"/>
                  </a:lnTo>
                  <a:lnTo>
                    <a:pt x="25" y="543"/>
                  </a:lnTo>
                  <a:lnTo>
                    <a:pt x="34" y="553"/>
                  </a:lnTo>
                  <a:lnTo>
                    <a:pt x="45" y="562"/>
                  </a:lnTo>
                  <a:lnTo>
                    <a:pt x="59" y="568"/>
                  </a:lnTo>
                  <a:lnTo>
                    <a:pt x="76" y="572"/>
                  </a:lnTo>
                  <a:lnTo>
                    <a:pt x="94" y="575"/>
                  </a:lnTo>
                  <a:lnTo>
                    <a:pt x="113" y="579"/>
                  </a:lnTo>
                  <a:lnTo>
                    <a:pt x="130" y="584"/>
                  </a:lnTo>
                  <a:lnTo>
                    <a:pt x="145" y="593"/>
                  </a:lnTo>
                  <a:lnTo>
                    <a:pt x="159" y="605"/>
                  </a:lnTo>
                  <a:lnTo>
                    <a:pt x="169" y="621"/>
                  </a:lnTo>
                  <a:lnTo>
                    <a:pt x="176" y="642"/>
                  </a:lnTo>
                  <a:lnTo>
                    <a:pt x="179" y="668"/>
                  </a:lnTo>
                  <a:lnTo>
                    <a:pt x="181" y="695"/>
                  </a:lnTo>
                  <a:lnTo>
                    <a:pt x="185" y="718"/>
                  </a:lnTo>
                  <a:lnTo>
                    <a:pt x="191" y="740"/>
                  </a:lnTo>
                  <a:lnTo>
                    <a:pt x="198" y="762"/>
                  </a:lnTo>
                  <a:lnTo>
                    <a:pt x="203" y="785"/>
                  </a:lnTo>
                  <a:lnTo>
                    <a:pt x="206" y="810"/>
                  </a:lnTo>
                  <a:lnTo>
                    <a:pt x="207" y="841"/>
                  </a:lnTo>
                  <a:lnTo>
                    <a:pt x="203" y="878"/>
                  </a:lnTo>
                  <a:lnTo>
                    <a:pt x="196" y="915"/>
                  </a:lnTo>
                  <a:lnTo>
                    <a:pt x="190" y="945"/>
                  </a:lnTo>
                  <a:lnTo>
                    <a:pt x="184" y="968"/>
                  </a:lnTo>
                  <a:lnTo>
                    <a:pt x="181" y="986"/>
                  </a:lnTo>
                  <a:lnTo>
                    <a:pt x="180" y="999"/>
                  </a:lnTo>
                  <a:lnTo>
                    <a:pt x="180" y="1009"/>
                  </a:lnTo>
                  <a:lnTo>
                    <a:pt x="184" y="1016"/>
                  </a:lnTo>
                  <a:lnTo>
                    <a:pt x="191" y="1022"/>
                  </a:lnTo>
                  <a:lnTo>
                    <a:pt x="200" y="1028"/>
                  </a:lnTo>
                  <a:lnTo>
                    <a:pt x="210" y="1034"/>
                  </a:lnTo>
                  <a:lnTo>
                    <a:pt x="218" y="1042"/>
                  </a:lnTo>
                  <a:lnTo>
                    <a:pt x="225" y="1050"/>
                  </a:lnTo>
                  <a:lnTo>
                    <a:pt x="227" y="1057"/>
                  </a:lnTo>
                  <a:lnTo>
                    <a:pt x="225" y="1062"/>
                  </a:lnTo>
                  <a:lnTo>
                    <a:pt x="217" y="1067"/>
                  </a:lnTo>
                  <a:lnTo>
                    <a:pt x="203" y="1068"/>
                  </a:lnTo>
                  <a:lnTo>
                    <a:pt x="189" y="1070"/>
                  </a:lnTo>
                  <a:lnTo>
                    <a:pt x="183" y="1075"/>
                  </a:lnTo>
                  <a:lnTo>
                    <a:pt x="183" y="1082"/>
                  </a:lnTo>
                  <a:lnTo>
                    <a:pt x="188" y="1089"/>
                  </a:lnTo>
                  <a:lnTo>
                    <a:pt x="194" y="1097"/>
                  </a:lnTo>
                  <a:lnTo>
                    <a:pt x="200" y="1104"/>
                  </a:lnTo>
                  <a:lnTo>
                    <a:pt x="206" y="1108"/>
                  </a:lnTo>
                  <a:lnTo>
                    <a:pt x="208" y="1111"/>
                  </a:lnTo>
                  <a:lnTo>
                    <a:pt x="206" y="1111"/>
                  </a:lnTo>
                  <a:lnTo>
                    <a:pt x="200" y="1110"/>
                  </a:lnTo>
                  <a:lnTo>
                    <a:pt x="191" y="1108"/>
                  </a:lnTo>
                  <a:lnTo>
                    <a:pt x="182" y="1108"/>
                  </a:lnTo>
                  <a:lnTo>
                    <a:pt x="172" y="1111"/>
                  </a:lnTo>
                  <a:lnTo>
                    <a:pt x="162" y="1115"/>
                  </a:lnTo>
                  <a:lnTo>
                    <a:pt x="157" y="1123"/>
                  </a:lnTo>
                  <a:lnTo>
                    <a:pt x="154" y="1135"/>
                  </a:lnTo>
                  <a:lnTo>
                    <a:pt x="157" y="1149"/>
                  </a:lnTo>
                  <a:lnTo>
                    <a:pt x="164" y="1163"/>
                  </a:lnTo>
                  <a:lnTo>
                    <a:pt x="173" y="1176"/>
                  </a:lnTo>
                  <a:lnTo>
                    <a:pt x="184" y="1187"/>
                  </a:lnTo>
                  <a:lnTo>
                    <a:pt x="196" y="1196"/>
                  </a:lnTo>
                  <a:lnTo>
                    <a:pt x="207" y="1201"/>
                  </a:lnTo>
                  <a:lnTo>
                    <a:pt x="219" y="1201"/>
                  </a:lnTo>
                  <a:lnTo>
                    <a:pt x="227" y="1195"/>
                  </a:lnTo>
                  <a:lnTo>
                    <a:pt x="234" y="1186"/>
                  </a:lnTo>
                  <a:lnTo>
                    <a:pt x="238" y="1178"/>
                  </a:lnTo>
                  <a:lnTo>
                    <a:pt x="244" y="1171"/>
                  </a:lnTo>
                  <a:lnTo>
                    <a:pt x="249" y="1165"/>
                  </a:lnTo>
                  <a:lnTo>
                    <a:pt x="252" y="1161"/>
                  </a:lnTo>
                  <a:lnTo>
                    <a:pt x="258" y="1158"/>
                  </a:lnTo>
                  <a:lnTo>
                    <a:pt x="263" y="1158"/>
                  </a:lnTo>
                  <a:lnTo>
                    <a:pt x="270" y="1159"/>
                  </a:lnTo>
                  <a:lnTo>
                    <a:pt x="278" y="1174"/>
                  </a:lnTo>
                  <a:lnTo>
                    <a:pt x="275" y="1202"/>
                  </a:lnTo>
                  <a:lnTo>
                    <a:pt x="267" y="1233"/>
                  </a:lnTo>
                  <a:lnTo>
                    <a:pt x="258" y="1255"/>
                  </a:lnTo>
                  <a:lnTo>
                    <a:pt x="252" y="1261"/>
                  </a:lnTo>
                  <a:lnTo>
                    <a:pt x="244" y="1265"/>
                  </a:lnTo>
                  <a:lnTo>
                    <a:pt x="234" y="1270"/>
                  </a:lnTo>
                  <a:lnTo>
                    <a:pt x="223" y="1273"/>
                  </a:lnTo>
                  <a:lnTo>
                    <a:pt x="212" y="1279"/>
                  </a:lnTo>
                  <a:lnTo>
                    <a:pt x="202" y="1285"/>
                  </a:lnTo>
                  <a:lnTo>
                    <a:pt x="192" y="1292"/>
                  </a:lnTo>
                  <a:lnTo>
                    <a:pt x="184" y="1302"/>
                  </a:lnTo>
                  <a:lnTo>
                    <a:pt x="177" y="1318"/>
                  </a:lnTo>
                  <a:lnTo>
                    <a:pt x="169" y="1340"/>
                  </a:lnTo>
                  <a:lnTo>
                    <a:pt x="161" y="1369"/>
                  </a:lnTo>
                  <a:lnTo>
                    <a:pt x="154" y="1399"/>
                  </a:lnTo>
                  <a:lnTo>
                    <a:pt x="149" y="1430"/>
                  </a:lnTo>
                  <a:lnTo>
                    <a:pt x="144" y="1459"/>
                  </a:lnTo>
                  <a:lnTo>
                    <a:pt x="142" y="1483"/>
                  </a:lnTo>
                  <a:lnTo>
                    <a:pt x="143" y="1500"/>
                  </a:lnTo>
                  <a:lnTo>
                    <a:pt x="146" y="1514"/>
                  </a:lnTo>
                  <a:lnTo>
                    <a:pt x="153" y="1530"/>
                  </a:lnTo>
                  <a:lnTo>
                    <a:pt x="160" y="1547"/>
                  </a:lnTo>
                  <a:lnTo>
                    <a:pt x="168" y="1566"/>
                  </a:lnTo>
                  <a:lnTo>
                    <a:pt x="174" y="1585"/>
                  </a:lnTo>
                  <a:lnTo>
                    <a:pt x="180" y="1606"/>
                  </a:lnTo>
                  <a:lnTo>
                    <a:pt x="181" y="1628"/>
                  </a:lnTo>
                  <a:lnTo>
                    <a:pt x="179" y="1650"/>
                  </a:lnTo>
                  <a:lnTo>
                    <a:pt x="176" y="1672"/>
                  </a:lnTo>
                  <a:lnTo>
                    <a:pt x="179" y="1694"/>
                  </a:lnTo>
                  <a:lnTo>
                    <a:pt x="184" y="1714"/>
                  </a:lnTo>
                  <a:lnTo>
                    <a:pt x="191" y="1735"/>
                  </a:lnTo>
                  <a:lnTo>
                    <a:pt x="200" y="1754"/>
                  </a:lnTo>
                  <a:lnTo>
                    <a:pt x="210" y="1772"/>
                  </a:lnTo>
                  <a:lnTo>
                    <a:pt x="219" y="1791"/>
                  </a:lnTo>
                  <a:lnTo>
                    <a:pt x="227" y="1807"/>
                  </a:lnTo>
                  <a:lnTo>
                    <a:pt x="235" y="1825"/>
                  </a:lnTo>
                  <a:lnTo>
                    <a:pt x="245" y="1847"/>
                  </a:lnTo>
                  <a:lnTo>
                    <a:pt x="257" y="1872"/>
                  </a:lnTo>
                  <a:lnTo>
                    <a:pt x="270" y="1897"/>
                  </a:lnTo>
                  <a:lnTo>
                    <a:pt x="283" y="1918"/>
                  </a:lnTo>
                  <a:lnTo>
                    <a:pt x="300" y="1937"/>
                  </a:lnTo>
                  <a:lnTo>
                    <a:pt x="315" y="1948"/>
                  </a:lnTo>
                  <a:lnTo>
                    <a:pt x="331" y="1951"/>
                  </a:lnTo>
                  <a:lnTo>
                    <a:pt x="346" y="1950"/>
                  </a:lnTo>
                  <a:lnTo>
                    <a:pt x="358" y="1953"/>
                  </a:lnTo>
                  <a:lnTo>
                    <a:pt x="370" y="1959"/>
                  </a:lnTo>
                  <a:lnTo>
                    <a:pt x="379" y="1967"/>
                  </a:lnTo>
                  <a:lnTo>
                    <a:pt x="386" y="1977"/>
                  </a:lnTo>
                  <a:lnTo>
                    <a:pt x="392" y="1988"/>
                  </a:lnTo>
                  <a:lnTo>
                    <a:pt x="395" y="1999"/>
                  </a:lnTo>
                  <a:lnTo>
                    <a:pt x="396" y="2011"/>
                  </a:lnTo>
                  <a:lnTo>
                    <a:pt x="398" y="2016"/>
                  </a:lnTo>
                  <a:lnTo>
                    <a:pt x="401" y="2022"/>
                  </a:lnTo>
                  <a:lnTo>
                    <a:pt x="406" y="2028"/>
                  </a:lnTo>
                  <a:lnTo>
                    <a:pt x="413" y="2032"/>
                  </a:lnTo>
                  <a:lnTo>
                    <a:pt x="421" y="2037"/>
                  </a:lnTo>
                  <a:lnTo>
                    <a:pt x="430" y="2042"/>
                  </a:lnTo>
                  <a:lnTo>
                    <a:pt x="439" y="2044"/>
                  </a:lnTo>
                  <a:lnTo>
                    <a:pt x="449" y="2046"/>
                  </a:lnTo>
                  <a:lnTo>
                    <a:pt x="460" y="2047"/>
                  </a:lnTo>
                  <a:lnTo>
                    <a:pt x="470" y="2046"/>
                  </a:lnTo>
                  <a:lnTo>
                    <a:pt x="479" y="2044"/>
                  </a:lnTo>
                  <a:lnTo>
                    <a:pt x="489" y="2039"/>
                  </a:lnTo>
                  <a:lnTo>
                    <a:pt x="497" y="2034"/>
                  </a:lnTo>
                  <a:lnTo>
                    <a:pt x="504" y="2024"/>
                  </a:lnTo>
                  <a:lnTo>
                    <a:pt x="508" y="2013"/>
                  </a:lnTo>
                  <a:lnTo>
                    <a:pt x="512" y="1998"/>
                  </a:lnTo>
                  <a:lnTo>
                    <a:pt x="515" y="1969"/>
                  </a:lnTo>
                  <a:lnTo>
                    <a:pt x="519" y="1947"/>
                  </a:lnTo>
                  <a:lnTo>
                    <a:pt x="522" y="1930"/>
                  </a:lnTo>
                  <a:lnTo>
                    <a:pt x="524" y="1916"/>
                  </a:lnTo>
                  <a:lnTo>
                    <a:pt x="529" y="1906"/>
                  </a:lnTo>
                  <a:lnTo>
                    <a:pt x="534" y="1898"/>
                  </a:lnTo>
                  <a:lnTo>
                    <a:pt x="539" y="1891"/>
                  </a:lnTo>
                  <a:lnTo>
                    <a:pt x="547" y="1884"/>
                  </a:lnTo>
                  <a:lnTo>
                    <a:pt x="557" y="1865"/>
                  </a:lnTo>
                  <a:lnTo>
                    <a:pt x="555" y="1840"/>
                  </a:lnTo>
                  <a:lnTo>
                    <a:pt x="551" y="1816"/>
                  </a:lnTo>
                  <a:lnTo>
                    <a:pt x="554" y="1800"/>
                  </a:lnTo>
                  <a:lnTo>
                    <a:pt x="561" y="1792"/>
                  </a:lnTo>
                  <a:lnTo>
                    <a:pt x="570" y="1779"/>
                  </a:lnTo>
                  <a:lnTo>
                    <a:pt x="582" y="1762"/>
                  </a:lnTo>
                  <a:lnTo>
                    <a:pt x="595" y="1741"/>
                  </a:lnTo>
                  <a:lnTo>
                    <a:pt x="605" y="1718"/>
                  </a:lnTo>
                  <a:lnTo>
                    <a:pt x="614" y="1695"/>
                  </a:lnTo>
                  <a:lnTo>
                    <a:pt x="620" y="1672"/>
                  </a:lnTo>
                  <a:lnTo>
                    <a:pt x="621" y="1650"/>
                  </a:lnTo>
                  <a:lnTo>
                    <a:pt x="622" y="1629"/>
                  </a:lnTo>
                  <a:lnTo>
                    <a:pt x="630" y="1607"/>
                  </a:lnTo>
                  <a:lnTo>
                    <a:pt x="642" y="1587"/>
                  </a:lnTo>
                  <a:lnTo>
                    <a:pt x="658" y="1567"/>
                  </a:lnTo>
                  <a:lnTo>
                    <a:pt x="675" y="1550"/>
                  </a:lnTo>
                  <a:lnTo>
                    <a:pt x="692" y="1536"/>
                  </a:lnTo>
                  <a:lnTo>
                    <a:pt x="707" y="1528"/>
                  </a:lnTo>
                  <a:lnTo>
                    <a:pt x="718" y="1524"/>
                  </a:lnTo>
                  <a:lnTo>
                    <a:pt x="728" y="1523"/>
                  </a:lnTo>
                  <a:lnTo>
                    <a:pt x="743" y="1519"/>
                  </a:lnTo>
                  <a:lnTo>
                    <a:pt x="760" y="1511"/>
                  </a:lnTo>
                  <a:lnTo>
                    <a:pt x="777" y="1498"/>
                  </a:lnTo>
                  <a:lnTo>
                    <a:pt x="795" y="1482"/>
                  </a:lnTo>
                  <a:lnTo>
                    <a:pt x="814" y="1461"/>
                  </a:lnTo>
                  <a:lnTo>
                    <a:pt x="831" y="1436"/>
                  </a:lnTo>
                  <a:lnTo>
                    <a:pt x="846" y="1405"/>
                  </a:lnTo>
                  <a:lnTo>
                    <a:pt x="858" y="1375"/>
                  </a:lnTo>
                  <a:lnTo>
                    <a:pt x="867" y="1354"/>
                  </a:lnTo>
                  <a:lnTo>
                    <a:pt x="875" y="1338"/>
                  </a:lnTo>
                  <a:lnTo>
                    <a:pt x="881" y="1327"/>
                  </a:lnTo>
                  <a:lnTo>
                    <a:pt x="888" y="1320"/>
                  </a:lnTo>
                  <a:lnTo>
                    <a:pt x="893" y="1316"/>
                  </a:lnTo>
                  <a:lnTo>
                    <a:pt x="901" y="1312"/>
                  </a:lnTo>
                  <a:lnTo>
                    <a:pt x="912" y="1309"/>
                  </a:lnTo>
                  <a:lnTo>
                    <a:pt x="919" y="1305"/>
                  </a:lnTo>
                  <a:lnTo>
                    <a:pt x="929" y="1299"/>
                  </a:lnTo>
                  <a:lnTo>
                    <a:pt x="943" y="1289"/>
                  </a:lnTo>
                  <a:lnTo>
                    <a:pt x="958" y="1279"/>
                  </a:lnTo>
                  <a:lnTo>
                    <a:pt x="974" y="1265"/>
                  </a:lnTo>
                  <a:lnTo>
                    <a:pt x="991" y="1251"/>
                  </a:lnTo>
                  <a:lnTo>
                    <a:pt x="1009" y="1236"/>
                  </a:lnTo>
                  <a:lnTo>
                    <a:pt x="1027" y="1220"/>
                  </a:lnTo>
                  <a:lnTo>
                    <a:pt x="1045" y="1204"/>
                  </a:lnTo>
                  <a:lnTo>
                    <a:pt x="1062" y="1188"/>
                  </a:lnTo>
                  <a:lnTo>
                    <a:pt x="1078" y="1173"/>
                  </a:lnTo>
                  <a:lnTo>
                    <a:pt x="1092" y="1158"/>
                  </a:lnTo>
                  <a:lnTo>
                    <a:pt x="1103" y="1143"/>
                  </a:lnTo>
                  <a:lnTo>
                    <a:pt x="1111" y="1130"/>
                  </a:lnTo>
                  <a:lnTo>
                    <a:pt x="1117" y="1120"/>
                  </a:lnTo>
                  <a:lnTo>
                    <a:pt x="1119" y="1111"/>
                  </a:lnTo>
                  <a:lnTo>
                    <a:pt x="1116" y="1097"/>
                  </a:lnTo>
                  <a:lnTo>
                    <a:pt x="1104" y="1087"/>
                  </a:lnTo>
                  <a:lnTo>
                    <a:pt x="1088" y="1080"/>
                  </a:lnTo>
                  <a:lnTo>
                    <a:pt x="1070" y="1077"/>
                  </a:lnTo>
                  <a:lnTo>
                    <a:pt x="1048" y="1077"/>
                  </a:lnTo>
                  <a:lnTo>
                    <a:pt x="1027" y="1082"/>
                  </a:lnTo>
                  <a:lnTo>
                    <a:pt x="1007" y="1088"/>
                  </a:lnTo>
                  <a:lnTo>
                    <a:pt x="991" y="1098"/>
                  </a:lnTo>
                  <a:lnTo>
                    <a:pt x="983" y="1105"/>
                  </a:lnTo>
                  <a:lnTo>
                    <a:pt x="983" y="1102"/>
                  </a:lnTo>
                  <a:lnTo>
                    <a:pt x="988" y="1093"/>
                  </a:lnTo>
                  <a:lnTo>
                    <a:pt x="995" y="1081"/>
                  </a:lnTo>
                  <a:lnTo>
                    <a:pt x="999" y="1066"/>
                  </a:lnTo>
                  <a:lnTo>
                    <a:pt x="998" y="1053"/>
                  </a:lnTo>
                  <a:lnTo>
                    <a:pt x="989" y="1043"/>
                  </a:lnTo>
                  <a:lnTo>
                    <a:pt x="967" y="1039"/>
                  </a:lnTo>
                  <a:lnTo>
                    <a:pt x="958" y="1038"/>
                  </a:lnTo>
                  <a:lnTo>
                    <a:pt x="961" y="1034"/>
                  </a:lnTo>
                  <a:lnTo>
                    <a:pt x="975" y="1028"/>
                  </a:lnTo>
                  <a:lnTo>
                    <a:pt x="994" y="1022"/>
                  </a:lnTo>
                  <a:lnTo>
                    <a:pt x="1015" y="1019"/>
                  </a:lnTo>
                  <a:lnTo>
                    <a:pt x="1035" y="1017"/>
                  </a:lnTo>
                  <a:lnTo>
                    <a:pt x="1051" y="1020"/>
                  </a:lnTo>
                  <a:lnTo>
                    <a:pt x="1058" y="1028"/>
                  </a:lnTo>
                  <a:lnTo>
                    <a:pt x="1063" y="1037"/>
                  </a:lnTo>
                  <a:lnTo>
                    <a:pt x="1071" y="1043"/>
                  </a:lnTo>
                  <a:lnTo>
                    <a:pt x="1082" y="1045"/>
                  </a:lnTo>
                  <a:lnTo>
                    <a:pt x="1094" y="1043"/>
                  </a:lnTo>
                  <a:lnTo>
                    <a:pt x="1105" y="1038"/>
                  </a:lnTo>
                  <a:lnTo>
                    <a:pt x="1116" y="1030"/>
                  </a:lnTo>
                  <a:lnTo>
                    <a:pt x="1123" y="1019"/>
                  </a:lnTo>
                  <a:lnTo>
                    <a:pt x="1125" y="1004"/>
                  </a:lnTo>
                  <a:lnTo>
                    <a:pt x="1124" y="989"/>
                  </a:lnTo>
                  <a:lnTo>
                    <a:pt x="1120" y="976"/>
                  </a:lnTo>
                  <a:lnTo>
                    <a:pt x="1115" y="966"/>
                  </a:lnTo>
                  <a:lnTo>
                    <a:pt x="1107" y="955"/>
                  </a:lnTo>
                  <a:lnTo>
                    <a:pt x="1096" y="946"/>
                  </a:lnTo>
                  <a:lnTo>
                    <a:pt x="1085" y="937"/>
                  </a:lnTo>
                  <a:lnTo>
                    <a:pt x="1070" y="929"/>
                  </a:lnTo>
                  <a:lnTo>
                    <a:pt x="1052" y="920"/>
                  </a:lnTo>
                  <a:lnTo>
                    <a:pt x="1036" y="913"/>
                  </a:lnTo>
                  <a:lnTo>
                    <a:pt x="1022" y="909"/>
                  </a:lnTo>
                  <a:lnTo>
                    <a:pt x="1013" y="908"/>
                  </a:lnTo>
                  <a:lnTo>
                    <a:pt x="1007" y="908"/>
                  </a:lnTo>
                  <a:lnTo>
                    <a:pt x="1003" y="908"/>
                  </a:lnTo>
                  <a:lnTo>
                    <a:pt x="1002" y="907"/>
                  </a:lnTo>
                  <a:lnTo>
                    <a:pt x="1002" y="903"/>
                  </a:lnTo>
                  <a:lnTo>
                    <a:pt x="1003" y="896"/>
                  </a:lnTo>
                  <a:lnTo>
                    <a:pt x="1009" y="891"/>
                  </a:lnTo>
                  <a:lnTo>
                    <a:pt x="1018" y="891"/>
                  </a:lnTo>
                  <a:lnTo>
                    <a:pt x="1029" y="893"/>
                  </a:lnTo>
                  <a:lnTo>
                    <a:pt x="1042" y="896"/>
                  </a:lnTo>
                  <a:lnTo>
                    <a:pt x="1051" y="899"/>
                  </a:lnTo>
                  <a:lnTo>
                    <a:pt x="1058" y="898"/>
                  </a:lnTo>
                  <a:lnTo>
                    <a:pt x="1059" y="892"/>
                  </a:lnTo>
                  <a:lnTo>
                    <a:pt x="1052" y="878"/>
                  </a:lnTo>
                  <a:lnTo>
                    <a:pt x="1041" y="862"/>
                  </a:lnTo>
                  <a:lnTo>
                    <a:pt x="1030" y="848"/>
                  </a:lnTo>
                  <a:lnTo>
                    <a:pt x="1021" y="838"/>
                  </a:lnTo>
                  <a:lnTo>
                    <a:pt x="1014" y="830"/>
                  </a:lnTo>
                  <a:lnTo>
                    <a:pt x="1010" y="823"/>
                  </a:lnTo>
                  <a:lnTo>
                    <a:pt x="1009" y="818"/>
                  </a:lnTo>
                  <a:lnTo>
                    <a:pt x="1013" y="815"/>
                  </a:lnTo>
                  <a:lnTo>
                    <a:pt x="1021" y="812"/>
                  </a:lnTo>
                  <a:lnTo>
                    <a:pt x="1033" y="808"/>
                  </a:lnTo>
                  <a:lnTo>
                    <a:pt x="1043" y="801"/>
                  </a:lnTo>
                  <a:lnTo>
                    <a:pt x="1051" y="790"/>
                  </a:lnTo>
                  <a:lnTo>
                    <a:pt x="1059" y="780"/>
                  </a:lnTo>
                  <a:lnTo>
                    <a:pt x="1064" y="767"/>
                  </a:lnTo>
                  <a:lnTo>
                    <a:pt x="1067" y="756"/>
                  </a:lnTo>
                  <a:lnTo>
                    <a:pt x="1067" y="744"/>
                  </a:lnTo>
                  <a:lnTo>
                    <a:pt x="1064" y="734"/>
                  </a:lnTo>
                  <a:lnTo>
                    <a:pt x="1062" y="725"/>
                  </a:lnTo>
                  <a:lnTo>
                    <a:pt x="1063" y="716"/>
                  </a:lnTo>
                  <a:lnTo>
                    <a:pt x="1066" y="706"/>
                  </a:lnTo>
                  <a:lnTo>
                    <a:pt x="1071" y="698"/>
                  </a:lnTo>
                  <a:lnTo>
                    <a:pt x="1074" y="689"/>
                  </a:lnTo>
                  <a:lnTo>
                    <a:pt x="1075" y="680"/>
                  </a:lnTo>
                  <a:lnTo>
                    <a:pt x="1072" y="672"/>
                  </a:lnTo>
                  <a:lnTo>
                    <a:pt x="1064" y="663"/>
                  </a:lnTo>
                  <a:lnTo>
                    <a:pt x="1056" y="655"/>
                  </a:lnTo>
                  <a:lnTo>
                    <a:pt x="1051" y="646"/>
                  </a:lnTo>
                  <a:lnTo>
                    <a:pt x="1051" y="640"/>
                  </a:lnTo>
                  <a:lnTo>
                    <a:pt x="1052" y="632"/>
                  </a:lnTo>
                  <a:lnTo>
                    <a:pt x="1054" y="625"/>
                  </a:lnTo>
                  <a:lnTo>
                    <a:pt x="1055" y="618"/>
                  </a:lnTo>
                  <a:lnTo>
                    <a:pt x="1052" y="610"/>
                  </a:lnTo>
                  <a:lnTo>
                    <a:pt x="1045" y="602"/>
                  </a:lnTo>
                  <a:lnTo>
                    <a:pt x="1034" y="592"/>
                  </a:lnTo>
                  <a:lnTo>
                    <a:pt x="1020" y="582"/>
                  </a:lnTo>
                  <a:lnTo>
                    <a:pt x="1005" y="570"/>
                  </a:lnTo>
                  <a:lnTo>
                    <a:pt x="990" y="559"/>
                  </a:lnTo>
                  <a:lnTo>
                    <a:pt x="980" y="547"/>
                  </a:lnTo>
                  <a:lnTo>
                    <a:pt x="974" y="535"/>
                  </a:lnTo>
                  <a:lnTo>
                    <a:pt x="975" y="523"/>
                  </a:lnTo>
                  <a:lnTo>
                    <a:pt x="986" y="512"/>
                  </a:lnTo>
                  <a:lnTo>
                    <a:pt x="998" y="501"/>
                  </a:lnTo>
                  <a:lnTo>
                    <a:pt x="1006" y="491"/>
                  </a:lnTo>
                  <a:lnTo>
                    <a:pt x="1010" y="482"/>
                  </a:lnTo>
                  <a:lnTo>
                    <a:pt x="1010" y="474"/>
                  </a:lnTo>
                  <a:lnTo>
                    <a:pt x="1006" y="468"/>
                  </a:lnTo>
                  <a:lnTo>
                    <a:pt x="999" y="463"/>
                  </a:lnTo>
                  <a:lnTo>
                    <a:pt x="990" y="460"/>
                  </a:lnTo>
                  <a:lnTo>
                    <a:pt x="979" y="459"/>
                  </a:lnTo>
                  <a:lnTo>
                    <a:pt x="969" y="456"/>
                  </a:lnTo>
                  <a:lnTo>
                    <a:pt x="964" y="452"/>
                  </a:lnTo>
                  <a:lnTo>
                    <a:pt x="960" y="444"/>
                  </a:lnTo>
                  <a:lnTo>
                    <a:pt x="958" y="436"/>
                  </a:lnTo>
                  <a:lnTo>
                    <a:pt x="956" y="428"/>
                  </a:lnTo>
                  <a:lnTo>
                    <a:pt x="952" y="421"/>
                  </a:lnTo>
                  <a:lnTo>
                    <a:pt x="946" y="416"/>
                  </a:lnTo>
                  <a:lnTo>
                    <a:pt x="937" y="416"/>
                  </a:lnTo>
                  <a:lnTo>
                    <a:pt x="920" y="405"/>
                  </a:lnTo>
                  <a:lnTo>
                    <a:pt x="913" y="371"/>
                  </a:lnTo>
                  <a:lnTo>
                    <a:pt x="912" y="328"/>
                  </a:lnTo>
                  <a:lnTo>
                    <a:pt x="912" y="290"/>
                  </a:lnTo>
                  <a:lnTo>
                    <a:pt x="914" y="263"/>
                  </a:lnTo>
                  <a:lnTo>
                    <a:pt x="920" y="240"/>
                  </a:lnTo>
                  <a:lnTo>
                    <a:pt x="922" y="219"/>
                  </a:lnTo>
                  <a:lnTo>
                    <a:pt x="919" y="195"/>
                  </a:lnTo>
                  <a:lnTo>
                    <a:pt x="917" y="173"/>
                  </a:lnTo>
                  <a:lnTo>
                    <a:pt x="924" y="146"/>
                  </a:lnTo>
                  <a:lnTo>
                    <a:pt x="934" y="120"/>
                  </a:lnTo>
                  <a:lnTo>
                    <a:pt x="939" y="95"/>
                  </a:lnTo>
                  <a:lnTo>
                    <a:pt x="939" y="84"/>
                  </a:lnTo>
                  <a:lnTo>
                    <a:pt x="937" y="75"/>
                  </a:lnTo>
                  <a:lnTo>
                    <a:pt x="932" y="68"/>
                  </a:lnTo>
                  <a:lnTo>
                    <a:pt x="924" y="62"/>
                  </a:lnTo>
                  <a:lnTo>
                    <a:pt x="917" y="60"/>
                  </a:lnTo>
                  <a:lnTo>
                    <a:pt x="911" y="59"/>
                  </a:lnTo>
                  <a:lnTo>
                    <a:pt x="904" y="59"/>
                  </a:lnTo>
                  <a:lnTo>
                    <a:pt x="898" y="59"/>
                  </a:lnTo>
                  <a:lnTo>
                    <a:pt x="889" y="62"/>
                  </a:lnTo>
                  <a:lnTo>
                    <a:pt x="879" y="68"/>
                  </a:lnTo>
                  <a:lnTo>
                    <a:pt x="871" y="76"/>
                  </a:lnTo>
                  <a:lnTo>
                    <a:pt x="863" y="84"/>
                  </a:lnTo>
                  <a:lnTo>
                    <a:pt x="856" y="93"/>
                  </a:lnTo>
                  <a:lnTo>
                    <a:pt x="851" y="104"/>
                  </a:lnTo>
                  <a:lnTo>
                    <a:pt x="845" y="113"/>
                  </a:lnTo>
                  <a:lnTo>
                    <a:pt x="839" y="122"/>
                  </a:lnTo>
                  <a:lnTo>
                    <a:pt x="832" y="133"/>
                  </a:lnTo>
                  <a:lnTo>
                    <a:pt x="826" y="140"/>
                  </a:lnTo>
                  <a:lnTo>
                    <a:pt x="821" y="143"/>
                  </a:lnTo>
                  <a:lnTo>
                    <a:pt x="816" y="144"/>
                  </a:lnTo>
                  <a:lnTo>
                    <a:pt x="813" y="143"/>
                  </a:lnTo>
                  <a:lnTo>
                    <a:pt x="809" y="140"/>
                  </a:lnTo>
                  <a:lnTo>
                    <a:pt x="806" y="133"/>
                  </a:lnTo>
                  <a:lnTo>
                    <a:pt x="803" y="122"/>
                  </a:lnTo>
                  <a:lnTo>
                    <a:pt x="800" y="114"/>
                  </a:lnTo>
                  <a:lnTo>
                    <a:pt x="795" y="110"/>
                  </a:lnTo>
                  <a:lnTo>
                    <a:pt x="790" y="111"/>
                  </a:lnTo>
                  <a:lnTo>
                    <a:pt x="783" y="114"/>
                  </a:lnTo>
                  <a:lnTo>
                    <a:pt x="776" y="120"/>
                  </a:lnTo>
                  <a:lnTo>
                    <a:pt x="769" y="128"/>
                  </a:lnTo>
                  <a:lnTo>
                    <a:pt x="761" y="137"/>
                  </a:lnTo>
                  <a:lnTo>
                    <a:pt x="754" y="146"/>
                  </a:lnTo>
                  <a:lnTo>
                    <a:pt x="750" y="151"/>
                  </a:lnTo>
                  <a:lnTo>
                    <a:pt x="750" y="149"/>
                  </a:lnTo>
                  <a:lnTo>
                    <a:pt x="753" y="142"/>
                  </a:lnTo>
                  <a:lnTo>
                    <a:pt x="755" y="133"/>
                  </a:lnTo>
                  <a:lnTo>
                    <a:pt x="754" y="121"/>
                  </a:lnTo>
                  <a:lnTo>
                    <a:pt x="749" y="112"/>
                  </a:lnTo>
                  <a:lnTo>
                    <a:pt x="738" y="106"/>
                  </a:lnTo>
                  <a:lnTo>
                    <a:pt x="718" y="10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6" name="Freeform 163">
              <a:extLst>
                <a:ext uri="{FF2B5EF4-FFF2-40B4-BE49-F238E27FC236}">
                  <a16:creationId xmlns:a16="http://schemas.microsoft.com/office/drawing/2014/main" id="{C4F4EA1D-6281-5548-9EF4-98D086022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2073275"/>
              <a:ext cx="41275" cy="36513"/>
            </a:xfrm>
            <a:custGeom>
              <a:avLst/>
              <a:gdLst>
                <a:gd name="T0" fmla="*/ 2147483646 w 40"/>
                <a:gd name="T1" fmla="*/ 2147483646 h 36"/>
                <a:gd name="T2" fmla="*/ 2147483646 w 40"/>
                <a:gd name="T3" fmla="*/ 2147483646 h 36"/>
                <a:gd name="T4" fmla="*/ 2147483646 w 40"/>
                <a:gd name="T5" fmla="*/ 2147483646 h 36"/>
                <a:gd name="T6" fmla="*/ 2147483646 w 40"/>
                <a:gd name="T7" fmla="*/ 2147483646 h 36"/>
                <a:gd name="T8" fmla="*/ 2147483646 w 40"/>
                <a:gd name="T9" fmla="*/ 2147483646 h 36"/>
                <a:gd name="T10" fmla="*/ 2147483646 w 40"/>
                <a:gd name="T11" fmla="*/ 2147483646 h 36"/>
                <a:gd name="T12" fmla="*/ 2147483646 w 40"/>
                <a:gd name="T13" fmla="*/ 2147483646 h 36"/>
                <a:gd name="T14" fmla="*/ 2147483646 w 40"/>
                <a:gd name="T15" fmla="*/ 2147483646 h 36"/>
                <a:gd name="T16" fmla="*/ 2147483646 w 40"/>
                <a:gd name="T17" fmla="*/ 2147483646 h 36"/>
                <a:gd name="T18" fmla="*/ 2147483646 w 40"/>
                <a:gd name="T19" fmla="*/ 2147483646 h 36"/>
                <a:gd name="T20" fmla="*/ 2147483646 w 40"/>
                <a:gd name="T21" fmla="*/ 2147483646 h 36"/>
                <a:gd name="T22" fmla="*/ 2147483646 w 40"/>
                <a:gd name="T23" fmla="*/ 2147483646 h 36"/>
                <a:gd name="T24" fmla="*/ 2147483646 w 40"/>
                <a:gd name="T25" fmla="*/ 2147483646 h 36"/>
                <a:gd name="T26" fmla="*/ 2147483646 w 40"/>
                <a:gd name="T27" fmla="*/ 2147483646 h 36"/>
                <a:gd name="T28" fmla="*/ 0 w 40"/>
                <a:gd name="T29" fmla="*/ 2147483646 h 36"/>
                <a:gd name="T30" fmla="*/ 2147483646 w 40"/>
                <a:gd name="T31" fmla="*/ 2147483646 h 36"/>
                <a:gd name="T32" fmla="*/ 2147483646 w 40"/>
                <a:gd name="T33" fmla="*/ 2147483646 h 36"/>
                <a:gd name="T34" fmla="*/ 2147483646 w 40"/>
                <a:gd name="T35" fmla="*/ 2147483646 h 36"/>
                <a:gd name="T36" fmla="*/ 2147483646 w 40"/>
                <a:gd name="T37" fmla="*/ 2147483646 h 36"/>
                <a:gd name="T38" fmla="*/ 2147483646 w 40"/>
                <a:gd name="T39" fmla="*/ 0 h 36"/>
                <a:gd name="T40" fmla="*/ 2147483646 w 40"/>
                <a:gd name="T41" fmla="*/ 2147483646 h 36"/>
                <a:gd name="T42" fmla="*/ 2147483646 w 40"/>
                <a:gd name="T43" fmla="*/ 2147483646 h 36"/>
                <a:gd name="T44" fmla="*/ 2147483646 w 40"/>
                <a:gd name="T45" fmla="*/ 2147483646 h 36"/>
                <a:gd name="T46" fmla="*/ 2147483646 w 40"/>
                <a:gd name="T47" fmla="*/ 2147483646 h 36"/>
                <a:gd name="T48" fmla="*/ 2147483646 w 40"/>
                <a:gd name="T49" fmla="*/ 2147483646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6">
                  <a:moveTo>
                    <a:pt x="39" y="19"/>
                  </a:moveTo>
                  <a:lnTo>
                    <a:pt x="38" y="21"/>
                  </a:lnTo>
                  <a:lnTo>
                    <a:pt x="35" y="25"/>
                  </a:lnTo>
                  <a:lnTo>
                    <a:pt x="31" y="29"/>
                  </a:lnTo>
                  <a:lnTo>
                    <a:pt x="27" y="33"/>
                  </a:lnTo>
                  <a:lnTo>
                    <a:pt x="23" y="35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2" y="36"/>
                  </a:lnTo>
                  <a:lnTo>
                    <a:pt x="11" y="35"/>
                  </a:lnTo>
                  <a:lnTo>
                    <a:pt x="10" y="33"/>
                  </a:lnTo>
                  <a:lnTo>
                    <a:pt x="8" y="31"/>
                  </a:lnTo>
                  <a:lnTo>
                    <a:pt x="4" y="27"/>
                  </a:lnTo>
                  <a:lnTo>
                    <a:pt x="1" y="24"/>
                  </a:lnTo>
                  <a:lnTo>
                    <a:pt x="0" y="19"/>
                  </a:lnTo>
                  <a:lnTo>
                    <a:pt x="1" y="16"/>
                  </a:lnTo>
                  <a:lnTo>
                    <a:pt x="7" y="11"/>
                  </a:lnTo>
                  <a:lnTo>
                    <a:pt x="12" y="6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1" y="3"/>
                  </a:lnTo>
                  <a:lnTo>
                    <a:pt x="37" y="6"/>
                  </a:lnTo>
                  <a:lnTo>
                    <a:pt x="40" y="11"/>
                  </a:lnTo>
                  <a:lnTo>
                    <a:pt x="39" y="1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7" name="Freeform 164">
              <a:extLst>
                <a:ext uri="{FF2B5EF4-FFF2-40B4-BE49-F238E27FC236}">
                  <a16:creationId xmlns:a16="http://schemas.microsoft.com/office/drawing/2014/main" id="{5FD9B4EA-5EBB-5846-976E-62E2FEF68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438" y="2368550"/>
              <a:ext cx="0" cy="4763"/>
            </a:xfrm>
            <a:custGeom>
              <a:avLst/>
              <a:gdLst>
                <a:gd name="T0" fmla="*/ 1 w 1"/>
                <a:gd name="T1" fmla="*/ 2147483646 h 4"/>
                <a:gd name="T2" fmla="*/ 1 w 1"/>
                <a:gd name="T3" fmla="*/ 2147483646 h 4"/>
                <a:gd name="T4" fmla="*/ 1 w 1"/>
                <a:gd name="T5" fmla="*/ 2147483646 h 4"/>
                <a:gd name="T6" fmla="*/ 0 w 1"/>
                <a:gd name="T7" fmla="*/ 0 h 4"/>
                <a:gd name="T8" fmla="*/ 0 w 1"/>
                <a:gd name="T9" fmla="*/ 0 h 4"/>
                <a:gd name="T10" fmla="*/ 1 w 1"/>
                <a:gd name="T11" fmla="*/ 2147483646 h 4"/>
                <a:gd name="T12" fmla="*/ 1 w 1"/>
                <a:gd name="T13" fmla="*/ 2147483646 h 4"/>
                <a:gd name="T14" fmla="*/ 1 w 1"/>
                <a:gd name="T15" fmla="*/ 2147483646 h 4"/>
                <a:gd name="T16" fmla="*/ 1 w 1"/>
                <a:gd name="T17" fmla="*/ 214748364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" h="4">
                  <a:moveTo>
                    <a:pt x="1" y="2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8" name="Freeform 165">
              <a:extLst>
                <a:ext uri="{FF2B5EF4-FFF2-40B4-BE49-F238E27FC236}">
                  <a16:creationId xmlns:a16="http://schemas.microsoft.com/office/drawing/2014/main" id="{B7485E0E-0AAB-274E-9368-F2CBFD548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401888"/>
              <a:ext cx="3175" cy="6350"/>
            </a:xfrm>
            <a:custGeom>
              <a:avLst/>
              <a:gdLst>
                <a:gd name="T0" fmla="*/ 2147483646 w 5"/>
                <a:gd name="T1" fmla="*/ 2147483646 h 8"/>
                <a:gd name="T2" fmla="*/ 2147483646 w 5"/>
                <a:gd name="T3" fmla="*/ 2147483646 h 8"/>
                <a:gd name="T4" fmla="*/ 2147483646 w 5"/>
                <a:gd name="T5" fmla="*/ 2147483646 h 8"/>
                <a:gd name="T6" fmla="*/ 2147483646 w 5"/>
                <a:gd name="T7" fmla="*/ 2147483646 h 8"/>
                <a:gd name="T8" fmla="*/ 2147483646 w 5"/>
                <a:gd name="T9" fmla="*/ 0 h 8"/>
                <a:gd name="T10" fmla="*/ 0 w 5"/>
                <a:gd name="T11" fmla="*/ 0 h 8"/>
                <a:gd name="T12" fmla="*/ 0 w 5"/>
                <a:gd name="T13" fmla="*/ 2147483646 h 8"/>
                <a:gd name="T14" fmla="*/ 2147483646 w 5"/>
                <a:gd name="T15" fmla="*/ 2147483646 h 8"/>
                <a:gd name="T16" fmla="*/ 2147483646 w 5"/>
                <a:gd name="T17" fmla="*/ 2147483646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" h="8">
                  <a:moveTo>
                    <a:pt x="5" y="8"/>
                  </a:moveTo>
                  <a:lnTo>
                    <a:pt x="5" y="6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5"/>
                  </a:lnTo>
                  <a:lnTo>
                    <a:pt x="5" y="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39" name="Freeform 166">
              <a:extLst>
                <a:ext uri="{FF2B5EF4-FFF2-40B4-BE49-F238E27FC236}">
                  <a16:creationId xmlns:a16="http://schemas.microsoft.com/office/drawing/2014/main" id="{39DB3C3F-3205-0246-B0E5-DF340CAD7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9788" y="1984375"/>
              <a:ext cx="14287" cy="14288"/>
            </a:xfrm>
            <a:custGeom>
              <a:avLst/>
              <a:gdLst>
                <a:gd name="T0" fmla="*/ 2147483646 w 14"/>
                <a:gd name="T1" fmla="*/ 2147483646 h 15"/>
                <a:gd name="T2" fmla="*/ 2147483646 w 14"/>
                <a:gd name="T3" fmla="*/ 2147483646 h 15"/>
                <a:gd name="T4" fmla="*/ 2147483646 w 14"/>
                <a:gd name="T5" fmla="*/ 2147483646 h 15"/>
                <a:gd name="T6" fmla="*/ 2147483646 w 14"/>
                <a:gd name="T7" fmla="*/ 2147483646 h 15"/>
                <a:gd name="T8" fmla="*/ 2147483646 w 14"/>
                <a:gd name="T9" fmla="*/ 2147483646 h 15"/>
                <a:gd name="T10" fmla="*/ 2147483646 w 14"/>
                <a:gd name="T11" fmla="*/ 2147483646 h 15"/>
                <a:gd name="T12" fmla="*/ 2147483646 w 14"/>
                <a:gd name="T13" fmla="*/ 2147483646 h 15"/>
                <a:gd name="T14" fmla="*/ 2147483646 w 14"/>
                <a:gd name="T15" fmla="*/ 2147483646 h 15"/>
                <a:gd name="T16" fmla="*/ 2147483646 w 14"/>
                <a:gd name="T17" fmla="*/ 0 h 15"/>
                <a:gd name="T18" fmla="*/ 2147483646 w 14"/>
                <a:gd name="T19" fmla="*/ 2147483646 h 15"/>
                <a:gd name="T20" fmla="*/ 2147483646 w 14"/>
                <a:gd name="T21" fmla="*/ 2147483646 h 15"/>
                <a:gd name="T22" fmla="*/ 2147483646 w 14"/>
                <a:gd name="T23" fmla="*/ 2147483646 h 15"/>
                <a:gd name="T24" fmla="*/ 0 w 14"/>
                <a:gd name="T25" fmla="*/ 2147483646 h 15"/>
                <a:gd name="T26" fmla="*/ 2147483646 w 14"/>
                <a:gd name="T27" fmla="*/ 2147483646 h 15"/>
                <a:gd name="T28" fmla="*/ 2147483646 w 14"/>
                <a:gd name="T29" fmla="*/ 2147483646 h 15"/>
                <a:gd name="T30" fmla="*/ 2147483646 w 14"/>
                <a:gd name="T31" fmla="*/ 2147483646 h 15"/>
                <a:gd name="T32" fmla="*/ 2147483646 w 14"/>
                <a:gd name="T33" fmla="*/ 2147483646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" h="15">
                  <a:moveTo>
                    <a:pt x="2" y="7"/>
                  </a:moveTo>
                  <a:lnTo>
                    <a:pt x="9" y="13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0" y="7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0" name="Freeform 167">
              <a:extLst>
                <a:ext uri="{FF2B5EF4-FFF2-40B4-BE49-F238E27FC236}">
                  <a16:creationId xmlns:a16="http://schemas.microsoft.com/office/drawing/2014/main" id="{3726D296-95EF-F14A-A6C0-CED0E052D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113" y="2452688"/>
              <a:ext cx="144462" cy="120650"/>
            </a:xfrm>
            <a:custGeom>
              <a:avLst/>
              <a:gdLst>
                <a:gd name="T0" fmla="*/ 2147483646 w 135"/>
                <a:gd name="T1" fmla="*/ 2147483646 h 119"/>
                <a:gd name="T2" fmla="*/ 2147483646 w 135"/>
                <a:gd name="T3" fmla="*/ 2147483646 h 119"/>
                <a:gd name="T4" fmla="*/ 2147483646 w 135"/>
                <a:gd name="T5" fmla="*/ 2147483646 h 119"/>
                <a:gd name="T6" fmla="*/ 2147483646 w 135"/>
                <a:gd name="T7" fmla="*/ 2147483646 h 119"/>
                <a:gd name="T8" fmla="*/ 2147483646 w 135"/>
                <a:gd name="T9" fmla="*/ 2147483646 h 119"/>
                <a:gd name="T10" fmla="*/ 2147483646 w 135"/>
                <a:gd name="T11" fmla="*/ 2147483646 h 119"/>
                <a:gd name="T12" fmla="*/ 2147483646 w 135"/>
                <a:gd name="T13" fmla="*/ 2147483646 h 119"/>
                <a:gd name="T14" fmla="*/ 2147483646 w 135"/>
                <a:gd name="T15" fmla="*/ 2147483646 h 119"/>
                <a:gd name="T16" fmla="*/ 2147483646 w 135"/>
                <a:gd name="T17" fmla="*/ 2147483646 h 119"/>
                <a:gd name="T18" fmla="*/ 2147483646 w 135"/>
                <a:gd name="T19" fmla="*/ 2147483646 h 119"/>
                <a:gd name="T20" fmla="*/ 2147483646 w 135"/>
                <a:gd name="T21" fmla="*/ 2147483646 h 119"/>
                <a:gd name="T22" fmla="*/ 2147483646 w 135"/>
                <a:gd name="T23" fmla="*/ 2147483646 h 119"/>
                <a:gd name="T24" fmla="*/ 2147483646 w 135"/>
                <a:gd name="T25" fmla="*/ 2147483646 h 119"/>
                <a:gd name="T26" fmla="*/ 2147483646 w 135"/>
                <a:gd name="T27" fmla="*/ 2147483646 h 119"/>
                <a:gd name="T28" fmla="*/ 2147483646 w 135"/>
                <a:gd name="T29" fmla="*/ 2147483646 h 119"/>
                <a:gd name="T30" fmla="*/ 2147483646 w 135"/>
                <a:gd name="T31" fmla="*/ 2147483646 h 119"/>
                <a:gd name="T32" fmla="*/ 2147483646 w 135"/>
                <a:gd name="T33" fmla="*/ 2147483646 h 119"/>
                <a:gd name="T34" fmla="*/ 2147483646 w 135"/>
                <a:gd name="T35" fmla="*/ 2147483646 h 119"/>
                <a:gd name="T36" fmla="*/ 2147483646 w 135"/>
                <a:gd name="T37" fmla="*/ 2147483646 h 119"/>
                <a:gd name="T38" fmla="*/ 2147483646 w 135"/>
                <a:gd name="T39" fmla="*/ 2147483646 h 119"/>
                <a:gd name="T40" fmla="*/ 2147483646 w 135"/>
                <a:gd name="T41" fmla="*/ 2147483646 h 119"/>
                <a:gd name="T42" fmla="*/ 2147483646 w 135"/>
                <a:gd name="T43" fmla="*/ 2147483646 h 119"/>
                <a:gd name="T44" fmla="*/ 2147483646 w 135"/>
                <a:gd name="T45" fmla="*/ 2147483646 h 119"/>
                <a:gd name="T46" fmla="*/ 2147483646 w 135"/>
                <a:gd name="T47" fmla="*/ 2147483646 h 119"/>
                <a:gd name="T48" fmla="*/ 2147483646 w 135"/>
                <a:gd name="T49" fmla="*/ 2147483646 h 119"/>
                <a:gd name="T50" fmla="*/ 2147483646 w 135"/>
                <a:gd name="T51" fmla="*/ 2147483646 h 119"/>
                <a:gd name="T52" fmla="*/ 2147483646 w 135"/>
                <a:gd name="T53" fmla="*/ 2147483646 h 119"/>
                <a:gd name="T54" fmla="*/ 2147483646 w 135"/>
                <a:gd name="T55" fmla="*/ 2147483646 h 119"/>
                <a:gd name="T56" fmla="*/ 2147483646 w 135"/>
                <a:gd name="T57" fmla="*/ 2147483646 h 119"/>
                <a:gd name="T58" fmla="*/ 2147483646 w 135"/>
                <a:gd name="T59" fmla="*/ 2147483646 h 119"/>
                <a:gd name="T60" fmla="*/ 2147483646 w 135"/>
                <a:gd name="T61" fmla="*/ 2147483646 h 119"/>
                <a:gd name="T62" fmla="*/ 2147483646 w 135"/>
                <a:gd name="T63" fmla="*/ 2147483646 h 119"/>
                <a:gd name="T64" fmla="*/ 2147483646 w 135"/>
                <a:gd name="T65" fmla="*/ 2147483646 h 119"/>
                <a:gd name="T66" fmla="*/ 2147483646 w 135"/>
                <a:gd name="T67" fmla="*/ 2147483646 h 119"/>
                <a:gd name="T68" fmla="*/ 2147483646 w 135"/>
                <a:gd name="T69" fmla="*/ 2147483646 h 119"/>
                <a:gd name="T70" fmla="*/ 2147483646 w 135"/>
                <a:gd name="T71" fmla="*/ 2147483646 h 119"/>
                <a:gd name="T72" fmla="*/ 2147483646 w 135"/>
                <a:gd name="T73" fmla="*/ 2147483646 h 119"/>
                <a:gd name="T74" fmla="*/ 2147483646 w 135"/>
                <a:gd name="T75" fmla="*/ 2147483646 h 119"/>
                <a:gd name="T76" fmla="*/ 2147483646 w 135"/>
                <a:gd name="T77" fmla="*/ 2147483646 h 119"/>
                <a:gd name="T78" fmla="*/ 2147483646 w 135"/>
                <a:gd name="T79" fmla="*/ 2147483646 h 119"/>
                <a:gd name="T80" fmla="*/ 2147483646 w 135"/>
                <a:gd name="T81" fmla="*/ 2147483646 h 11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35" h="119">
                  <a:moveTo>
                    <a:pt x="122" y="59"/>
                  </a:moveTo>
                  <a:lnTo>
                    <a:pt x="124" y="60"/>
                  </a:lnTo>
                  <a:lnTo>
                    <a:pt x="130" y="62"/>
                  </a:lnTo>
                  <a:lnTo>
                    <a:pt x="135" y="67"/>
                  </a:lnTo>
                  <a:lnTo>
                    <a:pt x="133" y="71"/>
                  </a:lnTo>
                  <a:lnTo>
                    <a:pt x="129" y="76"/>
                  </a:lnTo>
                  <a:lnTo>
                    <a:pt x="126" y="78"/>
                  </a:lnTo>
                  <a:lnTo>
                    <a:pt x="124" y="81"/>
                  </a:lnTo>
                  <a:lnTo>
                    <a:pt x="121" y="83"/>
                  </a:lnTo>
                  <a:lnTo>
                    <a:pt x="118" y="83"/>
                  </a:lnTo>
                  <a:lnTo>
                    <a:pt x="116" y="83"/>
                  </a:lnTo>
                  <a:lnTo>
                    <a:pt x="114" y="82"/>
                  </a:lnTo>
                  <a:lnTo>
                    <a:pt x="108" y="79"/>
                  </a:lnTo>
                  <a:lnTo>
                    <a:pt x="101" y="77"/>
                  </a:lnTo>
                  <a:lnTo>
                    <a:pt x="95" y="75"/>
                  </a:lnTo>
                  <a:lnTo>
                    <a:pt x="91" y="74"/>
                  </a:lnTo>
                  <a:lnTo>
                    <a:pt x="86" y="71"/>
                  </a:lnTo>
                  <a:lnTo>
                    <a:pt x="82" y="68"/>
                  </a:lnTo>
                  <a:lnTo>
                    <a:pt x="77" y="66"/>
                  </a:lnTo>
                  <a:lnTo>
                    <a:pt x="72" y="66"/>
                  </a:lnTo>
                  <a:lnTo>
                    <a:pt x="70" y="70"/>
                  </a:lnTo>
                  <a:lnTo>
                    <a:pt x="71" y="78"/>
                  </a:lnTo>
                  <a:lnTo>
                    <a:pt x="72" y="85"/>
                  </a:lnTo>
                  <a:lnTo>
                    <a:pt x="72" y="92"/>
                  </a:lnTo>
                  <a:lnTo>
                    <a:pt x="68" y="96"/>
                  </a:lnTo>
                  <a:lnTo>
                    <a:pt x="61" y="99"/>
                  </a:lnTo>
                  <a:lnTo>
                    <a:pt x="58" y="102"/>
                  </a:lnTo>
                  <a:lnTo>
                    <a:pt x="57" y="107"/>
                  </a:lnTo>
                  <a:lnTo>
                    <a:pt x="56" y="111"/>
                  </a:lnTo>
                  <a:lnTo>
                    <a:pt x="53" y="114"/>
                  </a:lnTo>
                  <a:lnTo>
                    <a:pt x="48" y="117"/>
                  </a:lnTo>
                  <a:lnTo>
                    <a:pt x="44" y="119"/>
                  </a:lnTo>
                  <a:lnTo>
                    <a:pt x="40" y="116"/>
                  </a:lnTo>
                  <a:lnTo>
                    <a:pt x="39" y="111"/>
                  </a:lnTo>
                  <a:lnTo>
                    <a:pt x="38" y="105"/>
                  </a:lnTo>
                  <a:lnTo>
                    <a:pt x="34" y="100"/>
                  </a:lnTo>
                  <a:lnTo>
                    <a:pt x="29" y="99"/>
                  </a:lnTo>
                  <a:lnTo>
                    <a:pt x="23" y="99"/>
                  </a:lnTo>
                  <a:lnTo>
                    <a:pt x="20" y="100"/>
                  </a:lnTo>
                  <a:lnTo>
                    <a:pt x="17" y="101"/>
                  </a:lnTo>
                  <a:lnTo>
                    <a:pt x="10" y="104"/>
                  </a:lnTo>
                  <a:lnTo>
                    <a:pt x="3" y="105"/>
                  </a:lnTo>
                  <a:lnTo>
                    <a:pt x="0" y="101"/>
                  </a:lnTo>
                  <a:lnTo>
                    <a:pt x="1" y="97"/>
                  </a:lnTo>
                  <a:lnTo>
                    <a:pt x="4" y="90"/>
                  </a:lnTo>
                  <a:lnTo>
                    <a:pt x="9" y="84"/>
                  </a:lnTo>
                  <a:lnTo>
                    <a:pt x="12" y="82"/>
                  </a:lnTo>
                  <a:lnTo>
                    <a:pt x="16" y="79"/>
                  </a:lnTo>
                  <a:lnTo>
                    <a:pt x="16" y="75"/>
                  </a:lnTo>
                  <a:lnTo>
                    <a:pt x="14" y="68"/>
                  </a:lnTo>
                  <a:lnTo>
                    <a:pt x="12" y="61"/>
                  </a:lnTo>
                  <a:lnTo>
                    <a:pt x="11" y="55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10" y="39"/>
                  </a:lnTo>
                  <a:lnTo>
                    <a:pt x="8" y="35"/>
                  </a:lnTo>
                  <a:lnTo>
                    <a:pt x="8" y="26"/>
                  </a:lnTo>
                  <a:lnTo>
                    <a:pt x="8" y="16"/>
                  </a:lnTo>
                  <a:lnTo>
                    <a:pt x="8" y="8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8" y="1"/>
                  </a:lnTo>
                  <a:lnTo>
                    <a:pt x="24" y="3"/>
                  </a:lnTo>
                  <a:lnTo>
                    <a:pt x="27" y="9"/>
                  </a:lnTo>
                  <a:lnTo>
                    <a:pt x="30" y="18"/>
                  </a:lnTo>
                  <a:lnTo>
                    <a:pt x="32" y="26"/>
                  </a:lnTo>
                  <a:lnTo>
                    <a:pt x="33" y="30"/>
                  </a:lnTo>
                  <a:lnTo>
                    <a:pt x="37" y="30"/>
                  </a:lnTo>
                  <a:lnTo>
                    <a:pt x="40" y="28"/>
                  </a:lnTo>
                  <a:lnTo>
                    <a:pt x="44" y="25"/>
                  </a:lnTo>
                  <a:lnTo>
                    <a:pt x="48" y="23"/>
                  </a:lnTo>
                  <a:lnTo>
                    <a:pt x="54" y="23"/>
                  </a:lnTo>
                  <a:lnTo>
                    <a:pt x="61" y="24"/>
                  </a:lnTo>
                  <a:lnTo>
                    <a:pt x="70" y="26"/>
                  </a:lnTo>
                  <a:lnTo>
                    <a:pt x="78" y="30"/>
                  </a:lnTo>
                  <a:lnTo>
                    <a:pt x="85" y="33"/>
                  </a:lnTo>
                  <a:lnTo>
                    <a:pt x="90" y="40"/>
                  </a:lnTo>
                  <a:lnTo>
                    <a:pt x="93" y="4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1" y="59"/>
                  </a:lnTo>
                  <a:lnTo>
                    <a:pt x="122" y="5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1" name="Freeform 168">
              <a:extLst>
                <a:ext uri="{FF2B5EF4-FFF2-40B4-BE49-F238E27FC236}">
                  <a16:creationId xmlns:a16="http://schemas.microsoft.com/office/drawing/2014/main" id="{7A8050AB-22C8-EF49-8241-CD5739E50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1225" y="2090738"/>
              <a:ext cx="598488" cy="400050"/>
            </a:xfrm>
            <a:custGeom>
              <a:avLst/>
              <a:gdLst>
                <a:gd name="T0" fmla="*/ 2147483646 w 556"/>
                <a:gd name="T1" fmla="*/ 2147483646 h 395"/>
                <a:gd name="T2" fmla="*/ 2147483646 w 556"/>
                <a:gd name="T3" fmla="*/ 2147483646 h 395"/>
                <a:gd name="T4" fmla="*/ 2147483646 w 556"/>
                <a:gd name="T5" fmla="*/ 2147483646 h 395"/>
                <a:gd name="T6" fmla="*/ 2147483646 w 556"/>
                <a:gd name="T7" fmla="*/ 2147483646 h 395"/>
                <a:gd name="T8" fmla="*/ 2147483646 w 556"/>
                <a:gd name="T9" fmla="*/ 2147483646 h 395"/>
                <a:gd name="T10" fmla="*/ 2147483646 w 556"/>
                <a:gd name="T11" fmla="*/ 2147483646 h 395"/>
                <a:gd name="T12" fmla="*/ 2147483646 w 556"/>
                <a:gd name="T13" fmla="*/ 2147483646 h 395"/>
                <a:gd name="T14" fmla="*/ 2147483646 w 556"/>
                <a:gd name="T15" fmla="*/ 2147483646 h 395"/>
                <a:gd name="T16" fmla="*/ 2147483646 w 556"/>
                <a:gd name="T17" fmla="*/ 2147483646 h 395"/>
                <a:gd name="T18" fmla="*/ 2147483646 w 556"/>
                <a:gd name="T19" fmla="*/ 2147483646 h 395"/>
                <a:gd name="T20" fmla="*/ 2147483646 w 556"/>
                <a:gd name="T21" fmla="*/ 2147483646 h 395"/>
                <a:gd name="T22" fmla="*/ 2147483646 w 556"/>
                <a:gd name="T23" fmla="*/ 2147483646 h 395"/>
                <a:gd name="T24" fmla="*/ 2147483646 w 556"/>
                <a:gd name="T25" fmla="*/ 2147483646 h 395"/>
                <a:gd name="T26" fmla="*/ 2147483646 w 556"/>
                <a:gd name="T27" fmla="*/ 2147483646 h 395"/>
                <a:gd name="T28" fmla="*/ 2147483646 w 556"/>
                <a:gd name="T29" fmla="*/ 2147483646 h 395"/>
                <a:gd name="T30" fmla="*/ 2147483646 w 556"/>
                <a:gd name="T31" fmla="*/ 2147483646 h 395"/>
                <a:gd name="T32" fmla="*/ 2147483646 w 556"/>
                <a:gd name="T33" fmla="*/ 2147483646 h 395"/>
                <a:gd name="T34" fmla="*/ 2147483646 w 556"/>
                <a:gd name="T35" fmla="*/ 2147483646 h 395"/>
                <a:gd name="T36" fmla="*/ 2147483646 w 556"/>
                <a:gd name="T37" fmla="*/ 2147483646 h 395"/>
                <a:gd name="T38" fmla="*/ 2147483646 w 556"/>
                <a:gd name="T39" fmla="*/ 2147483646 h 395"/>
                <a:gd name="T40" fmla="*/ 2147483646 w 556"/>
                <a:gd name="T41" fmla="*/ 2147483646 h 395"/>
                <a:gd name="T42" fmla="*/ 2147483646 w 556"/>
                <a:gd name="T43" fmla="*/ 2147483646 h 395"/>
                <a:gd name="T44" fmla="*/ 2147483646 w 556"/>
                <a:gd name="T45" fmla="*/ 2147483646 h 395"/>
                <a:gd name="T46" fmla="*/ 2147483646 w 556"/>
                <a:gd name="T47" fmla="*/ 2147483646 h 395"/>
                <a:gd name="T48" fmla="*/ 2147483646 w 556"/>
                <a:gd name="T49" fmla="*/ 2147483646 h 395"/>
                <a:gd name="T50" fmla="*/ 0 w 556"/>
                <a:gd name="T51" fmla="*/ 2147483646 h 395"/>
                <a:gd name="T52" fmla="*/ 2147483646 w 556"/>
                <a:gd name="T53" fmla="*/ 2147483646 h 395"/>
                <a:gd name="T54" fmla="*/ 2147483646 w 556"/>
                <a:gd name="T55" fmla="*/ 2147483646 h 395"/>
                <a:gd name="T56" fmla="*/ 2147483646 w 556"/>
                <a:gd name="T57" fmla="*/ 2147483646 h 395"/>
                <a:gd name="T58" fmla="*/ 2147483646 w 556"/>
                <a:gd name="T59" fmla="*/ 2147483646 h 395"/>
                <a:gd name="T60" fmla="*/ 2147483646 w 556"/>
                <a:gd name="T61" fmla="*/ 2147483646 h 395"/>
                <a:gd name="T62" fmla="*/ 2147483646 w 556"/>
                <a:gd name="T63" fmla="*/ 2147483646 h 395"/>
                <a:gd name="T64" fmla="*/ 2147483646 w 556"/>
                <a:gd name="T65" fmla="*/ 2147483646 h 395"/>
                <a:gd name="T66" fmla="*/ 2147483646 w 556"/>
                <a:gd name="T67" fmla="*/ 2147483646 h 395"/>
                <a:gd name="T68" fmla="*/ 2147483646 w 556"/>
                <a:gd name="T69" fmla="*/ 2147483646 h 395"/>
                <a:gd name="T70" fmla="*/ 2147483646 w 556"/>
                <a:gd name="T71" fmla="*/ 2147483646 h 395"/>
                <a:gd name="T72" fmla="*/ 2147483646 w 556"/>
                <a:gd name="T73" fmla="*/ 2147483646 h 395"/>
                <a:gd name="T74" fmla="*/ 2147483646 w 556"/>
                <a:gd name="T75" fmla="*/ 2147483646 h 395"/>
                <a:gd name="T76" fmla="*/ 2147483646 w 556"/>
                <a:gd name="T77" fmla="*/ 2147483646 h 395"/>
                <a:gd name="T78" fmla="*/ 2147483646 w 556"/>
                <a:gd name="T79" fmla="*/ 2147483646 h 395"/>
                <a:gd name="T80" fmla="*/ 2147483646 w 556"/>
                <a:gd name="T81" fmla="*/ 2147483646 h 395"/>
                <a:gd name="T82" fmla="*/ 2147483646 w 556"/>
                <a:gd name="T83" fmla="*/ 2147483646 h 395"/>
                <a:gd name="T84" fmla="*/ 2147483646 w 556"/>
                <a:gd name="T85" fmla="*/ 2147483646 h 395"/>
                <a:gd name="T86" fmla="*/ 2147483646 w 556"/>
                <a:gd name="T87" fmla="*/ 2147483646 h 395"/>
                <a:gd name="T88" fmla="*/ 2147483646 w 556"/>
                <a:gd name="T89" fmla="*/ 2147483646 h 395"/>
                <a:gd name="T90" fmla="*/ 2147483646 w 556"/>
                <a:gd name="T91" fmla="*/ 2147483646 h 395"/>
                <a:gd name="T92" fmla="*/ 2147483646 w 556"/>
                <a:gd name="T93" fmla="*/ 2147483646 h 395"/>
                <a:gd name="T94" fmla="*/ 2147483646 w 556"/>
                <a:gd name="T95" fmla="*/ 2147483646 h 395"/>
                <a:gd name="T96" fmla="*/ 2147483646 w 556"/>
                <a:gd name="T97" fmla="*/ 2147483646 h 395"/>
                <a:gd name="T98" fmla="*/ 2147483646 w 556"/>
                <a:gd name="T99" fmla="*/ 2147483646 h 395"/>
                <a:gd name="T100" fmla="*/ 2147483646 w 556"/>
                <a:gd name="T101" fmla="*/ 2147483646 h 395"/>
                <a:gd name="T102" fmla="*/ 2147483646 w 556"/>
                <a:gd name="T103" fmla="*/ 2147483646 h 395"/>
                <a:gd name="T104" fmla="*/ 2147483646 w 556"/>
                <a:gd name="T105" fmla="*/ 2147483646 h 395"/>
                <a:gd name="T106" fmla="*/ 2147483646 w 556"/>
                <a:gd name="T107" fmla="*/ 2147483646 h 395"/>
                <a:gd name="T108" fmla="*/ 2147483646 w 556"/>
                <a:gd name="T109" fmla="*/ 2147483646 h 395"/>
                <a:gd name="T110" fmla="*/ 2147483646 w 556"/>
                <a:gd name="T111" fmla="*/ 2147483646 h 395"/>
                <a:gd name="T112" fmla="*/ 2147483646 w 556"/>
                <a:gd name="T113" fmla="*/ 2147483646 h 395"/>
                <a:gd name="T114" fmla="*/ 2147483646 w 556"/>
                <a:gd name="T115" fmla="*/ 2147483646 h 395"/>
                <a:gd name="T116" fmla="*/ 2147483646 w 556"/>
                <a:gd name="T117" fmla="*/ 2147483646 h 395"/>
                <a:gd name="T118" fmla="*/ 2147483646 w 556"/>
                <a:gd name="T119" fmla="*/ 2147483646 h 395"/>
                <a:gd name="T120" fmla="*/ 2147483646 w 556"/>
                <a:gd name="T121" fmla="*/ 2147483646 h 395"/>
                <a:gd name="T122" fmla="*/ 2147483646 w 556"/>
                <a:gd name="T123" fmla="*/ 2147483646 h 395"/>
                <a:gd name="T124" fmla="*/ 2147483646 w 556"/>
                <a:gd name="T125" fmla="*/ 2147483646 h 39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556" h="395">
                  <a:moveTo>
                    <a:pt x="539" y="379"/>
                  </a:moveTo>
                  <a:lnTo>
                    <a:pt x="540" y="380"/>
                  </a:lnTo>
                  <a:lnTo>
                    <a:pt x="542" y="383"/>
                  </a:lnTo>
                  <a:lnTo>
                    <a:pt x="541" y="387"/>
                  </a:lnTo>
                  <a:lnTo>
                    <a:pt x="533" y="388"/>
                  </a:lnTo>
                  <a:lnTo>
                    <a:pt x="527" y="388"/>
                  </a:lnTo>
                  <a:lnTo>
                    <a:pt x="523" y="387"/>
                  </a:lnTo>
                  <a:lnTo>
                    <a:pt x="518" y="387"/>
                  </a:lnTo>
                  <a:lnTo>
                    <a:pt x="514" y="388"/>
                  </a:lnTo>
                  <a:lnTo>
                    <a:pt x="510" y="388"/>
                  </a:lnTo>
                  <a:lnTo>
                    <a:pt x="506" y="389"/>
                  </a:lnTo>
                  <a:lnTo>
                    <a:pt x="501" y="390"/>
                  </a:lnTo>
                  <a:lnTo>
                    <a:pt x="495" y="392"/>
                  </a:lnTo>
                  <a:lnTo>
                    <a:pt x="488" y="393"/>
                  </a:lnTo>
                  <a:lnTo>
                    <a:pt x="482" y="394"/>
                  </a:lnTo>
                  <a:lnTo>
                    <a:pt x="478" y="395"/>
                  </a:lnTo>
                  <a:lnTo>
                    <a:pt x="473" y="395"/>
                  </a:lnTo>
                  <a:lnTo>
                    <a:pt x="468" y="395"/>
                  </a:lnTo>
                  <a:lnTo>
                    <a:pt x="464" y="394"/>
                  </a:lnTo>
                  <a:lnTo>
                    <a:pt x="459" y="394"/>
                  </a:lnTo>
                  <a:lnTo>
                    <a:pt x="453" y="393"/>
                  </a:lnTo>
                  <a:lnTo>
                    <a:pt x="449" y="393"/>
                  </a:lnTo>
                  <a:lnTo>
                    <a:pt x="444" y="393"/>
                  </a:lnTo>
                  <a:lnTo>
                    <a:pt x="440" y="394"/>
                  </a:lnTo>
                  <a:lnTo>
                    <a:pt x="435" y="395"/>
                  </a:lnTo>
                  <a:lnTo>
                    <a:pt x="430" y="395"/>
                  </a:lnTo>
                  <a:lnTo>
                    <a:pt x="427" y="395"/>
                  </a:lnTo>
                  <a:lnTo>
                    <a:pt x="422" y="394"/>
                  </a:lnTo>
                  <a:lnTo>
                    <a:pt x="419" y="392"/>
                  </a:lnTo>
                  <a:lnTo>
                    <a:pt x="414" y="386"/>
                  </a:lnTo>
                  <a:lnTo>
                    <a:pt x="413" y="380"/>
                  </a:lnTo>
                  <a:lnTo>
                    <a:pt x="409" y="375"/>
                  </a:lnTo>
                  <a:lnTo>
                    <a:pt x="397" y="372"/>
                  </a:lnTo>
                  <a:lnTo>
                    <a:pt x="389" y="371"/>
                  </a:lnTo>
                  <a:lnTo>
                    <a:pt x="382" y="368"/>
                  </a:lnTo>
                  <a:lnTo>
                    <a:pt x="376" y="366"/>
                  </a:lnTo>
                  <a:lnTo>
                    <a:pt x="372" y="364"/>
                  </a:lnTo>
                  <a:lnTo>
                    <a:pt x="368" y="362"/>
                  </a:lnTo>
                  <a:lnTo>
                    <a:pt x="365" y="359"/>
                  </a:lnTo>
                  <a:lnTo>
                    <a:pt x="362" y="358"/>
                  </a:lnTo>
                  <a:lnTo>
                    <a:pt x="359" y="356"/>
                  </a:lnTo>
                  <a:lnTo>
                    <a:pt x="354" y="352"/>
                  </a:lnTo>
                  <a:lnTo>
                    <a:pt x="350" y="351"/>
                  </a:lnTo>
                  <a:lnTo>
                    <a:pt x="344" y="352"/>
                  </a:lnTo>
                  <a:lnTo>
                    <a:pt x="335" y="357"/>
                  </a:lnTo>
                  <a:lnTo>
                    <a:pt x="324" y="362"/>
                  </a:lnTo>
                  <a:lnTo>
                    <a:pt x="316" y="363"/>
                  </a:lnTo>
                  <a:lnTo>
                    <a:pt x="309" y="365"/>
                  </a:lnTo>
                  <a:lnTo>
                    <a:pt x="304" y="370"/>
                  </a:lnTo>
                  <a:lnTo>
                    <a:pt x="297" y="377"/>
                  </a:lnTo>
                  <a:lnTo>
                    <a:pt x="290" y="381"/>
                  </a:lnTo>
                  <a:lnTo>
                    <a:pt x="283" y="381"/>
                  </a:lnTo>
                  <a:lnTo>
                    <a:pt x="276" y="377"/>
                  </a:lnTo>
                  <a:lnTo>
                    <a:pt x="271" y="373"/>
                  </a:lnTo>
                  <a:lnTo>
                    <a:pt x="267" y="370"/>
                  </a:lnTo>
                  <a:lnTo>
                    <a:pt x="262" y="366"/>
                  </a:lnTo>
                  <a:lnTo>
                    <a:pt x="259" y="363"/>
                  </a:lnTo>
                  <a:lnTo>
                    <a:pt x="256" y="358"/>
                  </a:lnTo>
                  <a:lnTo>
                    <a:pt x="256" y="355"/>
                  </a:lnTo>
                  <a:lnTo>
                    <a:pt x="260" y="350"/>
                  </a:lnTo>
                  <a:lnTo>
                    <a:pt x="268" y="344"/>
                  </a:lnTo>
                  <a:lnTo>
                    <a:pt x="277" y="340"/>
                  </a:lnTo>
                  <a:lnTo>
                    <a:pt x="283" y="337"/>
                  </a:lnTo>
                  <a:lnTo>
                    <a:pt x="288" y="337"/>
                  </a:lnTo>
                  <a:lnTo>
                    <a:pt x="291" y="337"/>
                  </a:lnTo>
                  <a:lnTo>
                    <a:pt x="293" y="337"/>
                  </a:lnTo>
                  <a:lnTo>
                    <a:pt x="296" y="336"/>
                  </a:lnTo>
                  <a:lnTo>
                    <a:pt x="300" y="334"/>
                  </a:lnTo>
                  <a:lnTo>
                    <a:pt x="305" y="329"/>
                  </a:lnTo>
                  <a:lnTo>
                    <a:pt x="316" y="320"/>
                  </a:lnTo>
                  <a:lnTo>
                    <a:pt x="326" y="313"/>
                  </a:lnTo>
                  <a:lnTo>
                    <a:pt x="330" y="307"/>
                  </a:lnTo>
                  <a:lnTo>
                    <a:pt x="327" y="301"/>
                  </a:lnTo>
                  <a:lnTo>
                    <a:pt x="318" y="295"/>
                  </a:lnTo>
                  <a:lnTo>
                    <a:pt x="308" y="292"/>
                  </a:lnTo>
                  <a:lnTo>
                    <a:pt x="305" y="287"/>
                  </a:lnTo>
                  <a:lnTo>
                    <a:pt x="309" y="273"/>
                  </a:lnTo>
                  <a:lnTo>
                    <a:pt x="320" y="258"/>
                  </a:lnTo>
                  <a:lnTo>
                    <a:pt x="328" y="246"/>
                  </a:lnTo>
                  <a:lnTo>
                    <a:pt x="327" y="235"/>
                  </a:lnTo>
                  <a:lnTo>
                    <a:pt x="315" y="218"/>
                  </a:lnTo>
                  <a:lnTo>
                    <a:pt x="306" y="208"/>
                  </a:lnTo>
                  <a:lnTo>
                    <a:pt x="297" y="200"/>
                  </a:lnTo>
                  <a:lnTo>
                    <a:pt x="289" y="193"/>
                  </a:lnTo>
                  <a:lnTo>
                    <a:pt x="282" y="188"/>
                  </a:lnTo>
                  <a:lnTo>
                    <a:pt x="274" y="183"/>
                  </a:lnTo>
                  <a:lnTo>
                    <a:pt x="267" y="180"/>
                  </a:lnTo>
                  <a:lnTo>
                    <a:pt x="260" y="176"/>
                  </a:lnTo>
                  <a:lnTo>
                    <a:pt x="252" y="173"/>
                  </a:lnTo>
                  <a:lnTo>
                    <a:pt x="244" y="169"/>
                  </a:lnTo>
                  <a:lnTo>
                    <a:pt x="236" y="166"/>
                  </a:lnTo>
                  <a:lnTo>
                    <a:pt x="228" y="161"/>
                  </a:lnTo>
                  <a:lnTo>
                    <a:pt x="221" y="156"/>
                  </a:lnTo>
                  <a:lnTo>
                    <a:pt x="214" y="152"/>
                  </a:lnTo>
                  <a:lnTo>
                    <a:pt x="208" y="148"/>
                  </a:lnTo>
                  <a:lnTo>
                    <a:pt x="202" y="145"/>
                  </a:lnTo>
                  <a:lnTo>
                    <a:pt x="199" y="142"/>
                  </a:lnTo>
                  <a:lnTo>
                    <a:pt x="191" y="137"/>
                  </a:lnTo>
                  <a:lnTo>
                    <a:pt x="183" y="132"/>
                  </a:lnTo>
                  <a:lnTo>
                    <a:pt x="178" y="131"/>
                  </a:lnTo>
                  <a:lnTo>
                    <a:pt x="179" y="137"/>
                  </a:lnTo>
                  <a:lnTo>
                    <a:pt x="185" y="146"/>
                  </a:lnTo>
                  <a:lnTo>
                    <a:pt x="186" y="152"/>
                  </a:lnTo>
                  <a:lnTo>
                    <a:pt x="183" y="155"/>
                  </a:lnTo>
                  <a:lnTo>
                    <a:pt x="171" y="155"/>
                  </a:lnTo>
                  <a:lnTo>
                    <a:pt x="163" y="155"/>
                  </a:lnTo>
                  <a:lnTo>
                    <a:pt x="159" y="155"/>
                  </a:lnTo>
                  <a:lnTo>
                    <a:pt x="154" y="156"/>
                  </a:lnTo>
                  <a:lnTo>
                    <a:pt x="151" y="159"/>
                  </a:lnTo>
                  <a:lnTo>
                    <a:pt x="147" y="161"/>
                  </a:lnTo>
                  <a:lnTo>
                    <a:pt x="142" y="162"/>
                  </a:lnTo>
                  <a:lnTo>
                    <a:pt x="138" y="163"/>
                  </a:lnTo>
                  <a:lnTo>
                    <a:pt x="131" y="165"/>
                  </a:lnTo>
                  <a:lnTo>
                    <a:pt x="124" y="166"/>
                  </a:lnTo>
                  <a:lnTo>
                    <a:pt x="118" y="167"/>
                  </a:lnTo>
                  <a:lnTo>
                    <a:pt x="114" y="168"/>
                  </a:lnTo>
                  <a:lnTo>
                    <a:pt x="110" y="169"/>
                  </a:lnTo>
                  <a:lnTo>
                    <a:pt x="106" y="170"/>
                  </a:lnTo>
                  <a:lnTo>
                    <a:pt x="101" y="170"/>
                  </a:lnTo>
                  <a:lnTo>
                    <a:pt x="95" y="170"/>
                  </a:lnTo>
                  <a:lnTo>
                    <a:pt x="87" y="169"/>
                  </a:lnTo>
                  <a:lnTo>
                    <a:pt x="74" y="166"/>
                  </a:lnTo>
                  <a:lnTo>
                    <a:pt x="70" y="162"/>
                  </a:lnTo>
                  <a:lnTo>
                    <a:pt x="66" y="160"/>
                  </a:lnTo>
                  <a:lnTo>
                    <a:pt x="60" y="161"/>
                  </a:lnTo>
                  <a:lnTo>
                    <a:pt x="51" y="166"/>
                  </a:lnTo>
                  <a:lnTo>
                    <a:pt x="47" y="168"/>
                  </a:lnTo>
                  <a:lnTo>
                    <a:pt x="43" y="168"/>
                  </a:lnTo>
                  <a:lnTo>
                    <a:pt x="35" y="163"/>
                  </a:lnTo>
                  <a:lnTo>
                    <a:pt x="30" y="160"/>
                  </a:lnTo>
                  <a:lnTo>
                    <a:pt x="24" y="156"/>
                  </a:lnTo>
                  <a:lnTo>
                    <a:pt x="18" y="153"/>
                  </a:lnTo>
                  <a:lnTo>
                    <a:pt x="13" y="151"/>
                  </a:lnTo>
                  <a:lnTo>
                    <a:pt x="10" y="148"/>
                  </a:lnTo>
                  <a:lnTo>
                    <a:pt x="9" y="145"/>
                  </a:lnTo>
                  <a:lnTo>
                    <a:pt x="11" y="143"/>
                  </a:lnTo>
                  <a:lnTo>
                    <a:pt x="16" y="140"/>
                  </a:lnTo>
                  <a:lnTo>
                    <a:pt x="23" y="138"/>
                  </a:lnTo>
                  <a:lnTo>
                    <a:pt x="30" y="137"/>
                  </a:lnTo>
                  <a:lnTo>
                    <a:pt x="36" y="136"/>
                  </a:lnTo>
                  <a:lnTo>
                    <a:pt x="41" y="135"/>
                  </a:lnTo>
                  <a:lnTo>
                    <a:pt x="45" y="133"/>
                  </a:lnTo>
                  <a:lnTo>
                    <a:pt x="45" y="132"/>
                  </a:lnTo>
                  <a:lnTo>
                    <a:pt x="42" y="130"/>
                  </a:lnTo>
                  <a:lnTo>
                    <a:pt x="35" y="128"/>
                  </a:lnTo>
                  <a:lnTo>
                    <a:pt x="27" y="125"/>
                  </a:lnTo>
                  <a:lnTo>
                    <a:pt x="19" y="123"/>
                  </a:lnTo>
                  <a:lnTo>
                    <a:pt x="13" y="122"/>
                  </a:lnTo>
                  <a:lnTo>
                    <a:pt x="9" y="121"/>
                  </a:lnTo>
                  <a:lnTo>
                    <a:pt x="4" y="118"/>
                  </a:lnTo>
                  <a:lnTo>
                    <a:pt x="2" y="116"/>
                  </a:lnTo>
                  <a:lnTo>
                    <a:pt x="0" y="112"/>
                  </a:lnTo>
                  <a:lnTo>
                    <a:pt x="0" y="105"/>
                  </a:lnTo>
                  <a:lnTo>
                    <a:pt x="0" y="93"/>
                  </a:lnTo>
                  <a:lnTo>
                    <a:pt x="0" y="85"/>
                  </a:lnTo>
                  <a:lnTo>
                    <a:pt x="0" y="76"/>
                  </a:lnTo>
                  <a:lnTo>
                    <a:pt x="1" y="60"/>
                  </a:lnTo>
                  <a:lnTo>
                    <a:pt x="5" y="39"/>
                  </a:lnTo>
                  <a:lnTo>
                    <a:pt x="12" y="21"/>
                  </a:lnTo>
                  <a:lnTo>
                    <a:pt x="22" y="9"/>
                  </a:lnTo>
                  <a:lnTo>
                    <a:pt x="31" y="3"/>
                  </a:lnTo>
                  <a:lnTo>
                    <a:pt x="39" y="3"/>
                  </a:lnTo>
                  <a:lnTo>
                    <a:pt x="46" y="6"/>
                  </a:lnTo>
                  <a:lnTo>
                    <a:pt x="50" y="10"/>
                  </a:lnTo>
                  <a:lnTo>
                    <a:pt x="49" y="19"/>
                  </a:lnTo>
                  <a:lnTo>
                    <a:pt x="43" y="40"/>
                  </a:lnTo>
                  <a:lnTo>
                    <a:pt x="42" y="56"/>
                  </a:lnTo>
                  <a:lnTo>
                    <a:pt x="45" y="70"/>
                  </a:lnTo>
                  <a:lnTo>
                    <a:pt x="50" y="80"/>
                  </a:lnTo>
                  <a:lnTo>
                    <a:pt x="56" y="90"/>
                  </a:lnTo>
                  <a:lnTo>
                    <a:pt x="62" y="97"/>
                  </a:lnTo>
                  <a:lnTo>
                    <a:pt x="68" y="102"/>
                  </a:lnTo>
                  <a:lnTo>
                    <a:pt x="71" y="108"/>
                  </a:lnTo>
                  <a:lnTo>
                    <a:pt x="70" y="107"/>
                  </a:lnTo>
                  <a:lnTo>
                    <a:pt x="63" y="87"/>
                  </a:lnTo>
                  <a:lnTo>
                    <a:pt x="56" y="62"/>
                  </a:lnTo>
                  <a:lnTo>
                    <a:pt x="55" y="41"/>
                  </a:lnTo>
                  <a:lnTo>
                    <a:pt x="58" y="26"/>
                  </a:lnTo>
                  <a:lnTo>
                    <a:pt x="62" y="12"/>
                  </a:lnTo>
                  <a:lnTo>
                    <a:pt x="69" y="3"/>
                  </a:lnTo>
                  <a:lnTo>
                    <a:pt x="79" y="0"/>
                  </a:lnTo>
                  <a:lnTo>
                    <a:pt x="91" y="2"/>
                  </a:lnTo>
                  <a:lnTo>
                    <a:pt x="100" y="7"/>
                  </a:lnTo>
                  <a:lnTo>
                    <a:pt x="106" y="14"/>
                  </a:lnTo>
                  <a:lnTo>
                    <a:pt x="109" y="21"/>
                  </a:lnTo>
                  <a:lnTo>
                    <a:pt x="111" y="26"/>
                  </a:lnTo>
                  <a:lnTo>
                    <a:pt x="114" y="32"/>
                  </a:lnTo>
                  <a:lnTo>
                    <a:pt x="115" y="39"/>
                  </a:lnTo>
                  <a:lnTo>
                    <a:pt x="116" y="47"/>
                  </a:lnTo>
                  <a:lnTo>
                    <a:pt x="118" y="53"/>
                  </a:lnTo>
                  <a:lnTo>
                    <a:pt x="124" y="54"/>
                  </a:lnTo>
                  <a:lnTo>
                    <a:pt x="132" y="52"/>
                  </a:lnTo>
                  <a:lnTo>
                    <a:pt x="140" y="47"/>
                  </a:lnTo>
                  <a:lnTo>
                    <a:pt x="146" y="41"/>
                  </a:lnTo>
                  <a:lnTo>
                    <a:pt x="147" y="36"/>
                  </a:lnTo>
                  <a:lnTo>
                    <a:pt x="149" y="31"/>
                  </a:lnTo>
                  <a:lnTo>
                    <a:pt x="156" y="27"/>
                  </a:lnTo>
                  <a:lnTo>
                    <a:pt x="164" y="23"/>
                  </a:lnTo>
                  <a:lnTo>
                    <a:pt x="169" y="19"/>
                  </a:lnTo>
                  <a:lnTo>
                    <a:pt x="175" y="19"/>
                  </a:lnTo>
                  <a:lnTo>
                    <a:pt x="185" y="24"/>
                  </a:lnTo>
                  <a:lnTo>
                    <a:pt x="197" y="32"/>
                  </a:lnTo>
                  <a:lnTo>
                    <a:pt x="202" y="38"/>
                  </a:lnTo>
                  <a:lnTo>
                    <a:pt x="206" y="44"/>
                  </a:lnTo>
                  <a:lnTo>
                    <a:pt x="209" y="49"/>
                  </a:lnTo>
                  <a:lnTo>
                    <a:pt x="214" y="55"/>
                  </a:lnTo>
                  <a:lnTo>
                    <a:pt x="221" y="60"/>
                  </a:lnTo>
                  <a:lnTo>
                    <a:pt x="227" y="61"/>
                  </a:lnTo>
                  <a:lnTo>
                    <a:pt x="231" y="56"/>
                  </a:lnTo>
                  <a:lnTo>
                    <a:pt x="237" y="49"/>
                  </a:lnTo>
                  <a:lnTo>
                    <a:pt x="246" y="46"/>
                  </a:lnTo>
                  <a:lnTo>
                    <a:pt x="256" y="46"/>
                  </a:lnTo>
                  <a:lnTo>
                    <a:pt x="263" y="49"/>
                  </a:lnTo>
                  <a:lnTo>
                    <a:pt x="266" y="54"/>
                  </a:lnTo>
                  <a:lnTo>
                    <a:pt x="268" y="56"/>
                  </a:lnTo>
                  <a:lnTo>
                    <a:pt x="271" y="59"/>
                  </a:lnTo>
                  <a:lnTo>
                    <a:pt x="281" y="61"/>
                  </a:lnTo>
                  <a:lnTo>
                    <a:pt x="288" y="62"/>
                  </a:lnTo>
                  <a:lnTo>
                    <a:pt x="296" y="62"/>
                  </a:lnTo>
                  <a:lnTo>
                    <a:pt x="304" y="63"/>
                  </a:lnTo>
                  <a:lnTo>
                    <a:pt x="311" y="63"/>
                  </a:lnTo>
                  <a:lnTo>
                    <a:pt x="318" y="63"/>
                  </a:lnTo>
                  <a:lnTo>
                    <a:pt x="321" y="64"/>
                  </a:lnTo>
                  <a:lnTo>
                    <a:pt x="323" y="67"/>
                  </a:lnTo>
                  <a:lnTo>
                    <a:pt x="321" y="69"/>
                  </a:lnTo>
                  <a:lnTo>
                    <a:pt x="319" y="72"/>
                  </a:lnTo>
                  <a:lnTo>
                    <a:pt x="322" y="72"/>
                  </a:lnTo>
                  <a:lnTo>
                    <a:pt x="329" y="72"/>
                  </a:lnTo>
                  <a:lnTo>
                    <a:pt x="335" y="74"/>
                  </a:lnTo>
                  <a:lnTo>
                    <a:pt x="339" y="78"/>
                  </a:lnTo>
                  <a:lnTo>
                    <a:pt x="345" y="83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0" y="87"/>
                  </a:lnTo>
                  <a:lnTo>
                    <a:pt x="345" y="89"/>
                  </a:lnTo>
                  <a:lnTo>
                    <a:pt x="342" y="91"/>
                  </a:lnTo>
                  <a:lnTo>
                    <a:pt x="339" y="93"/>
                  </a:lnTo>
                  <a:lnTo>
                    <a:pt x="343" y="97"/>
                  </a:lnTo>
                  <a:lnTo>
                    <a:pt x="352" y="100"/>
                  </a:lnTo>
                  <a:lnTo>
                    <a:pt x="361" y="102"/>
                  </a:lnTo>
                  <a:lnTo>
                    <a:pt x="361" y="105"/>
                  </a:lnTo>
                  <a:lnTo>
                    <a:pt x="357" y="107"/>
                  </a:lnTo>
                  <a:lnTo>
                    <a:pt x="353" y="108"/>
                  </a:lnTo>
                  <a:lnTo>
                    <a:pt x="351" y="110"/>
                  </a:lnTo>
                  <a:lnTo>
                    <a:pt x="351" y="115"/>
                  </a:lnTo>
                  <a:lnTo>
                    <a:pt x="350" y="118"/>
                  </a:lnTo>
                  <a:lnTo>
                    <a:pt x="349" y="123"/>
                  </a:lnTo>
                  <a:lnTo>
                    <a:pt x="349" y="127"/>
                  </a:lnTo>
                  <a:lnTo>
                    <a:pt x="353" y="132"/>
                  </a:lnTo>
                  <a:lnTo>
                    <a:pt x="361" y="135"/>
                  </a:lnTo>
                  <a:lnTo>
                    <a:pt x="371" y="133"/>
                  </a:lnTo>
                  <a:lnTo>
                    <a:pt x="377" y="133"/>
                  </a:lnTo>
                  <a:lnTo>
                    <a:pt x="384" y="136"/>
                  </a:lnTo>
                  <a:lnTo>
                    <a:pt x="392" y="143"/>
                  </a:lnTo>
                  <a:lnTo>
                    <a:pt x="400" y="150"/>
                  </a:lnTo>
                  <a:lnTo>
                    <a:pt x="407" y="152"/>
                  </a:lnTo>
                  <a:lnTo>
                    <a:pt x="409" y="150"/>
                  </a:lnTo>
                  <a:lnTo>
                    <a:pt x="406" y="144"/>
                  </a:lnTo>
                  <a:lnTo>
                    <a:pt x="403" y="139"/>
                  </a:lnTo>
                  <a:lnTo>
                    <a:pt x="403" y="137"/>
                  </a:lnTo>
                  <a:lnTo>
                    <a:pt x="409" y="139"/>
                  </a:lnTo>
                  <a:lnTo>
                    <a:pt x="414" y="140"/>
                  </a:lnTo>
                  <a:lnTo>
                    <a:pt x="421" y="142"/>
                  </a:lnTo>
                  <a:lnTo>
                    <a:pt x="429" y="143"/>
                  </a:lnTo>
                  <a:lnTo>
                    <a:pt x="436" y="143"/>
                  </a:lnTo>
                  <a:lnTo>
                    <a:pt x="442" y="144"/>
                  </a:lnTo>
                  <a:lnTo>
                    <a:pt x="447" y="145"/>
                  </a:lnTo>
                  <a:lnTo>
                    <a:pt x="450" y="146"/>
                  </a:lnTo>
                  <a:lnTo>
                    <a:pt x="451" y="148"/>
                  </a:lnTo>
                  <a:lnTo>
                    <a:pt x="450" y="152"/>
                  </a:lnTo>
                  <a:lnTo>
                    <a:pt x="451" y="154"/>
                  </a:lnTo>
                  <a:lnTo>
                    <a:pt x="453" y="155"/>
                  </a:lnTo>
                  <a:lnTo>
                    <a:pt x="457" y="155"/>
                  </a:lnTo>
                  <a:lnTo>
                    <a:pt x="461" y="155"/>
                  </a:lnTo>
                  <a:lnTo>
                    <a:pt x="466" y="153"/>
                  </a:lnTo>
                  <a:lnTo>
                    <a:pt x="472" y="152"/>
                  </a:lnTo>
                  <a:lnTo>
                    <a:pt x="480" y="152"/>
                  </a:lnTo>
                  <a:lnTo>
                    <a:pt x="490" y="153"/>
                  </a:lnTo>
                  <a:lnTo>
                    <a:pt x="501" y="154"/>
                  </a:lnTo>
                  <a:lnTo>
                    <a:pt x="509" y="158"/>
                  </a:lnTo>
                  <a:lnTo>
                    <a:pt x="511" y="163"/>
                  </a:lnTo>
                  <a:lnTo>
                    <a:pt x="508" y="169"/>
                  </a:lnTo>
                  <a:lnTo>
                    <a:pt x="501" y="173"/>
                  </a:lnTo>
                  <a:lnTo>
                    <a:pt x="496" y="176"/>
                  </a:lnTo>
                  <a:lnTo>
                    <a:pt x="496" y="180"/>
                  </a:lnTo>
                  <a:lnTo>
                    <a:pt x="501" y="183"/>
                  </a:lnTo>
                  <a:lnTo>
                    <a:pt x="505" y="186"/>
                  </a:lnTo>
                  <a:lnTo>
                    <a:pt x="510" y="191"/>
                  </a:lnTo>
                  <a:lnTo>
                    <a:pt x="511" y="196"/>
                  </a:lnTo>
                  <a:lnTo>
                    <a:pt x="511" y="200"/>
                  </a:lnTo>
                  <a:lnTo>
                    <a:pt x="509" y="204"/>
                  </a:lnTo>
                  <a:lnTo>
                    <a:pt x="505" y="207"/>
                  </a:lnTo>
                  <a:lnTo>
                    <a:pt x="501" y="209"/>
                  </a:lnTo>
                  <a:lnTo>
                    <a:pt x="497" y="212"/>
                  </a:lnTo>
                  <a:lnTo>
                    <a:pt x="497" y="214"/>
                  </a:lnTo>
                  <a:lnTo>
                    <a:pt x="499" y="219"/>
                  </a:lnTo>
                  <a:lnTo>
                    <a:pt x="505" y="223"/>
                  </a:lnTo>
                  <a:lnTo>
                    <a:pt x="511" y="228"/>
                  </a:lnTo>
                  <a:lnTo>
                    <a:pt x="514" y="234"/>
                  </a:lnTo>
                  <a:lnTo>
                    <a:pt x="514" y="239"/>
                  </a:lnTo>
                  <a:lnTo>
                    <a:pt x="511" y="244"/>
                  </a:lnTo>
                  <a:lnTo>
                    <a:pt x="506" y="248"/>
                  </a:lnTo>
                  <a:lnTo>
                    <a:pt x="503" y="249"/>
                  </a:lnTo>
                  <a:lnTo>
                    <a:pt x="501" y="249"/>
                  </a:lnTo>
                  <a:lnTo>
                    <a:pt x="495" y="245"/>
                  </a:lnTo>
                  <a:lnTo>
                    <a:pt x="487" y="242"/>
                  </a:lnTo>
                  <a:lnTo>
                    <a:pt x="480" y="238"/>
                  </a:lnTo>
                  <a:lnTo>
                    <a:pt x="474" y="235"/>
                  </a:lnTo>
                  <a:lnTo>
                    <a:pt x="468" y="231"/>
                  </a:lnTo>
                  <a:lnTo>
                    <a:pt x="465" y="229"/>
                  </a:lnTo>
                  <a:lnTo>
                    <a:pt x="460" y="228"/>
                  </a:lnTo>
                  <a:lnTo>
                    <a:pt x="456" y="226"/>
                  </a:lnTo>
                  <a:lnTo>
                    <a:pt x="449" y="223"/>
                  </a:lnTo>
                  <a:lnTo>
                    <a:pt x="440" y="220"/>
                  </a:lnTo>
                  <a:lnTo>
                    <a:pt x="432" y="219"/>
                  </a:lnTo>
                  <a:lnTo>
                    <a:pt x="425" y="220"/>
                  </a:lnTo>
                  <a:lnTo>
                    <a:pt x="421" y="224"/>
                  </a:lnTo>
                  <a:lnTo>
                    <a:pt x="421" y="230"/>
                  </a:lnTo>
                  <a:lnTo>
                    <a:pt x="423" y="236"/>
                  </a:lnTo>
                  <a:lnTo>
                    <a:pt x="428" y="243"/>
                  </a:lnTo>
                  <a:lnTo>
                    <a:pt x="435" y="251"/>
                  </a:lnTo>
                  <a:lnTo>
                    <a:pt x="440" y="254"/>
                  </a:lnTo>
                  <a:lnTo>
                    <a:pt x="443" y="259"/>
                  </a:lnTo>
                  <a:lnTo>
                    <a:pt x="449" y="262"/>
                  </a:lnTo>
                  <a:lnTo>
                    <a:pt x="453" y="265"/>
                  </a:lnTo>
                  <a:lnTo>
                    <a:pt x="459" y="268"/>
                  </a:lnTo>
                  <a:lnTo>
                    <a:pt x="465" y="271"/>
                  </a:lnTo>
                  <a:lnTo>
                    <a:pt x="471" y="272"/>
                  </a:lnTo>
                  <a:lnTo>
                    <a:pt x="476" y="273"/>
                  </a:lnTo>
                  <a:lnTo>
                    <a:pt x="487" y="275"/>
                  </a:lnTo>
                  <a:lnTo>
                    <a:pt x="495" y="277"/>
                  </a:lnTo>
                  <a:lnTo>
                    <a:pt x="501" y="281"/>
                  </a:lnTo>
                  <a:lnTo>
                    <a:pt x="505" y="286"/>
                  </a:lnTo>
                  <a:lnTo>
                    <a:pt x="512" y="289"/>
                  </a:lnTo>
                  <a:lnTo>
                    <a:pt x="520" y="291"/>
                  </a:lnTo>
                  <a:lnTo>
                    <a:pt x="528" y="294"/>
                  </a:lnTo>
                  <a:lnTo>
                    <a:pt x="533" y="301"/>
                  </a:lnTo>
                  <a:lnTo>
                    <a:pt x="534" y="307"/>
                  </a:lnTo>
                  <a:lnTo>
                    <a:pt x="533" y="311"/>
                  </a:lnTo>
                  <a:lnTo>
                    <a:pt x="533" y="315"/>
                  </a:lnTo>
                  <a:lnTo>
                    <a:pt x="536" y="324"/>
                  </a:lnTo>
                  <a:lnTo>
                    <a:pt x="541" y="332"/>
                  </a:lnTo>
                  <a:lnTo>
                    <a:pt x="543" y="337"/>
                  </a:lnTo>
                  <a:lnTo>
                    <a:pt x="544" y="342"/>
                  </a:lnTo>
                  <a:lnTo>
                    <a:pt x="548" y="345"/>
                  </a:lnTo>
                  <a:lnTo>
                    <a:pt x="552" y="350"/>
                  </a:lnTo>
                  <a:lnTo>
                    <a:pt x="556" y="354"/>
                  </a:lnTo>
                  <a:lnTo>
                    <a:pt x="555" y="357"/>
                  </a:lnTo>
                  <a:lnTo>
                    <a:pt x="549" y="356"/>
                  </a:lnTo>
                  <a:lnTo>
                    <a:pt x="544" y="352"/>
                  </a:lnTo>
                  <a:lnTo>
                    <a:pt x="541" y="349"/>
                  </a:lnTo>
                  <a:lnTo>
                    <a:pt x="535" y="345"/>
                  </a:lnTo>
                  <a:lnTo>
                    <a:pt x="525" y="345"/>
                  </a:lnTo>
                  <a:lnTo>
                    <a:pt x="513" y="348"/>
                  </a:lnTo>
                  <a:lnTo>
                    <a:pt x="505" y="349"/>
                  </a:lnTo>
                  <a:lnTo>
                    <a:pt x="499" y="349"/>
                  </a:lnTo>
                  <a:lnTo>
                    <a:pt x="493" y="345"/>
                  </a:lnTo>
                  <a:lnTo>
                    <a:pt x="488" y="343"/>
                  </a:lnTo>
                  <a:lnTo>
                    <a:pt x="483" y="342"/>
                  </a:lnTo>
                  <a:lnTo>
                    <a:pt x="478" y="340"/>
                  </a:lnTo>
                  <a:lnTo>
                    <a:pt x="472" y="339"/>
                  </a:lnTo>
                  <a:lnTo>
                    <a:pt x="466" y="337"/>
                  </a:lnTo>
                  <a:lnTo>
                    <a:pt x="461" y="337"/>
                  </a:lnTo>
                  <a:lnTo>
                    <a:pt x="457" y="337"/>
                  </a:lnTo>
                  <a:lnTo>
                    <a:pt x="453" y="337"/>
                  </a:lnTo>
                  <a:lnTo>
                    <a:pt x="451" y="340"/>
                  </a:lnTo>
                  <a:lnTo>
                    <a:pt x="455" y="343"/>
                  </a:lnTo>
                  <a:lnTo>
                    <a:pt x="463" y="347"/>
                  </a:lnTo>
                  <a:lnTo>
                    <a:pt x="476" y="352"/>
                  </a:lnTo>
                  <a:lnTo>
                    <a:pt x="485" y="355"/>
                  </a:lnTo>
                  <a:lnTo>
                    <a:pt x="490" y="357"/>
                  </a:lnTo>
                  <a:lnTo>
                    <a:pt x="496" y="358"/>
                  </a:lnTo>
                  <a:lnTo>
                    <a:pt x="499" y="358"/>
                  </a:lnTo>
                  <a:lnTo>
                    <a:pt x="503" y="359"/>
                  </a:lnTo>
                  <a:lnTo>
                    <a:pt x="506" y="360"/>
                  </a:lnTo>
                  <a:lnTo>
                    <a:pt x="509" y="362"/>
                  </a:lnTo>
                  <a:lnTo>
                    <a:pt x="511" y="364"/>
                  </a:lnTo>
                  <a:lnTo>
                    <a:pt x="517" y="367"/>
                  </a:lnTo>
                  <a:lnTo>
                    <a:pt x="525" y="371"/>
                  </a:lnTo>
                  <a:lnTo>
                    <a:pt x="533" y="374"/>
                  </a:lnTo>
                  <a:lnTo>
                    <a:pt x="539" y="37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2" name="Freeform 169">
              <a:extLst>
                <a:ext uri="{FF2B5EF4-FFF2-40B4-BE49-F238E27FC236}">
                  <a16:creationId xmlns:a16="http://schemas.microsoft.com/office/drawing/2014/main" id="{0F3A991D-1CD1-AB4C-9E6E-9B605B269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024063"/>
              <a:ext cx="158750" cy="146050"/>
            </a:xfrm>
            <a:custGeom>
              <a:avLst/>
              <a:gdLst>
                <a:gd name="T0" fmla="*/ 2147483646 w 148"/>
                <a:gd name="T1" fmla="*/ 2147483646 h 146"/>
                <a:gd name="T2" fmla="*/ 2147483646 w 148"/>
                <a:gd name="T3" fmla="*/ 2147483646 h 146"/>
                <a:gd name="T4" fmla="*/ 2147483646 w 148"/>
                <a:gd name="T5" fmla="*/ 2147483646 h 146"/>
                <a:gd name="T6" fmla="*/ 2147483646 w 148"/>
                <a:gd name="T7" fmla="*/ 2147483646 h 146"/>
                <a:gd name="T8" fmla="*/ 2147483646 w 148"/>
                <a:gd name="T9" fmla="*/ 2147483646 h 146"/>
                <a:gd name="T10" fmla="*/ 2147483646 w 148"/>
                <a:gd name="T11" fmla="*/ 2147483646 h 146"/>
                <a:gd name="T12" fmla="*/ 2147483646 w 148"/>
                <a:gd name="T13" fmla="*/ 2147483646 h 146"/>
                <a:gd name="T14" fmla="*/ 2147483646 w 148"/>
                <a:gd name="T15" fmla="*/ 2147483646 h 146"/>
                <a:gd name="T16" fmla="*/ 2147483646 w 148"/>
                <a:gd name="T17" fmla="*/ 2147483646 h 146"/>
                <a:gd name="T18" fmla="*/ 2147483646 w 148"/>
                <a:gd name="T19" fmla="*/ 0 h 146"/>
                <a:gd name="T20" fmla="*/ 2147483646 w 148"/>
                <a:gd name="T21" fmla="*/ 2147483646 h 146"/>
                <a:gd name="T22" fmla="*/ 2147483646 w 148"/>
                <a:gd name="T23" fmla="*/ 2147483646 h 146"/>
                <a:gd name="T24" fmla="*/ 2147483646 w 148"/>
                <a:gd name="T25" fmla="*/ 2147483646 h 146"/>
                <a:gd name="T26" fmla="*/ 2147483646 w 148"/>
                <a:gd name="T27" fmla="*/ 2147483646 h 146"/>
                <a:gd name="T28" fmla="*/ 2147483646 w 148"/>
                <a:gd name="T29" fmla="*/ 2147483646 h 146"/>
                <a:gd name="T30" fmla="*/ 2147483646 w 148"/>
                <a:gd name="T31" fmla="*/ 2147483646 h 146"/>
                <a:gd name="T32" fmla="*/ 2147483646 w 148"/>
                <a:gd name="T33" fmla="*/ 2147483646 h 146"/>
                <a:gd name="T34" fmla="*/ 2147483646 w 148"/>
                <a:gd name="T35" fmla="*/ 2147483646 h 146"/>
                <a:gd name="T36" fmla="*/ 2147483646 w 148"/>
                <a:gd name="T37" fmla="*/ 2147483646 h 146"/>
                <a:gd name="T38" fmla="*/ 2147483646 w 148"/>
                <a:gd name="T39" fmla="*/ 2147483646 h 146"/>
                <a:gd name="T40" fmla="*/ 2147483646 w 148"/>
                <a:gd name="T41" fmla="*/ 2147483646 h 146"/>
                <a:gd name="T42" fmla="*/ 2147483646 w 148"/>
                <a:gd name="T43" fmla="*/ 2147483646 h 146"/>
                <a:gd name="T44" fmla="*/ 2147483646 w 148"/>
                <a:gd name="T45" fmla="*/ 2147483646 h 146"/>
                <a:gd name="T46" fmla="*/ 2147483646 w 148"/>
                <a:gd name="T47" fmla="*/ 2147483646 h 146"/>
                <a:gd name="T48" fmla="*/ 2147483646 w 148"/>
                <a:gd name="T49" fmla="*/ 2147483646 h 146"/>
                <a:gd name="T50" fmla="*/ 2147483646 w 148"/>
                <a:gd name="T51" fmla="*/ 2147483646 h 146"/>
                <a:gd name="T52" fmla="*/ 2147483646 w 148"/>
                <a:gd name="T53" fmla="*/ 2147483646 h 146"/>
                <a:gd name="T54" fmla="*/ 2147483646 w 148"/>
                <a:gd name="T55" fmla="*/ 2147483646 h 146"/>
                <a:gd name="T56" fmla="*/ 2147483646 w 148"/>
                <a:gd name="T57" fmla="*/ 2147483646 h 146"/>
                <a:gd name="T58" fmla="*/ 2147483646 w 148"/>
                <a:gd name="T59" fmla="*/ 2147483646 h 146"/>
                <a:gd name="T60" fmla="*/ 2147483646 w 148"/>
                <a:gd name="T61" fmla="*/ 2147483646 h 146"/>
                <a:gd name="T62" fmla="*/ 2147483646 w 148"/>
                <a:gd name="T63" fmla="*/ 214748364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8" h="146">
                  <a:moveTo>
                    <a:pt x="148" y="71"/>
                  </a:moveTo>
                  <a:lnTo>
                    <a:pt x="146" y="67"/>
                  </a:lnTo>
                  <a:lnTo>
                    <a:pt x="145" y="56"/>
                  </a:lnTo>
                  <a:lnTo>
                    <a:pt x="141" y="44"/>
                  </a:lnTo>
                  <a:lnTo>
                    <a:pt x="135" y="36"/>
                  </a:lnTo>
                  <a:lnTo>
                    <a:pt x="129" y="33"/>
                  </a:lnTo>
                  <a:lnTo>
                    <a:pt x="125" y="33"/>
                  </a:lnTo>
                  <a:lnTo>
                    <a:pt x="120" y="35"/>
                  </a:lnTo>
                  <a:lnTo>
                    <a:pt x="115" y="32"/>
                  </a:lnTo>
                  <a:lnTo>
                    <a:pt x="111" y="26"/>
                  </a:lnTo>
                  <a:lnTo>
                    <a:pt x="108" y="20"/>
                  </a:lnTo>
                  <a:lnTo>
                    <a:pt x="104" y="14"/>
                  </a:lnTo>
                  <a:lnTo>
                    <a:pt x="95" y="12"/>
                  </a:lnTo>
                  <a:lnTo>
                    <a:pt x="88" y="10"/>
                  </a:lnTo>
                  <a:lnTo>
                    <a:pt x="82" y="9"/>
                  </a:lnTo>
                  <a:lnTo>
                    <a:pt x="77" y="7"/>
                  </a:lnTo>
                  <a:lnTo>
                    <a:pt x="73" y="3"/>
                  </a:lnTo>
                  <a:lnTo>
                    <a:pt x="68" y="1"/>
                  </a:lnTo>
                  <a:lnTo>
                    <a:pt x="65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8"/>
                  </a:lnTo>
                  <a:lnTo>
                    <a:pt x="58" y="15"/>
                  </a:lnTo>
                  <a:lnTo>
                    <a:pt x="57" y="20"/>
                  </a:lnTo>
                  <a:lnTo>
                    <a:pt x="55" y="24"/>
                  </a:lnTo>
                  <a:lnTo>
                    <a:pt x="50" y="31"/>
                  </a:lnTo>
                  <a:lnTo>
                    <a:pt x="42" y="40"/>
                  </a:lnTo>
                  <a:lnTo>
                    <a:pt x="32" y="50"/>
                  </a:lnTo>
                  <a:lnTo>
                    <a:pt x="27" y="55"/>
                  </a:lnTo>
                  <a:lnTo>
                    <a:pt x="20" y="62"/>
                  </a:lnTo>
                  <a:lnTo>
                    <a:pt x="11" y="71"/>
                  </a:lnTo>
                  <a:lnTo>
                    <a:pt x="3" y="82"/>
                  </a:lnTo>
                  <a:lnTo>
                    <a:pt x="0" y="90"/>
                  </a:lnTo>
                  <a:lnTo>
                    <a:pt x="3" y="91"/>
                  </a:lnTo>
                  <a:lnTo>
                    <a:pt x="4" y="91"/>
                  </a:lnTo>
                  <a:lnTo>
                    <a:pt x="6" y="94"/>
                  </a:lnTo>
                  <a:lnTo>
                    <a:pt x="11" y="107"/>
                  </a:lnTo>
                  <a:lnTo>
                    <a:pt x="14" y="123"/>
                  </a:lnTo>
                  <a:lnTo>
                    <a:pt x="14" y="136"/>
                  </a:lnTo>
                  <a:lnTo>
                    <a:pt x="15" y="144"/>
                  </a:lnTo>
                  <a:lnTo>
                    <a:pt x="20" y="146"/>
                  </a:lnTo>
                  <a:lnTo>
                    <a:pt x="27" y="143"/>
                  </a:lnTo>
                  <a:lnTo>
                    <a:pt x="32" y="139"/>
                  </a:lnTo>
                  <a:lnTo>
                    <a:pt x="36" y="137"/>
                  </a:lnTo>
                  <a:lnTo>
                    <a:pt x="39" y="138"/>
                  </a:lnTo>
                  <a:lnTo>
                    <a:pt x="44" y="143"/>
                  </a:lnTo>
                  <a:lnTo>
                    <a:pt x="50" y="146"/>
                  </a:lnTo>
                  <a:lnTo>
                    <a:pt x="55" y="145"/>
                  </a:lnTo>
                  <a:lnTo>
                    <a:pt x="60" y="135"/>
                  </a:lnTo>
                  <a:lnTo>
                    <a:pt x="66" y="124"/>
                  </a:lnTo>
                  <a:lnTo>
                    <a:pt x="75" y="119"/>
                  </a:lnTo>
                  <a:lnTo>
                    <a:pt x="83" y="116"/>
                  </a:lnTo>
                  <a:lnTo>
                    <a:pt x="87" y="111"/>
                  </a:lnTo>
                  <a:lnTo>
                    <a:pt x="87" y="104"/>
                  </a:lnTo>
                  <a:lnTo>
                    <a:pt x="87" y="99"/>
                  </a:lnTo>
                  <a:lnTo>
                    <a:pt x="91" y="96"/>
                  </a:lnTo>
                  <a:lnTo>
                    <a:pt x="104" y="92"/>
                  </a:lnTo>
                  <a:lnTo>
                    <a:pt x="112" y="90"/>
                  </a:lnTo>
                  <a:lnTo>
                    <a:pt x="120" y="89"/>
                  </a:lnTo>
                  <a:lnTo>
                    <a:pt x="128" y="86"/>
                  </a:lnTo>
                  <a:lnTo>
                    <a:pt x="135" y="84"/>
                  </a:lnTo>
                  <a:lnTo>
                    <a:pt x="140" y="82"/>
                  </a:lnTo>
                  <a:lnTo>
                    <a:pt x="144" y="78"/>
                  </a:lnTo>
                  <a:lnTo>
                    <a:pt x="146" y="75"/>
                  </a:lnTo>
                  <a:lnTo>
                    <a:pt x="148" y="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3" name="Freeform 170">
              <a:extLst>
                <a:ext uri="{FF2B5EF4-FFF2-40B4-BE49-F238E27FC236}">
                  <a16:creationId xmlns:a16="http://schemas.microsoft.com/office/drawing/2014/main" id="{BD2ADAE5-1BA6-FF41-BD81-9A763694D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75" y="1970088"/>
              <a:ext cx="144463" cy="93662"/>
            </a:xfrm>
            <a:custGeom>
              <a:avLst/>
              <a:gdLst>
                <a:gd name="T0" fmla="*/ 2147483646 w 133"/>
                <a:gd name="T1" fmla="*/ 2147483646 h 91"/>
                <a:gd name="T2" fmla="*/ 2147483646 w 133"/>
                <a:gd name="T3" fmla="*/ 2147483646 h 91"/>
                <a:gd name="T4" fmla="*/ 2147483646 w 133"/>
                <a:gd name="T5" fmla="*/ 2147483646 h 91"/>
                <a:gd name="T6" fmla="*/ 2147483646 w 133"/>
                <a:gd name="T7" fmla="*/ 2147483646 h 91"/>
                <a:gd name="T8" fmla="*/ 2147483646 w 133"/>
                <a:gd name="T9" fmla="*/ 2147483646 h 91"/>
                <a:gd name="T10" fmla="*/ 2147483646 w 133"/>
                <a:gd name="T11" fmla="*/ 2147483646 h 91"/>
                <a:gd name="T12" fmla="*/ 2147483646 w 133"/>
                <a:gd name="T13" fmla="*/ 2147483646 h 91"/>
                <a:gd name="T14" fmla="*/ 2147483646 w 133"/>
                <a:gd name="T15" fmla="*/ 2147483646 h 91"/>
                <a:gd name="T16" fmla="*/ 2147483646 w 133"/>
                <a:gd name="T17" fmla="*/ 2147483646 h 91"/>
                <a:gd name="T18" fmla="*/ 2147483646 w 133"/>
                <a:gd name="T19" fmla="*/ 2147483646 h 91"/>
                <a:gd name="T20" fmla="*/ 2147483646 w 133"/>
                <a:gd name="T21" fmla="*/ 2147483646 h 91"/>
                <a:gd name="T22" fmla="*/ 2147483646 w 133"/>
                <a:gd name="T23" fmla="*/ 2147483646 h 91"/>
                <a:gd name="T24" fmla="*/ 2147483646 w 133"/>
                <a:gd name="T25" fmla="*/ 2147483646 h 91"/>
                <a:gd name="T26" fmla="*/ 2147483646 w 133"/>
                <a:gd name="T27" fmla="*/ 2147483646 h 91"/>
                <a:gd name="T28" fmla="*/ 2147483646 w 133"/>
                <a:gd name="T29" fmla="*/ 2147483646 h 91"/>
                <a:gd name="T30" fmla="*/ 2147483646 w 133"/>
                <a:gd name="T31" fmla="*/ 2147483646 h 91"/>
                <a:gd name="T32" fmla="*/ 2147483646 w 133"/>
                <a:gd name="T33" fmla="*/ 2147483646 h 91"/>
                <a:gd name="T34" fmla="*/ 2147483646 w 133"/>
                <a:gd name="T35" fmla="*/ 2147483646 h 91"/>
                <a:gd name="T36" fmla="*/ 2147483646 w 133"/>
                <a:gd name="T37" fmla="*/ 2147483646 h 91"/>
                <a:gd name="T38" fmla="*/ 2147483646 w 133"/>
                <a:gd name="T39" fmla="*/ 2147483646 h 91"/>
                <a:gd name="T40" fmla="*/ 2147483646 w 133"/>
                <a:gd name="T41" fmla="*/ 2147483646 h 91"/>
                <a:gd name="T42" fmla="*/ 2147483646 w 133"/>
                <a:gd name="T43" fmla="*/ 2147483646 h 91"/>
                <a:gd name="T44" fmla="*/ 2147483646 w 133"/>
                <a:gd name="T45" fmla="*/ 2147483646 h 91"/>
                <a:gd name="T46" fmla="*/ 2147483646 w 133"/>
                <a:gd name="T47" fmla="*/ 2147483646 h 91"/>
                <a:gd name="T48" fmla="*/ 2147483646 w 133"/>
                <a:gd name="T49" fmla="*/ 2147483646 h 91"/>
                <a:gd name="T50" fmla="*/ 2147483646 w 133"/>
                <a:gd name="T51" fmla="*/ 2147483646 h 91"/>
                <a:gd name="T52" fmla="*/ 2147483646 w 133"/>
                <a:gd name="T53" fmla="*/ 2147483646 h 91"/>
                <a:gd name="T54" fmla="*/ 2147483646 w 133"/>
                <a:gd name="T55" fmla="*/ 2147483646 h 91"/>
                <a:gd name="T56" fmla="*/ 0 w 133"/>
                <a:gd name="T57" fmla="*/ 2147483646 h 91"/>
                <a:gd name="T58" fmla="*/ 2147483646 w 133"/>
                <a:gd name="T59" fmla="*/ 2147483646 h 91"/>
                <a:gd name="T60" fmla="*/ 2147483646 w 133"/>
                <a:gd name="T61" fmla="*/ 2147483646 h 91"/>
                <a:gd name="T62" fmla="*/ 2147483646 w 133"/>
                <a:gd name="T63" fmla="*/ 2147483646 h 91"/>
                <a:gd name="T64" fmla="*/ 2147483646 w 133"/>
                <a:gd name="T65" fmla="*/ 2147483646 h 91"/>
                <a:gd name="T66" fmla="*/ 2147483646 w 133"/>
                <a:gd name="T67" fmla="*/ 2147483646 h 91"/>
                <a:gd name="T68" fmla="*/ 2147483646 w 133"/>
                <a:gd name="T69" fmla="*/ 0 h 91"/>
                <a:gd name="T70" fmla="*/ 2147483646 w 133"/>
                <a:gd name="T71" fmla="*/ 2147483646 h 91"/>
                <a:gd name="T72" fmla="*/ 2147483646 w 133"/>
                <a:gd name="T73" fmla="*/ 2147483646 h 91"/>
                <a:gd name="T74" fmla="*/ 2147483646 w 133"/>
                <a:gd name="T75" fmla="*/ 2147483646 h 91"/>
                <a:gd name="T76" fmla="*/ 2147483646 w 133"/>
                <a:gd name="T77" fmla="*/ 2147483646 h 91"/>
                <a:gd name="T78" fmla="*/ 2147483646 w 133"/>
                <a:gd name="T79" fmla="*/ 2147483646 h 91"/>
                <a:gd name="T80" fmla="*/ 2147483646 w 133"/>
                <a:gd name="T81" fmla="*/ 2147483646 h 91"/>
                <a:gd name="T82" fmla="*/ 2147483646 w 133"/>
                <a:gd name="T83" fmla="*/ 2147483646 h 91"/>
                <a:gd name="T84" fmla="*/ 2147483646 w 133"/>
                <a:gd name="T85" fmla="*/ 2147483646 h 91"/>
                <a:gd name="T86" fmla="*/ 2147483646 w 133"/>
                <a:gd name="T87" fmla="*/ 2147483646 h 91"/>
                <a:gd name="T88" fmla="*/ 2147483646 w 133"/>
                <a:gd name="T89" fmla="*/ 2147483646 h 91"/>
                <a:gd name="T90" fmla="*/ 2147483646 w 133"/>
                <a:gd name="T91" fmla="*/ 2147483646 h 91"/>
                <a:gd name="T92" fmla="*/ 2147483646 w 133"/>
                <a:gd name="T93" fmla="*/ 2147483646 h 91"/>
                <a:gd name="T94" fmla="*/ 2147483646 w 133"/>
                <a:gd name="T95" fmla="*/ 2147483646 h 91"/>
                <a:gd name="T96" fmla="*/ 2147483646 w 133"/>
                <a:gd name="T97" fmla="*/ 2147483646 h 91"/>
                <a:gd name="T98" fmla="*/ 2147483646 w 133"/>
                <a:gd name="T99" fmla="*/ 2147483646 h 91"/>
                <a:gd name="T100" fmla="*/ 2147483646 w 133"/>
                <a:gd name="T101" fmla="*/ 2147483646 h 91"/>
                <a:gd name="T102" fmla="*/ 2147483646 w 133"/>
                <a:gd name="T103" fmla="*/ 2147483646 h 9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133" h="91">
                  <a:moveTo>
                    <a:pt x="104" y="0"/>
                  </a:moveTo>
                  <a:lnTo>
                    <a:pt x="104" y="4"/>
                  </a:lnTo>
                  <a:lnTo>
                    <a:pt x="103" y="13"/>
                  </a:lnTo>
                  <a:lnTo>
                    <a:pt x="103" y="23"/>
                  </a:lnTo>
                  <a:lnTo>
                    <a:pt x="102" y="30"/>
                  </a:lnTo>
                  <a:lnTo>
                    <a:pt x="101" y="35"/>
                  </a:lnTo>
                  <a:lnTo>
                    <a:pt x="101" y="39"/>
                  </a:lnTo>
                  <a:lnTo>
                    <a:pt x="102" y="44"/>
                  </a:lnTo>
                  <a:lnTo>
                    <a:pt x="107" y="46"/>
                  </a:lnTo>
                  <a:lnTo>
                    <a:pt x="111" y="43"/>
                  </a:lnTo>
                  <a:lnTo>
                    <a:pt x="113" y="37"/>
                  </a:lnTo>
                  <a:lnTo>
                    <a:pt x="115" y="34"/>
                  </a:lnTo>
                  <a:lnTo>
                    <a:pt x="121" y="36"/>
                  </a:lnTo>
                  <a:lnTo>
                    <a:pt x="128" y="42"/>
                  </a:lnTo>
                  <a:lnTo>
                    <a:pt x="132" y="45"/>
                  </a:lnTo>
                  <a:lnTo>
                    <a:pt x="133" y="49"/>
                  </a:lnTo>
                  <a:lnTo>
                    <a:pt x="132" y="54"/>
                  </a:lnTo>
                  <a:lnTo>
                    <a:pt x="132" y="60"/>
                  </a:lnTo>
                  <a:lnTo>
                    <a:pt x="132" y="62"/>
                  </a:lnTo>
                  <a:lnTo>
                    <a:pt x="131" y="66"/>
                  </a:lnTo>
                  <a:lnTo>
                    <a:pt x="128" y="72"/>
                  </a:lnTo>
                  <a:lnTo>
                    <a:pt x="123" y="78"/>
                  </a:lnTo>
                  <a:lnTo>
                    <a:pt x="121" y="82"/>
                  </a:lnTo>
                  <a:lnTo>
                    <a:pt x="116" y="84"/>
                  </a:lnTo>
                  <a:lnTo>
                    <a:pt x="107" y="83"/>
                  </a:lnTo>
                  <a:lnTo>
                    <a:pt x="96" y="81"/>
                  </a:lnTo>
                  <a:lnTo>
                    <a:pt x="88" y="78"/>
                  </a:lnTo>
                  <a:lnTo>
                    <a:pt x="83" y="77"/>
                  </a:lnTo>
                  <a:lnTo>
                    <a:pt x="79" y="80"/>
                  </a:lnTo>
                  <a:lnTo>
                    <a:pt x="76" y="83"/>
                  </a:lnTo>
                  <a:lnTo>
                    <a:pt x="72" y="85"/>
                  </a:lnTo>
                  <a:lnTo>
                    <a:pt x="68" y="88"/>
                  </a:lnTo>
                  <a:lnTo>
                    <a:pt x="61" y="90"/>
                  </a:lnTo>
                  <a:lnTo>
                    <a:pt x="54" y="91"/>
                  </a:lnTo>
                  <a:lnTo>
                    <a:pt x="49" y="91"/>
                  </a:lnTo>
                  <a:lnTo>
                    <a:pt x="45" y="91"/>
                  </a:lnTo>
                  <a:lnTo>
                    <a:pt x="39" y="91"/>
                  </a:lnTo>
                  <a:lnTo>
                    <a:pt x="32" y="89"/>
                  </a:lnTo>
                  <a:lnTo>
                    <a:pt x="24" y="85"/>
                  </a:lnTo>
                  <a:lnTo>
                    <a:pt x="18" y="82"/>
                  </a:lnTo>
                  <a:lnTo>
                    <a:pt x="19" y="78"/>
                  </a:lnTo>
                  <a:lnTo>
                    <a:pt x="25" y="77"/>
                  </a:lnTo>
                  <a:lnTo>
                    <a:pt x="32" y="77"/>
                  </a:lnTo>
                  <a:lnTo>
                    <a:pt x="38" y="77"/>
                  </a:lnTo>
                  <a:lnTo>
                    <a:pt x="43" y="75"/>
                  </a:lnTo>
                  <a:lnTo>
                    <a:pt x="48" y="70"/>
                  </a:lnTo>
                  <a:lnTo>
                    <a:pt x="49" y="64"/>
                  </a:lnTo>
                  <a:lnTo>
                    <a:pt x="48" y="60"/>
                  </a:lnTo>
                  <a:lnTo>
                    <a:pt x="42" y="60"/>
                  </a:lnTo>
                  <a:lnTo>
                    <a:pt x="35" y="65"/>
                  </a:lnTo>
                  <a:lnTo>
                    <a:pt x="32" y="67"/>
                  </a:lnTo>
                  <a:lnTo>
                    <a:pt x="27" y="67"/>
                  </a:lnTo>
                  <a:lnTo>
                    <a:pt x="20" y="62"/>
                  </a:lnTo>
                  <a:lnTo>
                    <a:pt x="14" y="57"/>
                  </a:lnTo>
                  <a:lnTo>
                    <a:pt x="8" y="53"/>
                  </a:lnTo>
                  <a:lnTo>
                    <a:pt x="4" y="51"/>
                  </a:lnTo>
                  <a:lnTo>
                    <a:pt x="2" y="46"/>
                  </a:lnTo>
                  <a:lnTo>
                    <a:pt x="0" y="42"/>
                  </a:lnTo>
                  <a:lnTo>
                    <a:pt x="0" y="38"/>
                  </a:lnTo>
                  <a:lnTo>
                    <a:pt x="2" y="35"/>
                  </a:lnTo>
                  <a:lnTo>
                    <a:pt x="8" y="30"/>
                  </a:lnTo>
                  <a:lnTo>
                    <a:pt x="12" y="25"/>
                  </a:lnTo>
                  <a:lnTo>
                    <a:pt x="14" y="22"/>
                  </a:lnTo>
                  <a:lnTo>
                    <a:pt x="15" y="20"/>
                  </a:lnTo>
                  <a:lnTo>
                    <a:pt x="18" y="14"/>
                  </a:lnTo>
                  <a:lnTo>
                    <a:pt x="23" y="7"/>
                  </a:lnTo>
                  <a:lnTo>
                    <a:pt x="25" y="4"/>
                  </a:lnTo>
                  <a:lnTo>
                    <a:pt x="28" y="1"/>
                  </a:lnTo>
                  <a:lnTo>
                    <a:pt x="34" y="0"/>
                  </a:lnTo>
                  <a:lnTo>
                    <a:pt x="41" y="0"/>
                  </a:lnTo>
                  <a:lnTo>
                    <a:pt x="45" y="2"/>
                  </a:lnTo>
                  <a:lnTo>
                    <a:pt x="46" y="5"/>
                  </a:lnTo>
                  <a:lnTo>
                    <a:pt x="45" y="8"/>
                  </a:lnTo>
                  <a:lnTo>
                    <a:pt x="46" y="13"/>
                  </a:lnTo>
                  <a:lnTo>
                    <a:pt x="50" y="15"/>
                  </a:lnTo>
                  <a:lnTo>
                    <a:pt x="55" y="19"/>
                  </a:lnTo>
                  <a:lnTo>
                    <a:pt x="56" y="23"/>
                  </a:lnTo>
                  <a:lnTo>
                    <a:pt x="56" y="28"/>
                  </a:lnTo>
                  <a:lnTo>
                    <a:pt x="61" y="31"/>
                  </a:lnTo>
                  <a:lnTo>
                    <a:pt x="65" y="35"/>
                  </a:lnTo>
                  <a:lnTo>
                    <a:pt x="68" y="39"/>
                  </a:lnTo>
                  <a:lnTo>
                    <a:pt x="68" y="44"/>
                  </a:lnTo>
                  <a:lnTo>
                    <a:pt x="68" y="47"/>
                  </a:lnTo>
                  <a:lnTo>
                    <a:pt x="70" y="50"/>
                  </a:lnTo>
                  <a:lnTo>
                    <a:pt x="75" y="52"/>
                  </a:lnTo>
                  <a:lnTo>
                    <a:pt x="80" y="55"/>
                  </a:lnTo>
                  <a:lnTo>
                    <a:pt x="86" y="59"/>
                  </a:lnTo>
                  <a:lnTo>
                    <a:pt x="90" y="59"/>
                  </a:lnTo>
                  <a:lnTo>
                    <a:pt x="91" y="54"/>
                  </a:lnTo>
                  <a:lnTo>
                    <a:pt x="91" y="47"/>
                  </a:lnTo>
                  <a:lnTo>
                    <a:pt x="91" y="42"/>
                  </a:lnTo>
                  <a:lnTo>
                    <a:pt x="91" y="37"/>
                  </a:lnTo>
                  <a:lnTo>
                    <a:pt x="91" y="32"/>
                  </a:lnTo>
                  <a:lnTo>
                    <a:pt x="88" y="30"/>
                  </a:lnTo>
                  <a:lnTo>
                    <a:pt x="86" y="30"/>
                  </a:lnTo>
                  <a:lnTo>
                    <a:pt x="85" y="29"/>
                  </a:lnTo>
                  <a:lnTo>
                    <a:pt x="84" y="24"/>
                  </a:lnTo>
                  <a:lnTo>
                    <a:pt x="84" y="19"/>
                  </a:lnTo>
                  <a:lnTo>
                    <a:pt x="84" y="14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4" y="6"/>
                  </a:lnTo>
                  <a:lnTo>
                    <a:pt x="99" y="4"/>
                  </a:lnTo>
                  <a:lnTo>
                    <a:pt x="103" y="1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4" name="Freeform 171">
              <a:extLst>
                <a:ext uri="{FF2B5EF4-FFF2-40B4-BE49-F238E27FC236}">
                  <a16:creationId xmlns:a16="http://schemas.microsoft.com/office/drawing/2014/main" id="{CEA196F1-5487-E546-A7D0-9A1F1E98E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1920875"/>
              <a:ext cx="109538" cy="61913"/>
            </a:xfrm>
            <a:custGeom>
              <a:avLst/>
              <a:gdLst>
                <a:gd name="T0" fmla="*/ 2147483646 w 102"/>
                <a:gd name="T1" fmla="*/ 2147483646 h 60"/>
                <a:gd name="T2" fmla="*/ 2147483646 w 102"/>
                <a:gd name="T3" fmla="*/ 2147483646 h 60"/>
                <a:gd name="T4" fmla="*/ 2147483646 w 102"/>
                <a:gd name="T5" fmla="*/ 2147483646 h 60"/>
                <a:gd name="T6" fmla="*/ 2147483646 w 102"/>
                <a:gd name="T7" fmla="*/ 2147483646 h 60"/>
                <a:gd name="T8" fmla="*/ 2147483646 w 102"/>
                <a:gd name="T9" fmla="*/ 2147483646 h 60"/>
                <a:gd name="T10" fmla="*/ 2147483646 w 102"/>
                <a:gd name="T11" fmla="*/ 2147483646 h 60"/>
                <a:gd name="T12" fmla="*/ 2147483646 w 102"/>
                <a:gd name="T13" fmla="*/ 2147483646 h 60"/>
                <a:gd name="T14" fmla="*/ 2147483646 w 102"/>
                <a:gd name="T15" fmla="*/ 2147483646 h 60"/>
                <a:gd name="T16" fmla="*/ 2147483646 w 102"/>
                <a:gd name="T17" fmla="*/ 2147483646 h 60"/>
                <a:gd name="T18" fmla="*/ 2147483646 w 102"/>
                <a:gd name="T19" fmla="*/ 2147483646 h 60"/>
                <a:gd name="T20" fmla="*/ 2147483646 w 102"/>
                <a:gd name="T21" fmla="*/ 2147483646 h 60"/>
                <a:gd name="T22" fmla="*/ 2147483646 w 102"/>
                <a:gd name="T23" fmla="*/ 2147483646 h 60"/>
                <a:gd name="T24" fmla="*/ 2147483646 w 102"/>
                <a:gd name="T25" fmla="*/ 2147483646 h 60"/>
                <a:gd name="T26" fmla="*/ 2147483646 w 102"/>
                <a:gd name="T27" fmla="*/ 2147483646 h 60"/>
                <a:gd name="T28" fmla="*/ 2147483646 w 102"/>
                <a:gd name="T29" fmla="*/ 2147483646 h 60"/>
                <a:gd name="T30" fmla="*/ 2147483646 w 102"/>
                <a:gd name="T31" fmla="*/ 2147483646 h 60"/>
                <a:gd name="T32" fmla="*/ 2147483646 w 102"/>
                <a:gd name="T33" fmla="*/ 2147483646 h 60"/>
                <a:gd name="T34" fmla="*/ 2147483646 w 102"/>
                <a:gd name="T35" fmla="*/ 2147483646 h 60"/>
                <a:gd name="T36" fmla="*/ 2147483646 w 102"/>
                <a:gd name="T37" fmla="*/ 2147483646 h 60"/>
                <a:gd name="T38" fmla="*/ 2147483646 w 102"/>
                <a:gd name="T39" fmla="*/ 2147483646 h 60"/>
                <a:gd name="T40" fmla="*/ 2147483646 w 102"/>
                <a:gd name="T41" fmla="*/ 2147483646 h 60"/>
                <a:gd name="T42" fmla="*/ 2147483646 w 102"/>
                <a:gd name="T43" fmla="*/ 2147483646 h 60"/>
                <a:gd name="T44" fmla="*/ 2147483646 w 102"/>
                <a:gd name="T45" fmla="*/ 2147483646 h 60"/>
                <a:gd name="T46" fmla="*/ 0 w 102"/>
                <a:gd name="T47" fmla="*/ 2147483646 h 60"/>
                <a:gd name="T48" fmla="*/ 2147483646 w 102"/>
                <a:gd name="T49" fmla="*/ 2147483646 h 60"/>
                <a:gd name="T50" fmla="*/ 2147483646 w 102"/>
                <a:gd name="T51" fmla="*/ 2147483646 h 60"/>
                <a:gd name="T52" fmla="*/ 2147483646 w 102"/>
                <a:gd name="T53" fmla="*/ 2147483646 h 60"/>
                <a:gd name="T54" fmla="*/ 2147483646 w 102"/>
                <a:gd name="T55" fmla="*/ 2147483646 h 60"/>
                <a:gd name="T56" fmla="*/ 2147483646 w 102"/>
                <a:gd name="T57" fmla="*/ 2147483646 h 60"/>
                <a:gd name="T58" fmla="*/ 2147483646 w 102"/>
                <a:gd name="T59" fmla="*/ 2147483646 h 60"/>
                <a:gd name="T60" fmla="*/ 2147483646 w 102"/>
                <a:gd name="T61" fmla="*/ 2147483646 h 60"/>
                <a:gd name="T62" fmla="*/ 2147483646 w 102"/>
                <a:gd name="T63" fmla="*/ 2147483646 h 60"/>
                <a:gd name="T64" fmla="*/ 2147483646 w 102"/>
                <a:gd name="T65" fmla="*/ 0 h 60"/>
                <a:gd name="T66" fmla="*/ 2147483646 w 102"/>
                <a:gd name="T67" fmla="*/ 0 h 60"/>
                <a:gd name="T68" fmla="*/ 2147483646 w 102"/>
                <a:gd name="T69" fmla="*/ 0 h 60"/>
                <a:gd name="T70" fmla="*/ 2147483646 w 102"/>
                <a:gd name="T71" fmla="*/ 0 h 60"/>
                <a:gd name="T72" fmla="*/ 2147483646 w 102"/>
                <a:gd name="T73" fmla="*/ 0 h 60"/>
                <a:gd name="T74" fmla="*/ 2147483646 w 102"/>
                <a:gd name="T75" fmla="*/ 0 h 60"/>
                <a:gd name="T76" fmla="*/ 2147483646 w 102"/>
                <a:gd name="T77" fmla="*/ 2147483646 h 60"/>
                <a:gd name="T78" fmla="*/ 2147483646 w 102"/>
                <a:gd name="T79" fmla="*/ 2147483646 h 60"/>
                <a:gd name="T80" fmla="*/ 2147483646 w 102"/>
                <a:gd name="T81" fmla="*/ 2147483646 h 60"/>
                <a:gd name="T82" fmla="*/ 2147483646 w 102"/>
                <a:gd name="T83" fmla="*/ 2147483646 h 60"/>
                <a:gd name="T84" fmla="*/ 2147483646 w 102"/>
                <a:gd name="T85" fmla="*/ 2147483646 h 60"/>
                <a:gd name="T86" fmla="*/ 2147483646 w 102"/>
                <a:gd name="T87" fmla="*/ 2147483646 h 60"/>
                <a:gd name="T88" fmla="*/ 2147483646 w 102"/>
                <a:gd name="T89" fmla="*/ 2147483646 h 60"/>
                <a:gd name="T90" fmla="*/ 2147483646 w 102"/>
                <a:gd name="T91" fmla="*/ 2147483646 h 60"/>
                <a:gd name="T92" fmla="*/ 2147483646 w 102"/>
                <a:gd name="T93" fmla="*/ 2147483646 h 60"/>
                <a:gd name="T94" fmla="*/ 2147483646 w 102"/>
                <a:gd name="T95" fmla="*/ 2147483646 h 60"/>
                <a:gd name="T96" fmla="*/ 2147483646 w 102"/>
                <a:gd name="T97" fmla="*/ 2147483646 h 6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02" h="60">
                  <a:moveTo>
                    <a:pt x="76" y="40"/>
                  </a:moveTo>
                  <a:lnTo>
                    <a:pt x="75" y="41"/>
                  </a:lnTo>
                  <a:lnTo>
                    <a:pt x="72" y="45"/>
                  </a:lnTo>
                  <a:lnTo>
                    <a:pt x="68" y="46"/>
                  </a:lnTo>
                  <a:lnTo>
                    <a:pt x="66" y="42"/>
                  </a:lnTo>
                  <a:lnTo>
                    <a:pt x="64" y="35"/>
                  </a:lnTo>
                  <a:lnTo>
                    <a:pt x="61" y="30"/>
                  </a:lnTo>
                  <a:lnTo>
                    <a:pt x="58" y="27"/>
                  </a:lnTo>
                  <a:lnTo>
                    <a:pt x="56" y="31"/>
                  </a:lnTo>
                  <a:lnTo>
                    <a:pt x="55" y="38"/>
                  </a:lnTo>
                  <a:lnTo>
                    <a:pt x="55" y="44"/>
                  </a:lnTo>
                  <a:lnTo>
                    <a:pt x="53" y="47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8" y="52"/>
                  </a:lnTo>
                  <a:lnTo>
                    <a:pt x="38" y="57"/>
                  </a:lnTo>
                  <a:lnTo>
                    <a:pt x="38" y="60"/>
                  </a:lnTo>
                  <a:lnTo>
                    <a:pt x="37" y="57"/>
                  </a:lnTo>
                  <a:lnTo>
                    <a:pt x="33" y="54"/>
                  </a:lnTo>
                  <a:lnTo>
                    <a:pt x="27" y="50"/>
                  </a:lnTo>
                  <a:lnTo>
                    <a:pt x="22" y="48"/>
                  </a:lnTo>
                  <a:lnTo>
                    <a:pt x="15" y="48"/>
                  </a:lnTo>
                  <a:lnTo>
                    <a:pt x="6" y="48"/>
                  </a:lnTo>
                  <a:lnTo>
                    <a:pt x="0" y="46"/>
                  </a:lnTo>
                  <a:lnTo>
                    <a:pt x="4" y="40"/>
                  </a:lnTo>
                  <a:lnTo>
                    <a:pt x="11" y="34"/>
                  </a:lnTo>
                  <a:lnTo>
                    <a:pt x="17" y="30"/>
                  </a:lnTo>
                  <a:lnTo>
                    <a:pt x="23" y="25"/>
                  </a:lnTo>
                  <a:lnTo>
                    <a:pt x="35" y="19"/>
                  </a:lnTo>
                  <a:lnTo>
                    <a:pt x="46" y="12"/>
                  </a:lnTo>
                  <a:lnTo>
                    <a:pt x="55" y="7"/>
                  </a:lnTo>
                  <a:lnTo>
                    <a:pt x="60" y="2"/>
                  </a:lnTo>
                  <a:lnTo>
                    <a:pt x="68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3" y="0"/>
                  </a:lnTo>
                  <a:lnTo>
                    <a:pt x="87" y="0"/>
                  </a:lnTo>
                  <a:lnTo>
                    <a:pt x="93" y="0"/>
                  </a:lnTo>
                  <a:lnTo>
                    <a:pt x="98" y="2"/>
                  </a:lnTo>
                  <a:lnTo>
                    <a:pt x="102" y="6"/>
                  </a:lnTo>
                  <a:lnTo>
                    <a:pt x="99" y="10"/>
                  </a:lnTo>
                  <a:lnTo>
                    <a:pt x="95" y="15"/>
                  </a:lnTo>
                  <a:lnTo>
                    <a:pt x="93" y="17"/>
                  </a:lnTo>
                  <a:lnTo>
                    <a:pt x="93" y="19"/>
                  </a:lnTo>
                  <a:lnTo>
                    <a:pt x="91" y="24"/>
                  </a:lnTo>
                  <a:lnTo>
                    <a:pt x="89" y="31"/>
                  </a:lnTo>
                  <a:lnTo>
                    <a:pt x="86" y="35"/>
                  </a:lnTo>
                  <a:lnTo>
                    <a:pt x="81" y="39"/>
                  </a:lnTo>
                  <a:lnTo>
                    <a:pt x="76" y="4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5" name="Freeform 172">
              <a:extLst>
                <a:ext uri="{FF2B5EF4-FFF2-40B4-BE49-F238E27FC236}">
                  <a16:creationId xmlns:a16="http://schemas.microsoft.com/office/drawing/2014/main" id="{57FF0E26-CFAE-E94F-97E6-DAE405C9F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550" y="1982788"/>
              <a:ext cx="92075" cy="80962"/>
            </a:xfrm>
            <a:custGeom>
              <a:avLst/>
              <a:gdLst>
                <a:gd name="T0" fmla="*/ 2147483646 w 86"/>
                <a:gd name="T1" fmla="*/ 2147483646 h 80"/>
                <a:gd name="T2" fmla="*/ 2147483646 w 86"/>
                <a:gd name="T3" fmla="*/ 0 h 80"/>
                <a:gd name="T4" fmla="*/ 2147483646 w 86"/>
                <a:gd name="T5" fmla="*/ 2147483646 h 80"/>
                <a:gd name="T6" fmla="*/ 2147483646 w 86"/>
                <a:gd name="T7" fmla="*/ 2147483646 h 80"/>
                <a:gd name="T8" fmla="*/ 2147483646 w 86"/>
                <a:gd name="T9" fmla="*/ 2147483646 h 80"/>
                <a:gd name="T10" fmla="*/ 2147483646 w 86"/>
                <a:gd name="T11" fmla="*/ 2147483646 h 80"/>
                <a:gd name="T12" fmla="*/ 2147483646 w 86"/>
                <a:gd name="T13" fmla="*/ 2147483646 h 80"/>
                <a:gd name="T14" fmla="*/ 2147483646 w 86"/>
                <a:gd name="T15" fmla="*/ 2147483646 h 80"/>
                <a:gd name="T16" fmla="*/ 2147483646 w 86"/>
                <a:gd name="T17" fmla="*/ 2147483646 h 80"/>
                <a:gd name="T18" fmla="*/ 2147483646 w 86"/>
                <a:gd name="T19" fmla="*/ 2147483646 h 80"/>
                <a:gd name="T20" fmla="*/ 2147483646 w 86"/>
                <a:gd name="T21" fmla="*/ 2147483646 h 80"/>
                <a:gd name="T22" fmla="*/ 2147483646 w 86"/>
                <a:gd name="T23" fmla="*/ 2147483646 h 80"/>
                <a:gd name="T24" fmla="*/ 2147483646 w 86"/>
                <a:gd name="T25" fmla="*/ 2147483646 h 80"/>
                <a:gd name="T26" fmla="*/ 2147483646 w 86"/>
                <a:gd name="T27" fmla="*/ 2147483646 h 80"/>
                <a:gd name="T28" fmla="*/ 2147483646 w 86"/>
                <a:gd name="T29" fmla="*/ 2147483646 h 80"/>
                <a:gd name="T30" fmla="*/ 2147483646 w 86"/>
                <a:gd name="T31" fmla="*/ 2147483646 h 80"/>
                <a:gd name="T32" fmla="*/ 2147483646 w 86"/>
                <a:gd name="T33" fmla="*/ 2147483646 h 80"/>
                <a:gd name="T34" fmla="*/ 2147483646 w 86"/>
                <a:gd name="T35" fmla="*/ 2147483646 h 80"/>
                <a:gd name="T36" fmla="*/ 2147483646 w 86"/>
                <a:gd name="T37" fmla="*/ 2147483646 h 80"/>
                <a:gd name="T38" fmla="*/ 2147483646 w 86"/>
                <a:gd name="T39" fmla="*/ 2147483646 h 80"/>
                <a:gd name="T40" fmla="*/ 2147483646 w 86"/>
                <a:gd name="T41" fmla="*/ 2147483646 h 80"/>
                <a:gd name="T42" fmla="*/ 2147483646 w 86"/>
                <a:gd name="T43" fmla="*/ 2147483646 h 80"/>
                <a:gd name="T44" fmla="*/ 2147483646 w 86"/>
                <a:gd name="T45" fmla="*/ 2147483646 h 80"/>
                <a:gd name="T46" fmla="*/ 2147483646 w 86"/>
                <a:gd name="T47" fmla="*/ 2147483646 h 80"/>
                <a:gd name="T48" fmla="*/ 2147483646 w 86"/>
                <a:gd name="T49" fmla="*/ 2147483646 h 80"/>
                <a:gd name="T50" fmla="*/ 2147483646 w 86"/>
                <a:gd name="T51" fmla="*/ 2147483646 h 80"/>
                <a:gd name="T52" fmla="*/ 2147483646 w 86"/>
                <a:gd name="T53" fmla="*/ 2147483646 h 80"/>
                <a:gd name="T54" fmla="*/ 2147483646 w 86"/>
                <a:gd name="T55" fmla="*/ 2147483646 h 80"/>
                <a:gd name="T56" fmla="*/ 2147483646 w 86"/>
                <a:gd name="T57" fmla="*/ 2147483646 h 80"/>
                <a:gd name="T58" fmla="*/ 2147483646 w 86"/>
                <a:gd name="T59" fmla="*/ 2147483646 h 80"/>
                <a:gd name="T60" fmla="*/ 2147483646 w 86"/>
                <a:gd name="T61" fmla="*/ 2147483646 h 80"/>
                <a:gd name="T62" fmla="*/ 2147483646 w 86"/>
                <a:gd name="T63" fmla="*/ 2147483646 h 80"/>
                <a:gd name="T64" fmla="*/ 2147483646 w 86"/>
                <a:gd name="T65" fmla="*/ 2147483646 h 80"/>
                <a:gd name="T66" fmla="*/ 2147483646 w 86"/>
                <a:gd name="T67" fmla="*/ 2147483646 h 8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86" h="80">
                  <a:moveTo>
                    <a:pt x="20" y="16"/>
                  </a:moveTo>
                  <a:lnTo>
                    <a:pt x="17" y="12"/>
                  </a:lnTo>
                  <a:lnTo>
                    <a:pt x="10" y="5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9"/>
                  </a:lnTo>
                  <a:lnTo>
                    <a:pt x="2" y="15"/>
                  </a:lnTo>
                  <a:lnTo>
                    <a:pt x="3" y="22"/>
                  </a:lnTo>
                  <a:lnTo>
                    <a:pt x="4" y="27"/>
                  </a:lnTo>
                  <a:lnTo>
                    <a:pt x="5" y="33"/>
                  </a:lnTo>
                  <a:lnTo>
                    <a:pt x="8" y="38"/>
                  </a:lnTo>
                  <a:lnTo>
                    <a:pt x="11" y="41"/>
                  </a:lnTo>
                  <a:lnTo>
                    <a:pt x="15" y="42"/>
                  </a:lnTo>
                  <a:lnTo>
                    <a:pt x="18" y="42"/>
                  </a:lnTo>
                  <a:lnTo>
                    <a:pt x="22" y="42"/>
                  </a:lnTo>
                  <a:lnTo>
                    <a:pt x="24" y="43"/>
                  </a:lnTo>
                  <a:lnTo>
                    <a:pt x="23" y="47"/>
                  </a:lnTo>
                  <a:lnTo>
                    <a:pt x="20" y="52"/>
                  </a:lnTo>
                  <a:lnTo>
                    <a:pt x="22" y="54"/>
                  </a:lnTo>
                  <a:lnTo>
                    <a:pt x="24" y="54"/>
                  </a:lnTo>
                  <a:lnTo>
                    <a:pt x="31" y="54"/>
                  </a:lnTo>
                  <a:lnTo>
                    <a:pt x="38" y="53"/>
                  </a:lnTo>
                  <a:lnTo>
                    <a:pt x="41" y="53"/>
                  </a:lnTo>
                  <a:lnTo>
                    <a:pt x="42" y="54"/>
                  </a:lnTo>
                  <a:lnTo>
                    <a:pt x="42" y="58"/>
                  </a:lnTo>
                  <a:lnTo>
                    <a:pt x="40" y="65"/>
                  </a:lnTo>
                  <a:lnTo>
                    <a:pt x="38" y="73"/>
                  </a:lnTo>
                  <a:lnTo>
                    <a:pt x="38" y="79"/>
                  </a:lnTo>
                  <a:lnTo>
                    <a:pt x="43" y="80"/>
                  </a:lnTo>
                  <a:lnTo>
                    <a:pt x="54" y="77"/>
                  </a:lnTo>
                  <a:lnTo>
                    <a:pt x="64" y="72"/>
                  </a:lnTo>
                  <a:lnTo>
                    <a:pt x="72" y="66"/>
                  </a:lnTo>
                  <a:lnTo>
                    <a:pt x="76" y="64"/>
                  </a:lnTo>
                  <a:lnTo>
                    <a:pt x="75" y="62"/>
                  </a:lnTo>
                  <a:lnTo>
                    <a:pt x="72" y="57"/>
                  </a:lnTo>
                  <a:lnTo>
                    <a:pt x="7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84" y="58"/>
                  </a:lnTo>
                  <a:lnTo>
                    <a:pt x="86" y="57"/>
                  </a:lnTo>
                  <a:lnTo>
                    <a:pt x="83" y="50"/>
                  </a:lnTo>
                  <a:lnTo>
                    <a:pt x="77" y="42"/>
                  </a:lnTo>
                  <a:lnTo>
                    <a:pt x="72" y="39"/>
                  </a:lnTo>
                  <a:lnTo>
                    <a:pt x="71" y="37"/>
                  </a:lnTo>
                  <a:lnTo>
                    <a:pt x="72" y="31"/>
                  </a:lnTo>
                  <a:lnTo>
                    <a:pt x="76" y="22"/>
                  </a:lnTo>
                  <a:lnTo>
                    <a:pt x="77" y="15"/>
                  </a:lnTo>
                  <a:lnTo>
                    <a:pt x="76" y="9"/>
                  </a:lnTo>
                  <a:lnTo>
                    <a:pt x="71" y="7"/>
                  </a:lnTo>
                  <a:lnTo>
                    <a:pt x="65" y="8"/>
                  </a:lnTo>
                  <a:lnTo>
                    <a:pt x="64" y="10"/>
                  </a:lnTo>
                  <a:lnTo>
                    <a:pt x="63" y="12"/>
                  </a:lnTo>
                  <a:lnTo>
                    <a:pt x="60" y="11"/>
                  </a:lnTo>
                  <a:lnTo>
                    <a:pt x="55" y="8"/>
                  </a:lnTo>
                  <a:lnTo>
                    <a:pt x="50" y="3"/>
                  </a:lnTo>
                  <a:lnTo>
                    <a:pt x="47" y="2"/>
                  </a:lnTo>
                  <a:lnTo>
                    <a:pt x="45" y="3"/>
                  </a:lnTo>
                  <a:lnTo>
                    <a:pt x="45" y="7"/>
                  </a:lnTo>
                  <a:lnTo>
                    <a:pt x="47" y="11"/>
                  </a:lnTo>
                  <a:lnTo>
                    <a:pt x="48" y="13"/>
                  </a:lnTo>
                  <a:lnTo>
                    <a:pt x="47" y="16"/>
                  </a:lnTo>
                  <a:lnTo>
                    <a:pt x="43" y="15"/>
                  </a:lnTo>
                  <a:lnTo>
                    <a:pt x="39" y="11"/>
                  </a:lnTo>
                  <a:lnTo>
                    <a:pt x="35" y="9"/>
                  </a:lnTo>
                  <a:lnTo>
                    <a:pt x="32" y="11"/>
                  </a:lnTo>
                  <a:lnTo>
                    <a:pt x="28" y="15"/>
                  </a:lnTo>
                  <a:lnTo>
                    <a:pt x="25" y="16"/>
                  </a:lnTo>
                  <a:lnTo>
                    <a:pt x="22" y="16"/>
                  </a:lnTo>
                  <a:lnTo>
                    <a:pt x="20" y="16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6" name="Freeform 173">
              <a:extLst>
                <a:ext uri="{FF2B5EF4-FFF2-40B4-BE49-F238E27FC236}">
                  <a16:creationId xmlns:a16="http://schemas.microsoft.com/office/drawing/2014/main" id="{EF403175-9B87-BE4C-9485-720A65E0D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1213" y="2032000"/>
              <a:ext cx="36512" cy="46038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2147483646 h 46"/>
                <a:gd name="T8" fmla="*/ 2147483646 w 34"/>
                <a:gd name="T9" fmla="*/ 2147483646 h 46"/>
                <a:gd name="T10" fmla="*/ 2147483646 w 34"/>
                <a:gd name="T11" fmla="*/ 2147483646 h 46"/>
                <a:gd name="T12" fmla="*/ 2147483646 w 34"/>
                <a:gd name="T13" fmla="*/ 2147483646 h 46"/>
                <a:gd name="T14" fmla="*/ 0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0 h 46"/>
                <a:gd name="T50" fmla="*/ 2147483646 w 34"/>
                <a:gd name="T51" fmla="*/ 0 h 46"/>
                <a:gd name="T52" fmla="*/ 2147483646 w 34"/>
                <a:gd name="T53" fmla="*/ 0 h 46"/>
                <a:gd name="T54" fmla="*/ 2147483646 w 34"/>
                <a:gd name="T55" fmla="*/ 2147483646 h 46"/>
                <a:gd name="T56" fmla="*/ 2147483646 w 34"/>
                <a:gd name="T57" fmla="*/ 2147483646 h 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4" h="46">
                  <a:moveTo>
                    <a:pt x="14" y="4"/>
                  </a:moveTo>
                  <a:lnTo>
                    <a:pt x="14" y="5"/>
                  </a:lnTo>
                  <a:lnTo>
                    <a:pt x="13" y="7"/>
                  </a:lnTo>
                  <a:lnTo>
                    <a:pt x="11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1" y="23"/>
                  </a:lnTo>
                  <a:lnTo>
                    <a:pt x="0" y="28"/>
                  </a:lnTo>
                  <a:lnTo>
                    <a:pt x="3" y="31"/>
                  </a:lnTo>
                  <a:lnTo>
                    <a:pt x="7" y="35"/>
                  </a:lnTo>
                  <a:lnTo>
                    <a:pt x="12" y="37"/>
                  </a:lnTo>
                  <a:lnTo>
                    <a:pt x="16" y="40"/>
                  </a:lnTo>
                  <a:lnTo>
                    <a:pt x="19" y="44"/>
                  </a:lnTo>
                  <a:lnTo>
                    <a:pt x="22" y="46"/>
                  </a:lnTo>
                  <a:lnTo>
                    <a:pt x="27" y="44"/>
                  </a:lnTo>
                  <a:lnTo>
                    <a:pt x="31" y="40"/>
                  </a:lnTo>
                  <a:lnTo>
                    <a:pt x="34" y="35"/>
                  </a:lnTo>
                  <a:lnTo>
                    <a:pt x="34" y="29"/>
                  </a:lnTo>
                  <a:lnTo>
                    <a:pt x="33" y="24"/>
                  </a:lnTo>
                  <a:lnTo>
                    <a:pt x="30" y="20"/>
                  </a:lnTo>
                  <a:lnTo>
                    <a:pt x="30" y="15"/>
                  </a:lnTo>
                  <a:lnTo>
                    <a:pt x="29" y="9"/>
                  </a:lnTo>
                  <a:lnTo>
                    <a:pt x="27" y="5"/>
                  </a:lnTo>
                  <a:lnTo>
                    <a:pt x="23" y="1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9" y="0"/>
                  </a:lnTo>
                  <a:lnTo>
                    <a:pt x="16" y="1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7" name="Freeform 174">
              <a:extLst>
                <a:ext uri="{FF2B5EF4-FFF2-40B4-BE49-F238E27FC236}">
                  <a16:creationId xmlns:a16="http://schemas.microsoft.com/office/drawing/2014/main" id="{ADD96141-C262-B646-9207-1B42C21B7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688" y="1968500"/>
              <a:ext cx="215900" cy="103188"/>
            </a:xfrm>
            <a:custGeom>
              <a:avLst/>
              <a:gdLst>
                <a:gd name="T0" fmla="*/ 2147483646 w 202"/>
                <a:gd name="T1" fmla="*/ 2147483646 h 100"/>
                <a:gd name="T2" fmla="*/ 2147483646 w 202"/>
                <a:gd name="T3" fmla="*/ 2147483646 h 100"/>
                <a:gd name="T4" fmla="*/ 2147483646 w 202"/>
                <a:gd name="T5" fmla="*/ 2147483646 h 100"/>
                <a:gd name="T6" fmla="*/ 2147483646 w 202"/>
                <a:gd name="T7" fmla="*/ 2147483646 h 100"/>
                <a:gd name="T8" fmla="*/ 2147483646 w 202"/>
                <a:gd name="T9" fmla="*/ 2147483646 h 100"/>
                <a:gd name="T10" fmla="*/ 2147483646 w 202"/>
                <a:gd name="T11" fmla="*/ 2147483646 h 100"/>
                <a:gd name="T12" fmla="*/ 2147483646 w 202"/>
                <a:gd name="T13" fmla="*/ 2147483646 h 100"/>
                <a:gd name="T14" fmla="*/ 2147483646 w 202"/>
                <a:gd name="T15" fmla="*/ 2147483646 h 100"/>
                <a:gd name="T16" fmla="*/ 2147483646 w 202"/>
                <a:gd name="T17" fmla="*/ 2147483646 h 100"/>
                <a:gd name="T18" fmla="*/ 2147483646 w 202"/>
                <a:gd name="T19" fmla="*/ 2147483646 h 100"/>
                <a:gd name="T20" fmla="*/ 2147483646 w 202"/>
                <a:gd name="T21" fmla="*/ 2147483646 h 100"/>
                <a:gd name="T22" fmla="*/ 2147483646 w 202"/>
                <a:gd name="T23" fmla="*/ 2147483646 h 100"/>
                <a:gd name="T24" fmla="*/ 2147483646 w 202"/>
                <a:gd name="T25" fmla="*/ 2147483646 h 100"/>
                <a:gd name="T26" fmla="*/ 2147483646 w 202"/>
                <a:gd name="T27" fmla="*/ 2147483646 h 100"/>
                <a:gd name="T28" fmla="*/ 2147483646 w 202"/>
                <a:gd name="T29" fmla="*/ 2147483646 h 100"/>
                <a:gd name="T30" fmla="*/ 2147483646 w 202"/>
                <a:gd name="T31" fmla="*/ 2147483646 h 100"/>
                <a:gd name="T32" fmla="*/ 2147483646 w 202"/>
                <a:gd name="T33" fmla="*/ 2147483646 h 100"/>
                <a:gd name="T34" fmla="*/ 2147483646 w 202"/>
                <a:gd name="T35" fmla="*/ 2147483646 h 100"/>
                <a:gd name="T36" fmla="*/ 2147483646 w 202"/>
                <a:gd name="T37" fmla="*/ 2147483646 h 100"/>
                <a:gd name="T38" fmla="*/ 2147483646 w 202"/>
                <a:gd name="T39" fmla="*/ 2147483646 h 100"/>
                <a:gd name="T40" fmla="*/ 2147483646 w 202"/>
                <a:gd name="T41" fmla="*/ 2147483646 h 100"/>
                <a:gd name="T42" fmla="*/ 2147483646 w 202"/>
                <a:gd name="T43" fmla="*/ 2147483646 h 100"/>
                <a:gd name="T44" fmla="*/ 2147483646 w 202"/>
                <a:gd name="T45" fmla="*/ 2147483646 h 100"/>
                <a:gd name="T46" fmla="*/ 2147483646 w 202"/>
                <a:gd name="T47" fmla="*/ 2147483646 h 100"/>
                <a:gd name="T48" fmla="*/ 2147483646 w 202"/>
                <a:gd name="T49" fmla="*/ 2147483646 h 100"/>
                <a:gd name="T50" fmla="*/ 2147483646 w 202"/>
                <a:gd name="T51" fmla="*/ 2147483646 h 100"/>
                <a:gd name="T52" fmla="*/ 2147483646 w 202"/>
                <a:gd name="T53" fmla="*/ 2147483646 h 100"/>
                <a:gd name="T54" fmla="*/ 0 w 202"/>
                <a:gd name="T55" fmla="*/ 2147483646 h 100"/>
                <a:gd name="T56" fmla="*/ 2147483646 w 202"/>
                <a:gd name="T57" fmla="*/ 2147483646 h 100"/>
                <a:gd name="T58" fmla="*/ 2147483646 w 202"/>
                <a:gd name="T59" fmla="*/ 0 h 100"/>
                <a:gd name="T60" fmla="*/ 2147483646 w 202"/>
                <a:gd name="T61" fmla="*/ 2147483646 h 100"/>
                <a:gd name="T62" fmla="*/ 2147483646 w 202"/>
                <a:gd name="T63" fmla="*/ 2147483646 h 100"/>
                <a:gd name="T64" fmla="*/ 2147483646 w 202"/>
                <a:gd name="T65" fmla="*/ 2147483646 h 100"/>
                <a:gd name="T66" fmla="*/ 2147483646 w 202"/>
                <a:gd name="T67" fmla="*/ 2147483646 h 100"/>
                <a:gd name="T68" fmla="*/ 2147483646 w 202"/>
                <a:gd name="T69" fmla="*/ 2147483646 h 100"/>
                <a:gd name="T70" fmla="*/ 2147483646 w 202"/>
                <a:gd name="T71" fmla="*/ 2147483646 h 100"/>
                <a:gd name="T72" fmla="*/ 2147483646 w 202"/>
                <a:gd name="T73" fmla="*/ 2147483646 h 100"/>
                <a:gd name="T74" fmla="*/ 2147483646 w 202"/>
                <a:gd name="T75" fmla="*/ 2147483646 h 100"/>
                <a:gd name="T76" fmla="*/ 2147483646 w 202"/>
                <a:gd name="T77" fmla="*/ 2147483646 h 100"/>
                <a:gd name="T78" fmla="*/ 2147483646 w 202"/>
                <a:gd name="T79" fmla="*/ 2147483646 h 100"/>
                <a:gd name="T80" fmla="*/ 2147483646 w 202"/>
                <a:gd name="T81" fmla="*/ 2147483646 h 100"/>
                <a:gd name="T82" fmla="*/ 2147483646 w 202"/>
                <a:gd name="T83" fmla="*/ 2147483646 h 100"/>
                <a:gd name="T84" fmla="*/ 2147483646 w 202"/>
                <a:gd name="T85" fmla="*/ 2147483646 h 100"/>
                <a:gd name="T86" fmla="*/ 2147483646 w 202"/>
                <a:gd name="T87" fmla="*/ 2147483646 h 10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02" h="100">
                  <a:moveTo>
                    <a:pt x="166" y="28"/>
                  </a:moveTo>
                  <a:lnTo>
                    <a:pt x="169" y="29"/>
                  </a:lnTo>
                  <a:lnTo>
                    <a:pt x="176" y="30"/>
                  </a:lnTo>
                  <a:lnTo>
                    <a:pt x="184" y="33"/>
                  </a:lnTo>
                  <a:lnTo>
                    <a:pt x="191" y="37"/>
                  </a:lnTo>
                  <a:lnTo>
                    <a:pt x="196" y="41"/>
                  </a:lnTo>
                  <a:lnTo>
                    <a:pt x="198" y="46"/>
                  </a:lnTo>
                  <a:lnTo>
                    <a:pt x="201" y="52"/>
                  </a:lnTo>
                  <a:lnTo>
                    <a:pt x="201" y="60"/>
                  </a:lnTo>
                  <a:lnTo>
                    <a:pt x="201" y="67"/>
                  </a:lnTo>
                  <a:lnTo>
                    <a:pt x="202" y="69"/>
                  </a:lnTo>
                  <a:lnTo>
                    <a:pt x="201" y="73"/>
                  </a:lnTo>
                  <a:lnTo>
                    <a:pt x="196" y="76"/>
                  </a:lnTo>
                  <a:lnTo>
                    <a:pt x="190" y="81"/>
                  </a:lnTo>
                  <a:lnTo>
                    <a:pt x="186" y="84"/>
                  </a:lnTo>
                  <a:lnTo>
                    <a:pt x="180" y="85"/>
                  </a:lnTo>
                  <a:lnTo>
                    <a:pt x="172" y="85"/>
                  </a:lnTo>
                  <a:lnTo>
                    <a:pt x="166" y="84"/>
                  </a:lnTo>
                  <a:lnTo>
                    <a:pt x="163" y="83"/>
                  </a:lnTo>
                  <a:lnTo>
                    <a:pt x="160" y="84"/>
                  </a:lnTo>
                  <a:lnTo>
                    <a:pt x="156" y="88"/>
                  </a:lnTo>
                  <a:lnTo>
                    <a:pt x="152" y="90"/>
                  </a:lnTo>
                  <a:lnTo>
                    <a:pt x="148" y="91"/>
                  </a:lnTo>
                  <a:lnTo>
                    <a:pt x="142" y="92"/>
                  </a:lnTo>
                  <a:lnTo>
                    <a:pt x="136" y="92"/>
                  </a:lnTo>
                  <a:lnTo>
                    <a:pt x="130" y="93"/>
                  </a:lnTo>
                  <a:lnTo>
                    <a:pt x="125" y="93"/>
                  </a:lnTo>
                  <a:lnTo>
                    <a:pt x="120" y="94"/>
                  </a:lnTo>
                  <a:lnTo>
                    <a:pt x="116" y="96"/>
                  </a:lnTo>
                  <a:lnTo>
                    <a:pt x="111" y="98"/>
                  </a:lnTo>
                  <a:lnTo>
                    <a:pt x="106" y="99"/>
                  </a:lnTo>
                  <a:lnTo>
                    <a:pt x="100" y="100"/>
                  </a:lnTo>
                  <a:lnTo>
                    <a:pt x="92" y="100"/>
                  </a:lnTo>
                  <a:lnTo>
                    <a:pt x="84" y="99"/>
                  </a:lnTo>
                  <a:lnTo>
                    <a:pt x="77" y="99"/>
                  </a:lnTo>
                  <a:lnTo>
                    <a:pt x="73" y="97"/>
                  </a:lnTo>
                  <a:lnTo>
                    <a:pt x="68" y="93"/>
                  </a:lnTo>
                  <a:lnTo>
                    <a:pt x="63" y="90"/>
                  </a:lnTo>
                  <a:lnTo>
                    <a:pt x="58" y="85"/>
                  </a:lnTo>
                  <a:lnTo>
                    <a:pt x="53" y="79"/>
                  </a:lnTo>
                  <a:lnTo>
                    <a:pt x="52" y="71"/>
                  </a:lnTo>
                  <a:lnTo>
                    <a:pt x="53" y="61"/>
                  </a:lnTo>
                  <a:lnTo>
                    <a:pt x="53" y="54"/>
                  </a:lnTo>
                  <a:lnTo>
                    <a:pt x="53" y="48"/>
                  </a:lnTo>
                  <a:lnTo>
                    <a:pt x="51" y="44"/>
                  </a:lnTo>
                  <a:lnTo>
                    <a:pt x="49" y="39"/>
                  </a:lnTo>
                  <a:lnTo>
                    <a:pt x="46" y="35"/>
                  </a:lnTo>
                  <a:lnTo>
                    <a:pt x="42" y="32"/>
                  </a:lnTo>
                  <a:lnTo>
                    <a:pt x="36" y="32"/>
                  </a:lnTo>
                  <a:lnTo>
                    <a:pt x="30" y="33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0" y="31"/>
                  </a:lnTo>
                  <a:lnTo>
                    <a:pt x="12" y="25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1" y="9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24" y="1"/>
                  </a:lnTo>
                  <a:lnTo>
                    <a:pt x="30" y="6"/>
                  </a:lnTo>
                  <a:lnTo>
                    <a:pt x="34" y="12"/>
                  </a:lnTo>
                  <a:lnTo>
                    <a:pt x="37" y="17"/>
                  </a:lnTo>
                  <a:lnTo>
                    <a:pt x="43" y="21"/>
                  </a:lnTo>
                  <a:lnTo>
                    <a:pt x="49" y="20"/>
                  </a:lnTo>
                  <a:lnTo>
                    <a:pt x="52" y="16"/>
                  </a:lnTo>
                  <a:lnTo>
                    <a:pt x="54" y="13"/>
                  </a:lnTo>
                  <a:lnTo>
                    <a:pt x="59" y="12"/>
                  </a:lnTo>
                  <a:lnTo>
                    <a:pt x="63" y="13"/>
                  </a:lnTo>
                  <a:lnTo>
                    <a:pt x="67" y="13"/>
                  </a:lnTo>
                  <a:lnTo>
                    <a:pt x="69" y="16"/>
                  </a:lnTo>
                  <a:lnTo>
                    <a:pt x="70" y="21"/>
                  </a:lnTo>
                  <a:lnTo>
                    <a:pt x="73" y="29"/>
                  </a:lnTo>
                  <a:lnTo>
                    <a:pt x="80" y="36"/>
                  </a:lnTo>
                  <a:lnTo>
                    <a:pt x="85" y="43"/>
                  </a:lnTo>
                  <a:lnTo>
                    <a:pt x="88" y="50"/>
                  </a:lnTo>
                  <a:lnTo>
                    <a:pt x="91" y="53"/>
                  </a:lnTo>
                  <a:lnTo>
                    <a:pt x="100" y="52"/>
                  </a:lnTo>
                  <a:lnTo>
                    <a:pt x="111" y="51"/>
                  </a:lnTo>
                  <a:lnTo>
                    <a:pt x="119" y="52"/>
                  </a:lnTo>
                  <a:lnTo>
                    <a:pt x="123" y="53"/>
                  </a:lnTo>
                  <a:lnTo>
                    <a:pt x="128" y="51"/>
                  </a:lnTo>
                  <a:lnTo>
                    <a:pt x="133" y="46"/>
                  </a:lnTo>
                  <a:lnTo>
                    <a:pt x="138" y="41"/>
                  </a:lnTo>
                  <a:lnTo>
                    <a:pt x="143" y="37"/>
                  </a:lnTo>
                  <a:lnTo>
                    <a:pt x="149" y="32"/>
                  </a:lnTo>
                  <a:lnTo>
                    <a:pt x="154" y="29"/>
                  </a:lnTo>
                  <a:lnTo>
                    <a:pt x="166" y="2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8" name="Freeform 175">
              <a:extLst>
                <a:ext uri="{FF2B5EF4-FFF2-40B4-BE49-F238E27FC236}">
                  <a16:creationId xmlns:a16="http://schemas.microsoft.com/office/drawing/2014/main" id="{1C5AE316-E92A-A64A-B7D3-D8DCE8B0A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1825" y="1903413"/>
              <a:ext cx="44450" cy="38100"/>
            </a:xfrm>
            <a:custGeom>
              <a:avLst/>
              <a:gdLst>
                <a:gd name="T0" fmla="*/ 2147483646 w 40"/>
                <a:gd name="T1" fmla="*/ 2147483646 h 37"/>
                <a:gd name="T2" fmla="*/ 2147483646 w 40"/>
                <a:gd name="T3" fmla="*/ 2147483646 h 37"/>
                <a:gd name="T4" fmla="*/ 2147483646 w 40"/>
                <a:gd name="T5" fmla="*/ 2147483646 h 37"/>
                <a:gd name="T6" fmla="*/ 2147483646 w 40"/>
                <a:gd name="T7" fmla="*/ 2147483646 h 37"/>
                <a:gd name="T8" fmla="*/ 2147483646 w 40"/>
                <a:gd name="T9" fmla="*/ 2147483646 h 37"/>
                <a:gd name="T10" fmla="*/ 2147483646 w 40"/>
                <a:gd name="T11" fmla="*/ 2147483646 h 37"/>
                <a:gd name="T12" fmla="*/ 2147483646 w 40"/>
                <a:gd name="T13" fmla="*/ 2147483646 h 37"/>
                <a:gd name="T14" fmla="*/ 2147483646 w 40"/>
                <a:gd name="T15" fmla="*/ 2147483646 h 37"/>
                <a:gd name="T16" fmla="*/ 2147483646 w 40"/>
                <a:gd name="T17" fmla="*/ 2147483646 h 37"/>
                <a:gd name="T18" fmla="*/ 2147483646 w 40"/>
                <a:gd name="T19" fmla="*/ 2147483646 h 37"/>
                <a:gd name="T20" fmla="*/ 2147483646 w 40"/>
                <a:gd name="T21" fmla="*/ 2147483646 h 37"/>
                <a:gd name="T22" fmla="*/ 2147483646 w 40"/>
                <a:gd name="T23" fmla="*/ 2147483646 h 37"/>
                <a:gd name="T24" fmla="*/ 2147483646 w 40"/>
                <a:gd name="T25" fmla="*/ 2147483646 h 37"/>
                <a:gd name="T26" fmla="*/ 2147483646 w 40"/>
                <a:gd name="T27" fmla="*/ 2147483646 h 37"/>
                <a:gd name="T28" fmla="*/ 0 w 40"/>
                <a:gd name="T29" fmla="*/ 2147483646 h 37"/>
                <a:gd name="T30" fmla="*/ 2147483646 w 40"/>
                <a:gd name="T31" fmla="*/ 2147483646 h 37"/>
                <a:gd name="T32" fmla="*/ 2147483646 w 40"/>
                <a:gd name="T33" fmla="*/ 2147483646 h 37"/>
                <a:gd name="T34" fmla="*/ 2147483646 w 40"/>
                <a:gd name="T35" fmla="*/ 2147483646 h 37"/>
                <a:gd name="T36" fmla="*/ 2147483646 w 40"/>
                <a:gd name="T37" fmla="*/ 2147483646 h 37"/>
                <a:gd name="T38" fmla="*/ 2147483646 w 40"/>
                <a:gd name="T39" fmla="*/ 0 h 37"/>
                <a:gd name="T40" fmla="*/ 2147483646 w 40"/>
                <a:gd name="T41" fmla="*/ 2147483646 h 37"/>
                <a:gd name="T42" fmla="*/ 2147483646 w 40"/>
                <a:gd name="T43" fmla="*/ 2147483646 h 37"/>
                <a:gd name="T44" fmla="*/ 2147483646 w 40"/>
                <a:gd name="T45" fmla="*/ 2147483646 h 37"/>
                <a:gd name="T46" fmla="*/ 2147483646 w 40"/>
                <a:gd name="T47" fmla="*/ 2147483646 h 37"/>
                <a:gd name="T48" fmla="*/ 2147483646 w 40"/>
                <a:gd name="T49" fmla="*/ 2147483646 h 3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40" h="37">
                  <a:moveTo>
                    <a:pt x="38" y="20"/>
                  </a:moveTo>
                  <a:lnTo>
                    <a:pt x="37" y="21"/>
                  </a:lnTo>
                  <a:lnTo>
                    <a:pt x="35" y="26"/>
                  </a:lnTo>
                  <a:lnTo>
                    <a:pt x="32" y="30"/>
                  </a:lnTo>
                  <a:lnTo>
                    <a:pt x="28" y="34"/>
                  </a:lnTo>
                  <a:lnTo>
                    <a:pt x="24" y="36"/>
                  </a:lnTo>
                  <a:lnTo>
                    <a:pt x="19" y="37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12" y="36"/>
                  </a:lnTo>
                  <a:lnTo>
                    <a:pt x="11" y="34"/>
                  </a:lnTo>
                  <a:lnTo>
                    <a:pt x="9" y="32"/>
                  </a:lnTo>
                  <a:lnTo>
                    <a:pt x="5" y="28"/>
                  </a:lnTo>
                  <a:lnTo>
                    <a:pt x="2" y="24"/>
                  </a:lnTo>
                  <a:lnTo>
                    <a:pt x="0" y="20"/>
                  </a:lnTo>
                  <a:lnTo>
                    <a:pt x="2" y="17"/>
                  </a:lnTo>
                  <a:lnTo>
                    <a:pt x="6" y="12"/>
                  </a:lnTo>
                  <a:lnTo>
                    <a:pt x="12" y="7"/>
                  </a:lnTo>
                  <a:lnTo>
                    <a:pt x="17" y="3"/>
                  </a:lnTo>
                  <a:lnTo>
                    <a:pt x="20" y="0"/>
                  </a:lnTo>
                  <a:lnTo>
                    <a:pt x="25" y="2"/>
                  </a:lnTo>
                  <a:lnTo>
                    <a:pt x="32" y="4"/>
                  </a:lnTo>
                  <a:lnTo>
                    <a:pt x="37" y="7"/>
                  </a:lnTo>
                  <a:lnTo>
                    <a:pt x="40" y="12"/>
                  </a:lnTo>
                  <a:lnTo>
                    <a:pt x="38" y="2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49" name="Freeform 176">
              <a:extLst>
                <a:ext uri="{FF2B5EF4-FFF2-40B4-BE49-F238E27FC236}">
                  <a16:creationId xmlns:a16="http://schemas.microsoft.com/office/drawing/2014/main" id="{58566A31-00A7-444F-9AE2-18DCF1506F9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071688" y="1662113"/>
              <a:ext cx="215900" cy="323850"/>
            </a:xfrm>
            <a:custGeom>
              <a:avLst/>
              <a:gdLst>
                <a:gd name="T0" fmla="*/ 2147483646 w 201"/>
                <a:gd name="T1" fmla="*/ 2147483646 h 319"/>
                <a:gd name="T2" fmla="*/ 2147483646 w 201"/>
                <a:gd name="T3" fmla="*/ 2147483646 h 319"/>
                <a:gd name="T4" fmla="*/ 2147483646 w 201"/>
                <a:gd name="T5" fmla="*/ 2147483646 h 319"/>
                <a:gd name="T6" fmla="*/ 2147483646 w 201"/>
                <a:gd name="T7" fmla="*/ 2147483646 h 319"/>
                <a:gd name="T8" fmla="*/ 2147483646 w 201"/>
                <a:gd name="T9" fmla="*/ 2147483646 h 319"/>
                <a:gd name="T10" fmla="*/ 2147483646 w 201"/>
                <a:gd name="T11" fmla="*/ 2147483646 h 319"/>
                <a:gd name="T12" fmla="*/ 2147483646 w 201"/>
                <a:gd name="T13" fmla="*/ 2147483646 h 319"/>
                <a:gd name="T14" fmla="*/ 2147483646 w 201"/>
                <a:gd name="T15" fmla="*/ 2147483646 h 319"/>
                <a:gd name="T16" fmla="*/ 2147483646 w 201"/>
                <a:gd name="T17" fmla="*/ 2147483646 h 319"/>
                <a:gd name="T18" fmla="*/ 2147483646 w 201"/>
                <a:gd name="T19" fmla="*/ 2147483646 h 319"/>
                <a:gd name="T20" fmla="*/ 2147483646 w 201"/>
                <a:gd name="T21" fmla="*/ 2147483646 h 319"/>
                <a:gd name="T22" fmla="*/ 2147483646 w 201"/>
                <a:gd name="T23" fmla="*/ 2147483646 h 319"/>
                <a:gd name="T24" fmla="*/ 2147483646 w 201"/>
                <a:gd name="T25" fmla="*/ 2147483646 h 319"/>
                <a:gd name="T26" fmla="*/ 2147483646 w 201"/>
                <a:gd name="T27" fmla="*/ 2147483646 h 319"/>
                <a:gd name="T28" fmla="*/ 2147483646 w 201"/>
                <a:gd name="T29" fmla="*/ 2147483646 h 319"/>
                <a:gd name="T30" fmla="*/ 2147483646 w 201"/>
                <a:gd name="T31" fmla="*/ 2147483646 h 319"/>
                <a:gd name="T32" fmla="*/ 2147483646 w 201"/>
                <a:gd name="T33" fmla="*/ 2147483646 h 319"/>
                <a:gd name="T34" fmla="*/ 2147483646 w 201"/>
                <a:gd name="T35" fmla="*/ 2147483646 h 319"/>
                <a:gd name="T36" fmla="*/ 2147483646 w 201"/>
                <a:gd name="T37" fmla="*/ 2147483646 h 319"/>
                <a:gd name="T38" fmla="*/ 2147483646 w 201"/>
                <a:gd name="T39" fmla="*/ 2147483646 h 319"/>
                <a:gd name="T40" fmla="*/ 2147483646 w 201"/>
                <a:gd name="T41" fmla="*/ 2147483646 h 319"/>
                <a:gd name="T42" fmla="*/ 2147483646 w 201"/>
                <a:gd name="T43" fmla="*/ 2147483646 h 319"/>
                <a:gd name="T44" fmla="*/ 2147483646 w 201"/>
                <a:gd name="T45" fmla="*/ 2147483646 h 319"/>
                <a:gd name="T46" fmla="*/ 2147483646 w 201"/>
                <a:gd name="T47" fmla="*/ 2147483646 h 319"/>
                <a:gd name="T48" fmla="*/ 2147483646 w 201"/>
                <a:gd name="T49" fmla="*/ 2147483646 h 319"/>
                <a:gd name="T50" fmla="*/ 2147483646 w 201"/>
                <a:gd name="T51" fmla="*/ 0 h 319"/>
                <a:gd name="T52" fmla="*/ 2147483646 w 201"/>
                <a:gd name="T53" fmla="*/ 2147483646 h 319"/>
                <a:gd name="T54" fmla="*/ 2147483646 w 201"/>
                <a:gd name="T55" fmla="*/ 2147483646 h 319"/>
                <a:gd name="T56" fmla="*/ 2147483646 w 201"/>
                <a:gd name="T57" fmla="*/ 2147483646 h 319"/>
                <a:gd name="T58" fmla="*/ 2147483646 w 201"/>
                <a:gd name="T59" fmla="*/ 2147483646 h 319"/>
                <a:gd name="T60" fmla="*/ 2147483646 w 201"/>
                <a:gd name="T61" fmla="*/ 2147483646 h 319"/>
                <a:gd name="T62" fmla="*/ 2147483646 w 201"/>
                <a:gd name="T63" fmla="*/ 2147483646 h 319"/>
                <a:gd name="T64" fmla="*/ 2147483646 w 201"/>
                <a:gd name="T65" fmla="*/ 2147483646 h 319"/>
                <a:gd name="T66" fmla="*/ 2147483646 w 201"/>
                <a:gd name="T67" fmla="*/ 2147483646 h 319"/>
                <a:gd name="T68" fmla="*/ 2147483646 w 201"/>
                <a:gd name="T69" fmla="*/ 2147483646 h 319"/>
                <a:gd name="T70" fmla="*/ 2147483646 w 201"/>
                <a:gd name="T71" fmla="*/ 2147483646 h 319"/>
                <a:gd name="T72" fmla="*/ 2147483646 w 201"/>
                <a:gd name="T73" fmla="*/ 2147483646 h 319"/>
                <a:gd name="T74" fmla="*/ 2147483646 w 201"/>
                <a:gd name="T75" fmla="*/ 2147483646 h 319"/>
                <a:gd name="T76" fmla="*/ 2147483646 w 201"/>
                <a:gd name="T77" fmla="*/ 2147483646 h 319"/>
                <a:gd name="T78" fmla="*/ 2147483646 w 201"/>
                <a:gd name="T79" fmla="*/ 2147483646 h 319"/>
                <a:gd name="T80" fmla="*/ 2147483646 w 201"/>
                <a:gd name="T81" fmla="*/ 2147483646 h 319"/>
                <a:gd name="T82" fmla="*/ 2147483646 w 201"/>
                <a:gd name="T83" fmla="*/ 2147483646 h 319"/>
                <a:gd name="T84" fmla="*/ 2147483646 w 201"/>
                <a:gd name="T85" fmla="*/ 2147483646 h 319"/>
                <a:gd name="T86" fmla="*/ 0 w 201"/>
                <a:gd name="T87" fmla="*/ 2147483646 h 319"/>
                <a:gd name="T88" fmla="*/ 2147483646 w 201"/>
                <a:gd name="T89" fmla="*/ 2147483646 h 319"/>
                <a:gd name="T90" fmla="*/ 2147483646 w 201"/>
                <a:gd name="T91" fmla="*/ 2147483646 h 319"/>
                <a:gd name="T92" fmla="*/ 2147483646 w 201"/>
                <a:gd name="T93" fmla="*/ 2147483646 h 319"/>
                <a:gd name="T94" fmla="*/ 2147483646 w 201"/>
                <a:gd name="T95" fmla="*/ 2147483646 h 319"/>
                <a:gd name="T96" fmla="*/ 2147483646 w 201"/>
                <a:gd name="T97" fmla="*/ 2147483646 h 319"/>
                <a:gd name="T98" fmla="*/ 2147483646 w 201"/>
                <a:gd name="T99" fmla="*/ 2147483646 h 319"/>
                <a:gd name="T100" fmla="*/ 2147483646 w 201"/>
                <a:gd name="T101" fmla="*/ 2147483646 h 319"/>
                <a:gd name="T102" fmla="*/ 2147483646 w 201"/>
                <a:gd name="T103" fmla="*/ 2147483646 h 319"/>
                <a:gd name="T104" fmla="*/ 2147483646 w 201"/>
                <a:gd name="T105" fmla="*/ 2147483646 h 319"/>
                <a:gd name="T106" fmla="*/ 2147483646 w 201"/>
                <a:gd name="T107" fmla="*/ 2147483646 h 319"/>
                <a:gd name="T108" fmla="*/ 2147483646 w 201"/>
                <a:gd name="T109" fmla="*/ 2147483646 h 319"/>
                <a:gd name="T110" fmla="*/ 2147483646 w 201"/>
                <a:gd name="T111" fmla="*/ 2147483646 h 31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01" h="319">
                  <a:moveTo>
                    <a:pt x="84" y="267"/>
                  </a:moveTo>
                  <a:lnTo>
                    <a:pt x="88" y="270"/>
                  </a:lnTo>
                  <a:lnTo>
                    <a:pt x="93" y="277"/>
                  </a:lnTo>
                  <a:lnTo>
                    <a:pt x="97" y="283"/>
                  </a:lnTo>
                  <a:lnTo>
                    <a:pt x="95" y="290"/>
                  </a:lnTo>
                  <a:lnTo>
                    <a:pt x="88" y="294"/>
                  </a:lnTo>
                  <a:lnTo>
                    <a:pt x="82" y="296"/>
                  </a:lnTo>
                  <a:lnTo>
                    <a:pt x="78" y="301"/>
                  </a:lnTo>
                  <a:lnTo>
                    <a:pt x="80" y="308"/>
                  </a:lnTo>
                  <a:lnTo>
                    <a:pt x="82" y="315"/>
                  </a:lnTo>
                  <a:lnTo>
                    <a:pt x="85" y="318"/>
                  </a:lnTo>
                  <a:lnTo>
                    <a:pt x="92" y="319"/>
                  </a:lnTo>
                  <a:lnTo>
                    <a:pt x="104" y="319"/>
                  </a:lnTo>
                  <a:lnTo>
                    <a:pt x="116" y="319"/>
                  </a:lnTo>
                  <a:lnTo>
                    <a:pt x="123" y="318"/>
                  </a:lnTo>
                  <a:lnTo>
                    <a:pt x="129" y="316"/>
                  </a:lnTo>
                  <a:lnTo>
                    <a:pt x="136" y="312"/>
                  </a:lnTo>
                  <a:lnTo>
                    <a:pt x="144" y="309"/>
                  </a:lnTo>
                  <a:lnTo>
                    <a:pt x="151" y="305"/>
                  </a:lnTo>
                  <a:lnTo>
                    <a:pt x="158" y="304"/>
                  </a:lnTo>
                  <a:lnTo>
                    <a:pt x="164" y="304"/>
                  </a:lnTo>
                  <a:lnTo>
                    <a:pt x="171" y="306"/>
                  </a:lnTo>
                  <a:lnTo>
                    <a:pt x="176" y="306"/>
                  </a:lnTo>
                  <a:lnTo>
                    <a:pt x="182" y="305"/>
                  </a:lnTo>
                  <a:lnTo>
                    <a:pt x="187" y="300"/>
                  </a:lnTo>
                  <a:lnTo>
                    <a:pt x="191" y="294"/>
                  </a:lnTo>
                  <a:lnTo>
                    <a:pt x="197" y="289"/>
                  </a:lnTo>
                  <a:lnTo>
                    <a:pt x="198" y="285"/>
                  </a:lnTo>
                  <a:lnTo>
                    <a:pt x="191" y="279"/>
                  </a:lnTo>
                  <a:lnTo>
                    <a:pt x="180" y="273"/>
                  </a:lnTo>
                  <a:lnTo>
                    <a:pt x="173" y="270"/>
                  </a:lnTo>
                  <a:lnTo>
                    <a:pt x="169" y="266"/>
                  </a:lnTo>
                  <a:lnTo>
                    <a:pt x="172" y="263"/>
                  </a:lnTo>
                  <a:lnTo>
                    <a:pt x="177" y="259"/>
                  </a:lnTo>
                  <a:lnTo>
                    <a:pt x="181" y="256"/>
                  </a:lnTo>
                  <a:lnTo>
                    <a:pt x="182" y="251"/>
                  </a:lnTo>
                  <a:lnTo>
                    <a:pt x="182" y="244"/>
                  </a:lnTo>
                  <a:lnTo>
                    <a:pt x="180" y="238"/>
                  </a:lnTo>
                  <a:lnTo>
                    <a:pt x="179" y="235"/>
                  </a:lnTo>
                  <a:lnTo>
                    <a:pt x="179" y="232"/>
                  </a:lnTo>
                  <a:lnTo>
                    <a:pt x="182" y="227"/>
                  </a:lnTo>
                  <a:lnTo>
                    <a:pt x="188" y="219"/>
                  </a:lnTo>
                  <a:lnTo>
                    <a:pt x="195" y="209"/>
                  </a:lnTo>
                  <a:lnTo>
                    <a:pt x="197" y="197"/>
                  </a:lnTo>
                  <a:lnTo>
                    <a:pt x="190" y="187"/>
                  </a:lnTo>
                  <a:lnTo>
                    <a:pt x="177" y="179"/>
                  </a:lnTo>
                  <a:lnTo>
                    <a:pt x="168" y="173"/>
                  </a:lnTo>
                  <a:lnTo>
                    <a:pt x="165" y="168"/>
                  </a:lnTo>
                  <a:lnTo>
                    <a:pt x="168" y="162"/>
                  </a:lnTo>
                  <a:lnTo>
                    <a:pt x="177" y="156"/>
                  </a:lnTo>
                  <a:lnTo>
                    <a:pt x="188" y="149"/>
                  </a:lnTo>
                  <a:lnTo>
                    <a:pt x="195" y="139"/>
                  </a:lnTo>
                  <a:lnTo>
                    <a:pt x="195" y="130"/>
                  </a:lnTo>
                  <a:lnTo>
                    <a:pt x="192" y="120"/>
                  </a:lnTo>
                  <a:lnTo>
                    <a:pt x="194" y="109"/>
                  </a:lnTo>
                  <a:lnTo>
                    <a:pt x="195" y="100"/>
                  </a:lnTo>
                  <a:lnTo>
                    <a:pt x="196" y="90"/>
                  </a:lnTo>
                  <a:lnTo>
                    <a:pt x="197" y="77"/>
                  </a:lnTo>
                  <a:lnTo>
                    <a:pt x="199" y="65"/>
                  </a:lnTo>
                  <a:lnTo>
                    <a:pt x="201" y="55"/>
                  </a:lnTo>
                  <a:lnTo>
                    <a:pt x="196" y="52"/>
                  </a:lnTo>
                  <a:lnTo>
                    <a:pt x="189" y="54"/>
                  </a:lnTo>
                  <a:lnTo>
                    <a:pt x="183" y="54"/>
                  </a:lnTo>
                  <a:lnTo>
                    <a:pt x="183" y="51"/>
                  </a:lnTo>
                  <a:lnTo>
                    <a:pt x="190" y="40"/>
                  </a:lnTo>
                  <a:lnTo>
                    <a:pt x="197" y="29"/>
                  </a:lnTo>
                  <a:lnTo>
                    <a:pt x="199" y="18"/>
                  </a:lnTo>
                  <a:lnTo>
                    <a:pt x="198" y="10"/>
                  </a:lnTo>
                  <a:lnTo>
                    <a:pt x="194" y="6"/>
                  </a:lnTo>
                  <a:lnTo>
                    <a:pt x="192" y="5"/>
                  </a:lnTo>
                  <a:lnTo>
                    <a:pt x="190" y="5"/>
                  </a:lnTo>
                  <a:lnTo>
                    <a:pt x="189" y="5"/>
                  </a:lnTo>
                  <a:lnTo>
                    <a:pt x="187" y="5"/>
                  </a:lnTo>
                  <a:lnTo>
                    <a:pt x="179" y="6"/>
                  </a:lnTo>
                  <a:lnTo>
                    <a:pt x="173" y="3"/>
                  </a:lnTo>
                  <a:lnTo>
                    <a:pt x="168" y="1"/>
                  </a:lnTo>
                  <a:lnTo>
                    <a:pt x="164" y="0"/>
                  </a:lnTo>
                  <a:lnTo>
                    <a:pt x="163" y="0"/>
                  </a:lnTo>
                  <a:lnTo>
                    <a:pt x="161" y="0"/>
                  </a:lnTo>
                  <a:lnTo>
                    <a:pt x="160" y="1"/>
                  </a:lnTo>
                  <a:lnTo>
                    <a:pt x="159" y="2"/>
                  </a:lnTo>
                  <a:lnTo>
                    <a:pt x="156" y="5"/>
                  </a:lnTo>
                  <a:lnTo>
                    <a:pt x="151" y="6"/>
                  </a:lnTo>
                  <a:lnTo>
                    <a:pt x="145" y="6"/>
                  </a:lnTo>
                  <a:lnTo>
                    <a:pt x="139" y="7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6" y="10"/>
                  </a:lnTo>
                  <a:lnTo>
                    <a:pt x="123" y="14"/>
                  </a:lnTo>
                  <a:lnTo>
                    <a:pt x="121" y="17"/>
                  </a:lnTo>
                  <a:lnTo>
                    <a:pt x="119" y="18"/>
                  </a:lnTo>
                  <a:lnTo>
                    <a:pt x="115" y="18"/>
                  </a:lnTo>
                  <a:lnTo>
                    <a:pt x="108" y="20"/>
                  </a:lnTo>
                  <a:lnTo>
                    <a:pt x="100" y="23"/>
                  </a:lnTo>
                  <a:lnTo>
                    <a:pt x="93" y="26"/>
                  </a:lnTo>
                  <a:lnTo>
                    <a:pt x="87" y="31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1" y="54"/>
                  </a:lnTo>
                  <a:lnTo>
                    <a:pt x="81" y="59"/>
                  </a:lnTo>
                  <a:lnTo>
                    <a:pt x="80" y="60"/>
                  </a:lnTo>
                  <a:lnTo>
                    <a:pt x="74" y="61"/>
                  </a:lnTo>
                  <a:lnTo>
                    <a:pt x="67" y="62"/>
                  </a:lnTo>
                  <a:lnTo>
                    <a:pt x="60" y="66"/>
                  </a:lnTo>
                  <a:lnTo>
                    <a:pt x="59" y="70"/>
                  </a:lnTo>
                  <a:lnTo>
                    <a:pt x="57" y="74"/>
                  </a:lnTo>
                  <a:lnTo>
                    <a:pt x="52" y="77"/>
                  </a:lnTo>
                  <a:lnTo>
                    <a:pt x="46" y="81"/>
                  </a:lnTo>
                  <a:lnTo>
                    <a:pt x="43" y="84"/>
                  </a:lnTo>
                  <a:lnTo>
                    <a:pt x="40" y="89"/>
                  </a:lnTo>
                  <a:lnTo>
                    <a:pt x="37" y="93"/>
                  </a:lnTo>
                  <a:lnTo>
                    <a:pt x="35" y="99"/>
                  </a:lnTo>
                  <a:lnTo>
                    <a:pt x="38" y="107"/>
                  </a:lnTo>
                  <a:lnTo>
                    <a:pt x="44" y="115"/>
                  </a:lnTo>
                  <a:lnTo>
                    <a:pt x="47" y="122"/>
                  </a:lnTo>
                  <a:lnTo>
                    <a:pt x="49" y="128"/>
                  </a:lnTo>
                  <a:lnTo>
                    <a:pt x="47" y="132"/>
                  </a:lnTo>
                  <a:lnTo>
                    <a:pt x="45" y="138"/>
                  </a:lnTo>
                  <a:lnTo>
                    <a:pt x="44" y="143"/>
                  </a:lnTo>
                  <a:lnTo>
                    <a:pt x="43" y="143"/>
                  </a:lnTo>
                  <a:lnTo>
                    <a:pt x="38" y="136"/>
                  </a:lnTo>
                  <a:lnTo>
                    <a:pt x="34" y="126"/>
                  </a:lnTo>
                  <a:lnTo>
                    <a:pt x="31" y="118"/>
                  </a:lnTo>
                  <a:lnTo>
                    <a:pt x="28" y="113"/>
                  </a:lnTo>
                  <a:lnTo>
                    <a:pt x="24" y="114"/>
                  </a:lnTo>
                  <a:lnTo>
                    <a:pt x="21" y="118"/>
                  </a:lnTo>
                  <a:lnTo>
                    <a:pt x="16" y="123"/>
                  </a:lnTo>
                  <a:lnTo>
                    <a:pt x="12" y="128"/>
                  </a:lnTo>
                  <a:lnTo>
                    <a:pt x="9" y="132"/>
                  </a:lnTo>
                  <a:lnTo>
                    <a:pt x="7" y="141"/>
                  </a:lnTo>
                  <a:lnTo>
                    <a:pt x="4" y="153"/>
                  </a:lnTo>
                  <a:lnTo>
                    <a:pt x="0" y="166"/>
                  </a:lnTo>
                  <a:lnTo>
                    <a:pt x="0" y="176"/>
                  </a:lnTo>
                  <a:lnTo>
                    <a:pt x="1" y="184"/>
                  </a:lnTo>
                  <a:lnTo>
                    <a:pt x="2" y="190"/>
                  </a:lnTo>
                  <a:lnTo>
                    <a:pt x="6" y="195"/>
                  </a:lnTo>
                  <a:lnTo>
                    <a:pt x="12" y="198"/>
                  </a:lnTo>
                  <a:lnTo>
                    <a:pt x="19" y="199"/>
                  </a:lnTo>
                  <a:lnTo>
                    <a:pt x="23" y="200"/>
                  </a:lnTo>
                  <a:lnTo>
                    <a:pt x="27" y="200"/>
                  </a:lnTo>
                  <a:lnTo>
                    <a:pt x="30" y="199"/>
                  </a:lnTo>
                  <a:lnTo>
                    <a:pt x="31" y="200"/>
                  </a:lnTo>
                  <a:lnTo>
                    <a:pt x="30" y="205"/>
                  </a:lnTo>
                  <a:lnTo>
                    <a:pt x="28" y="211"/>
                  </a:lnTo>
                  <a:lnTo>
                    <a:pt x="24" y="215"/>
                  </a:lnTo>
                  <a:lnTo>
                    <a:pt x="23" y="219"/>
                  </a:lnTo>
                  <a:lnTo>
                    <a:pt x="24" y="224"/>
                  </a:lnTo>
                  <a:lnTo>
                    <a:pt x="28" y="229"/>
                  </a:lnTo>
                  <a:lnTo>
                    <a:pt x="31" y="234"/>
                  </a:lnTo>
                  <a:lnTo>
                    <a:pt x="36" y="238"/>
                  </a:lnTo>
                  <a:lnTo>
                    <a:pt x="44" y="245"/>
                  </a:lnTo>
                  <a:lnTo>
                    <a:pt x="54" y="248"/>
                  </a:lnTo>
                  <a:lnTo>
                    <a:pt x="63" y="244"/>
                  </a:lnTo>
                  <a:lnTo>
                    <a:pt x="70" y="237"/>
                  </a:lnTo>
                  <a:lnTo>
                    <a:pt x="75" y="232"/>
                  </a:lnTo>
                  <a:lnTo>
                    <a:pt x="77" y="229"/>
                  </a:lnTo>
                  <a:lnTo>
                    <a:pt x="82" y="230"/>
                  </a:lnTo>
                  <a:lnTo>
                    <a:pt x="88" y="234"/>
                  </a:lnTo>
                  <a:lnTo>
                    <a:pt x="96" y="240"/>
                  </a:lnTo>
                  <a:lnTo>
                    <a:pt x="104" y="247"/>
                  </a:lnTo>
                  <a:lnTo>
                    <a:pt x="111" y="256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0" y="262"/>
                  </a:lnTo>
                  <a:lnTo>
                    <a:pt x="103" y="256"/>
                  </a:lnTo>
                  <a:lnTo>
                    <a:pt x="93" y="252"/>
                  </a:lnTo>
                  <a:lnTo>
                    <a:pt x="85" y="252"/>
                  </a:lnTo>
                  <a:lnTo>
                    <a:pt x="82" y="258"/>
                  </a:lnTo>
                  <a:lnTo>
                    <a:pt x="84" y="267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0" name="Freeform 177">
              <a:extLst>
                <a:ext uri="{FF2B5EF4-FFF2-40B4-BE49-F238E27FC236}">
                  <a16:creationId xmlns:a16="http://schemas.microsoft.com/office/drawing/2014/main" id="{366CB020-7CD6-6140-A4DF-D8B76516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6450" y="1930400"/>
              <a:ext cx="36513" cy="17463"/>
            </a:xfrm>
            <a:custGeom>
              <a:avLst/>
              <a:gdLst>
                <a:gd name="T0" fmla="*/ 2147483646 w 34"/>
                <a:gd name="T1" fmla="*/ 0 h 18"/>
                <a:gd name="T2" fmla="*/ 2147483646 w 34"/>
                <a:gd name="T3" fmla="*/ 2147483646 h 18"/>
                <a:gd name="T4" fmla="*/ 2147483646 w 34"/>
                <a:gd name="T5" fmla="*/ 2147483646 h 18"/>
                <a:gd name="T6" fmla="*/ 2147483646 w 34"/>
                <a:gd name="T7" fmla="*/ 2147483646 h 18"/>
                <a:gd name="T8" fmla="*/ 2147483646 w 34"/>
                <a:gd name="T9" fmla="*/ 2147483646 h 18"/>
                <a:gd name="T10" fmla="*/ 2147483646 w 34"/>
                <a:gd name="T11" fmla="*/ 2147483646 h 18"/>
                <a:gd name="T12" fmla="*/ 2147483646 w 34"/>
                <a:gd name="T13" fmla="*/ 2147483646 h 18"/>
                <a:gd name="T14" fmla="*/ 2147483646 w 34"/>
                <a:gd name="T15" fmla="*/ 2147483646 h 18"/>
                <a:gd name="T16" fmla="*/ 2147483646 w 34"/>
                <a:gd name="T17" fmla="*/ 2147483646 h 18"/>
                <a:gd name="T18" fmla="*/ 2147483646 w 34"/>
                <a:gd name="T19" fmla="*/ 2147483646 h 18"/>
                <a:gd name="T20" fmla="*/ 0 w 34"/>
                <a:gd name="T21" fmla="*/ 2147483646 h 18"/>
                <a:gd name="T22" fmla="*/ 0 w 34"/>
                <a:gd name="T23" fmla="*/ 2147483646 h 18"/>
                <a:gd name="T24" fmla="*/ 2147483646 w 34"/>
                <a:gd name="T25" fmla="*/ 2147483646 h 18"/>
                <a:gd name="T26" fmla="*/ 2147483646 w 34"/>
                <a:gd name="T27" fmla="*/ 2147483646 h 18"/>
                <a:gd name="T28" fmla="*/ 2147483646 w 34"/>
                <a:gd name="T29" fmla="*/ 2147483646 h 18"/>
                <a:gd name="T30" fmla="*/ 2147483646 w 34"/>
                <a:gd name="T31" fmla="*/ 2147483646 h 18"/>
                <a:gd name="T32" fmla="*/ 2147483646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4" h="18">
                  <a:moveTo>
                    <a:pt x="31" y="0"/>
                  </a:moveTo>
                  <a:lnTo>
                    <a:pt x="32" y="1"/>
                  </a:lnTo>
                  <a:lnTo>
                    <a:pt x="34" y="3"/>
                  </a:lnTo>
                  <a:lnTo>
                    <a:pt x="34" y="6"/>
                  </a:lnTo>
                  <a:lnTo>
                    <a:pt x="30" y="10"/>
                  </a:lnTo>
                  <a:lnTo>
                    <a:pt x="24" y="14"/>
                  </a:lnTo>
                  <a:lnTo>
                    <a:pt x="22" y="16"/>
                  </a:lnTo>
                  <a:lnTo>
                    <a:pt x="19" y="18"/>
                  </a:lnTo>
                  <a:lnTo>
                    <a:pt x="12" y="18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9"/>
                  </a:lnTo>
                  <a:lnTo>
                    <a:pt x="4" y="7"/>
                  </a:lnTo>
                  <a:lnTo>
                    <a:pt x="14" y="4"/>
                  </a:lnTo>
                  <a:lnTo>
                    <a:pt x="22" y="2"/>
                  </a:lnTo>
                  <a:lnTo>
                    <a:pt x="29" y="1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1" name="Freeform 178">
              <a:extLst>
                <a:ext uri="{FF2B5EF4-FFF2-40B4-BE49-F238E27FC236}">
                  <a16:creationId xmlns:a16="http://schemas.microsoft.com/office/drawing/2014/main" id="{5F5E0C11-081B-244D-8C17-130FD0A8B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400" y="1884363"/>
              <a:ext cx="33338" cy="47625"/>
            </a:xfrm>
            <a:custGeom>
              <a:avLst/>
              <a:gdLst>
                <a:gd name="T0" fmla="*/ 2147483646 w 34"/>
                <a:gd name="T1" fmla="*/ 2147483646 h 46"/>
                <a:gd name="T2" fmla="*/ 2147483646 w 34"/>
                <a:gd name="T3" fmla="*/ 2147483646 h 46"/>
                <a:gd name="T4" fmla="*/ 2147483646 w 34"/>
                <a:gd name="T5" fmla="*/ 2147483646 h 46"/>
                <a:gd name="T6" fmla="*/ 2147483646 w 34"/>
                <a:gd name="T7" fmla="*/ 0 h 46"/>
                <a:gd name="T8" fmla="*/ 2147483646 w 34"/>
                <a:gd name="T9" fmla="*/ 0 h 46"/>
                <a:gd name="T10" fmla="*/ 2147483646 w 34"/>
                <a:gd name="T11" fmla="*/ 2147483646 h 46"/>
                <a:gd name="T12" fmla="*/ 0 w 34"/>
                <a:gd name="T13" fmla="*/ 2147483646 h 46"/>
                <a:gd name="T14" fmla="*/ 2147483646 w 34"/>
                <a:gd name="T15" fmla="*/ 2147483646 h 46"/>
                <a:gd name="T16" fmla="*/ 2147483646 w 34"/>
                <a:gd name="T17" fmla="*/ 2147483646 h 46"/>
                <a:gd name="T18" fmla="*/ 2147483646 w 34"/>
                <a:gd name="T19" fmla="*/ 2147483646 h 46"/>
                <a:gd name="T20" fmla="*/ 2147483646 w 34"/>
                <a:gd name="T21" fmla="*/ 2147483646 h 46"/>
                <a:gd name="T22" fmla="*/ 2147483646 w 34"/>
                <a:gd name="T23" fmla="*/ 2147483646 h 46"/>
                <a:gd name="T24" fmla="*/ 2147483646 w 34"/>
                <a:gd name="T25" fmla="*/ 2147483646 h 46"/>
                <a:gd name="T26" fmla="*/ 2147483646 w 34"/>
                <a:gd name="T27" fmla="*/ 2147483646 h 46"/>
                <a:gd name="T28" fmla="*/ 2147483646 w 34"/>
                <a:gd name="T29" fmla="*/ 2147483646 h 46"/>
                <a:gd name="T30" fmla="*/ 2147483646 w 34"/>
                <a:gd name="T31" fmla="*/ 2147483646 h 46"/>
                <a:gd name="T32" fmla="*/ 2147483646 w 34"/>
                <a:gd name="T33" fmla="*/ 2147483646 h 46"/>
                <a:gd name="T34" fmla="*/ 2147483646 w 34"/>
                <a:gd name="T35" fmla="*/ 2147483646 h 46"/>
                <a:gd name="T36" fmla="*/ 2147483646 w 34"/>
                <a:gd name="T37" fmla="*/ 2147483646 h 46"/>
                <a:gd name="T38" fmla="*/ 2147483646 w 34"/>
                <a:gd name="T39" fmla="*/ 2147483646 h 46"/>
                <a:gd name="T40" fmla="*/ 2147483646 w 34"/>
                <a:gd name="T41" fmla="*/ 2147483646 h 46"/>
                <a:gd name="T42" fmla="*/ 2147483646 w 34"/>
                <a:gd name="T43" fmla="*/ 2147483646 h 46"/>
                <a:gd name="T44" fmla="*/ 2147483646 w 34"/>
                <a:gd name="T45" fmla="*/ 2147483646 h 46"/>
                <a:gd name="T46" fmla="*/ 2147483646 w 34"/>
                <a:gd name="T47" fmla="*/ 2147483646 h 46"/>
                <a:gd name="T48" fmla="*/ 2147483646 w 34"/>
                <a:gd name="T49" fmla="*/ 2147483646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4" h="46">
                  <a:moveTo>
                    <a:pt x="22" y="14"/>
                  </a:moveTo>
                  <a:lnTo>
                    <a:pt x="20" y="10"/>
                  </a:lnTo>
                  <a:lnTo>
                    <a:pt x="14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1" y="5"/>
                  </a:lnTo>
                  <a:lnTo>
                    <a:pt x="0" y="10"/>
                  </a:lnTo>
                  <a:lnTo>
                    <a:pt x="1" y="15"/>
                  </a:lnTo>
                  <a:lnTo>
                    <a:pt x="1" y="20"/>
                  </a:lnTo>
                  <a:lnTo>
                    <a:pt x="3" y="27"/>
                  </a:lnTo>
                  <a:lnTo>
                    <a:pt x="4" y="36"/>
                  </a:lnTo>
                  <a:lnTo>
                    <a:pt x="7" y="43"/>
                  </a:lnTo>
                  <a:lnTo>
                    <a:pt x="11" y="46"/>
                  </a:lnTo>
                  <a:lnTo>
                    <a:pt x="16" y="46"/>
                  </a:lnTo>
                  <a:lnTo>
                    <a:pt x="21" y="44"/>
                  </a:lnTo>
                  <a:lnTo>
                    <a:pt x="26" y="42"/>
                  </a:lnTo>
                  <a:lnTo>
                    <a:pt x="29" y="38"/>
                  </a:lnTo>
                  <a:lnTo>
                    <a:pt x="31" y="33"/>
                  </a:lnTo>
                  <a:lnTo>
                    <a:pt x="34" y="30"/>
                  </a:lnTo>
                  <a:lnTo>
                    <a:pt x="34" y="27"/>
                  </a:lnTo>
                  <a:lnTo>
                    <a:pt x="30" y="22"/>
                  </a:lnTo>
                  <a:lnTo>
                    <a:pt x="26" y="17"/>
                  </a:lnTo>
                  <a:lnTo>
                    <a:pt x="23" y="15"/>
                  </a:lnTo>
                  <a:lnTo>
                    <a:pt x="22" y="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2" name="Freeform 179">
              <a:extLst>
                <a:ext uri="{FF2B5EF4-FFF2-40B4-BE49-F238E27FC236}">
                  <a16:creationId xmlns:a16="http://schemas.microsoft.com/office/drawing/2014/main" id="{D55BAB36-97A9-6646-8FA6-D6F760FF1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0725" y="1862138"/>
              <a:ext cx="60325" cy="68262"/>
            </a:xfrm>
            <a:custGeom>
              <a:avLst/>
              <a:gdLst>
                <a:gd name="T0" fmla="*/ 2147483646 w 58"/>
                <a:gd name="T1" fmla="*/ 2147483646 h 67"/>
                <a:gd name="T2" fmla="*/ 2147483646 w 58"/>
                <a:gd name="T3" fmla="*/ 2147483646 h 67"/>
                <a:gd name="T4" fmla="*/ 2147483646 w 58"/>
                <a:gd name="T5" fmla="*/ 2147483646 h 67"/>
                <a:gd name="T6" fmla="*/ 2147483646 w 58"/>
                <a:gd name="T7" fmla="*/ 2147483646 h 67"/>
                <a:gd name="T8" fmla="*/ 2147483646 w 58"/>
                <a:gd name="T9" fmla="*/ 2147483646 h 67"/>
                <a:gd name="T10" fmla="*/ 2147483646 w 58"/>
                <a:gd name="T11" fmla="*/ 2147483646 h 67"/>
                <a:gd name="T12" fmla="*/ 2147483646 w 58"/>
                <a:gd name="T13" fmla="*/ 2147483646 h 67"/>
                <a:gd name="T14" fmla="*/ 2147483646 w 58"/>
                <a:gd name="T15" fmla="*/ 2147483646 h 67"/>
                <a:gd name="T16" fmla="*/ 2147483646 w 58"/>
                <a:gd name="T17" fmla="*/ 2147483646 h 67"/>
                <a:gd name="T18" fmla="*/ 2147483646 w 58"/>
                <a:gd name="T19" fmla="*/ 2147483646 h 67"/>
                <a:gd name="T20" fmla="*/ 2147483646 w 58"/>
                <a:gd name="T21" fmla="*/ 2147483646 h 67"/>
                <a:gd name="T22" fmla="*/ 2147483646 w 58"/>
                <a:gd name="T23" fmla="*/ 2147483646 h 67"/>
                <a:gd name="T24" fmla="*/ 2147483646 w 58"/>
                <a:gd name="T25" fmla="*/ 2147483646 h 67"/>
                <a:gd name="T26" fmla="*/ 2147483646 w 58"/>
                <a:gd name="T27" fmla="*/ 2147483646 h 67"/>
                <a:gd name="T28" fmla="*/ 2147483646 w 58"/>
                <a:gd name="T29" fmla="*/ 2147483646 h 67"/>
                <a:gd name="T30" fmla="*/ 2147483646 w 58"/>
                <a:gd name="T31" fmla="*/ 2147483646 h 67"/>
                <a:gd name="T32" fmla="*/ 2147483646 w 58"/>
                <a:gd name="T33" fmla="*/ 2147483646 h 67"/>
                <a:gd name="T34" fmla="*/ 2147483646 w 58"/>
                <a:gd name="T35" fmla="*/ 2147483646 h 67"/>
                <a:gd name="T36" fmla="*/ 2147483646 w 58"/>
                <a:gd name="T37" fmla="*/ 2147483646 h 67"/>
                <a:gd name="T38" fmla="*/ 2147483646 w 58"/>
                <a:gd name="T39" fmla="*/ 2147483646 h 67"/>
                <a:gd name="T40" fmla="*/ 2147483646 w 58"/>
                <a:gd name="T41" fmla="*/ 2147483646 h 67"/>
                <a:gd name="T42" fmla="*/ 2147483646 w 58"/>
                <a:gd name="T43" fmla="*/ 2147483646 h 67"/>
                <a:gd name="T44" fmla="*/ 2147483646 w 58"/>
                <a:gd name="T45" fmla="*/ 2147483646 h 67"/>
                <a:gd name="T46" fmla="*/ 0 w 58"/>
                <a:gd name="T47" fmla="*/ 2147483646 h 67"/>
                <a:gd name="T48" fmla="*/ 2147483646 w 58"/>
                <a:gd name="T49" fmla="*/ 0 h 67"/>
                <a:gd name="T50" fmla="*/ 2147483646 w 58"/>
                <a:gd name="T51" fmla="*/ 0 h 67"/>
                <a:gd name="T52" fmla="*/ 2147483646 w 58"/>
                <a:gd name="T53" fmla="*/ 0 h 67"/>
                <a:gd name="T54" fmla="*/ 2147483646 w 58"/>
                <a:gd name="T55" fmla="*/ 2147483646 h 67"/>
                <a:gd name="T56" fmla="*/ 2147483646 w 58"/>
                <a:gd name="T57" fmla="*/ 2147483646 h 67"/>
                <a:gd name="T58" fmla="*/ 2147483646 w 58"/>
                <a:gd name="T59" fmla="*/ 2147483646 h 67"/>
                <a:gd name="T60" fmla="*/ 2147483646 w 58"/>
                <a:gd name="T61" fmla="*/ 2147483646 h 67"/>
                <a:gd name="T62" fmla="*/ 2147483646 w 58"/>
                <a:gd name="T63" fmla="*/ 2147483646 h 67"/>
                <a:gd name="T64" fmla="*/ 2147483646 w 58"/>
                <a:gd name="T65" fmla="*/ 2147483646 h 67"/>
                <a:gd name="T66" fmla="*/ 2147483646 w 58"/>
                <a:gd name="T67" fmla="*/ 2147483646 h 67"/>
                <a:gd name="T68" fmla="*/ 2147483646 w 58"/>
                <a:gd name="T69" fmla="*/ 2147483646 h 67"/>
                <a:gd name="T70" fmla="*/ 2147483646 w 58"/>
                <a:gd name="T71" fmla="*/ 2147483646 h 67"/>
                <a:gd name="T72" fmla="*/ 2147483646 w 58"/>
                <a:gd name="T73" fmla="*/ 2147483646 h 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8" h="67">
                  <a:moveTo>
                    <a:pt x="53" y="34"/>
                  </a:moveTo>
                  <a:lnTo>
                    <a:pt x="54" y="37"/>
                  </a:lnTo>
                  <a:lnTo>
                    <a:pt x="57" y="44"/>
                  </a:lnTo>
                  <a:lnTo>
                    <a:pt x="58" y="53"/>
                  </a:lnTo>
                  <a:lnTo>
                    <a:pt x="57" y="60"/>
                  </a:lnTo>
                  <a:lnTo>
                    <a:pt x="54" y="64"/>
                  </a:lnTo>
                  <a:lnTo>
                    <a:pt x="52" y="66"/>
                  </a:lnTo>
                  <a:lnTo>
                    <a:pt x="48" y="67"/>
                  </a:lnTo>
                  <a:lnTo>
                    <a:pt x="44" y="65"/>
                  </a:lnTo>
                  <a:lnTo>
                    <a:pt x="39" y="62"/>
                  </a:lnTo>
                  <a:lnTo>
                    <a:pt x="35" y="60"/>
                  </a:lnTo>
                  <a:lnTo>
                    <a:pt x="32" y="58"/>
                  </a:lnTo>
                  <a:lnTo>
                    <a:pt x="29" y="53"/>
                  </a:lnTo>
                  <a:lnTo>
                    <a:pt x="24" y="50"/>
                  </a:lnTo>
                  <a:lnTo>
                    <a:pt x="17" y="49"/>
                  </a:lnTo>
                  <a:lnTo>
                    <a:pt x="12" y="47"/>
                  </a:lnTo>
                  <a:lnTo>
                    <a:pt x="8" y="42"/>
                  </a:lnTo>
                  <a:lnTo>
                    <a:pt x="9" y="37"/>
                  </a:lnTo>
                  <a:lnTo>
                    <a:pt x="13" y="37"/>
                  </a:lnTo>
                  <a:lnTo>
                    <a:pt x="15" y="36"/>
                  </a:lnTo>
                  <a:lnTo>
                    <a:pt x="13" y="30"/>
                  </a:lnTo>
                  <a:lnTo>
                    <a:pt x="7" y="20"/>
                  </a:lnTo>
                  <a:lnTo>
                    <a:pt x="2" y="11"/>
                  </a:lnTo>
                  <a:lnTo>
                    <a:pt x="0" y="4"/>
                  </a:lnTo>
                  <a:lnTo>
                    <a:pt x="4" y="0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9" y="2"/>
                  </a:lnTo>
                  <a:lnTo>
                    <a:pt x="23" y="8"/>
                  </a:lnTo>
                  <a:lnTo>
                    <a:pt x="28" y="13"/>
                  </a:lnTo>
                  <a:lnTo>
                    <a:pt x="34" y="15"/>
                  </a:lnTo>
                  <a:lnTo>
                    <a:pt x="38" y="16"/>
                  </a:lnTo>
                  <a:lnTo>
                    <a:pt x="40" y="19"/>
                  </a:lnTo>
                  <a:lnTo>
                    <a:pt x="43" y="24"/>
                  </a:lnTo>
                  <a:lnTo>
                    <a:pt x="47" y="29"/>
                  </a:lnTo>
                  <a:lnTo>
                    <a:pt x="51" y="32"/>
                  </a:lnTo>
                  <a:lnTo>
                    <a:pt x="53" y="3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3" name="Freeform 180">
              <a:extLst>
                <a:ext uri="{FF2B5EF4-FFF2-40B4-BE49-F238E27FC236}">
                  <a16:creationId xmlns:a16="http://schemas.microsoft.com/office/drawing/2014/main" id="{1B2194F1-D8AE-1F44-BE9E-1E3A74291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7838" y="2109788"/>
              <a:ext cx="269875" cy="234950"/>
            </a:xfrm>
            <a:custGeom>
              <a:avLst/>
              <a:gdLst>
                <a:gd name="T0" fmla="*/ 2147483646 w 249"/>
                <a:gd name="T1" fmla="*/ 2147483646 h 231"/>
                <a:gd name="T2" fmla="*/ 2147483646 w 249"/>
                <a:gd name="T3" fmla="*/ 2147483646 h 231"/>
                <a:gd name="T4" fmla="*/ 2147483646 w 249"/>
                <a:gd name="T5" fmla="*/ 2147483646 h 231"/>
                <a:gd name="T6" fmla="*/ 2147483646 w 249"/>
                <a:gd name="T7" fmla="*/ 2147483646 h 231"/>
                <a:gd name="T8" fmla="*/ 2147483646 w 249"/>
                <a:gd name="T9" fmla="*/ 2147483646 h 231"/>
                <a:gd name="T10" fmla="*/ 2147483646 w 249"/>
                <a:gd name="T11" fmla="*/ 2147483646 h 231"/>
                <a:gd name="T12" fmla="*/ 2147483646 w 249"/>
                <a:gd name="T13" fmla="*/ 2147483646 h 231"/>
                <a:gd name="T14" fmla="*/ 2147483646 w 249"/>
                <a:gd name="T15" fmla="*/ 2147483646 h 231"/>
                <a:gd name="T16" fmla="*/ 2147483646 w 249"/>
                <a:gd name="T17" fmla="*/ 2147483646 h 231"/>
                <a:gd name="T18" fmla="*/ 2147483646 w 249"/>
                <a:gd name="T19" fmla="*/ 2147483646 h 231"/>
                <a:gd name="T20" fmla="*/ 2147483646 w 249"/>
                <a:gd name="T21" fmla="*/ 2147483646 h 231"/>
                <a:gd name="T22" fmla="*/ 2147483646 w 249"/>
                <a:gd name="T23" fmla="*/ 2147483646 h 231"/>
                <a:gd name="T24" fmla="*/ 2147483646 w 249"/>
                <a:gd name="T25" fmla="*/ 2147483646 h 231"/>
                <a:gd name="T26" fmla="*/ 2147483646 w 249"/>
                <a:gd name="T27" fmla="*/ 2147483646 h 231"/>
                <a:gd name="T28" fmla="*/ 2147483646 w 249"/>
                <a:gd name="T29" fmla="*/ 2147483646 h 231"/>
                <a:gd name="T30" fmla="*/ 2147483646 w 249"/>
                <a:gd name="T31" fmla="*/ 2147483646 h 231"/>
                <a:gd name="T32" fmla="*/ 2147483646 w 249"/>
                <a:gd name="T33" fmla="*/ 2147483646 h 231"/>
                <a:gd name="T34" fmla="*/ 2147483646 w 249"/>
                <a:gd name="T35" fmla="*/ 2147483646 h 231"/>
                <a:gd name="T36" fmla="*/ 2147483646 w 249"/>
                <a:gd name="T37" fmla="*/ 2147483646 h 231"/>
                <a:gd name="T38" fmla="*/ 2147483646 w 249"/>
                <a:gd name="T39" fmla="*/ 2147483646 h 231"/>
                <a:gd name="T40" fmla="*/ 2147483646 w 249"/>
                <a:gd name="T41" fmla="*/ 2147483646 h 231"/>
                <a:gd name="T42" fmla="*/ 2147483646 w 249"/>
                <a:gd name="T43" fmla="*/ 2147483646 h 231"/>
                <a:gd name="T44" fmla="*/ 2147483646 w 249"/>
                <a:gd name="T45" fmla="*/ 2147483646 h 231"/>
                <a:gd name="T46" fmla="*/ 2147483646 w 249"/>
                <a:gd name="T47" fmla="*/ 2147483646 h 231"/>
                <a:gd name="T48" fmla="*/ 2147483646 w 249"/>
                <a:gd name="T49" fmla="*/ 2147483646 h 231"/>
                <a:gd name="T50" fmla="*/ 2147483646 w 249"/>
                <a:gd name="T51" fmla="*/ 2147483646 h 231"/>
                <a:gd name="T52" fmla="*/ 2147483646 w 249"/>
                <a:gd name="T53" fmla="*/ 2147483646 h 231"/>
                <a:gd name="T54" fmla="*/ 2147483646 w 249"/>
                <a:gd name="T55" fmla="*/ 2147483646 h 231"/>
                <a:gd name="T56" fmla="*/ 2147483646 w 249"/>
                <a:gd name="T57" fmla="*/ 2147483646 h 231"/>
                <a:gd name="T58" fmla="*/ 2147483646 w 249"/>
                <a:gd name="T59" fmla="*/ 2147483646 h 231"/>
                <a:gd name="T60" fmla="*/ 2147483646 w 249"/>
                <a:gd name="T61" fmla="*/ 2147483646 h 231"/>
                <a:gd name="T62" fmla="*/ 2147483646 w 249"/>
                <a:gd name="T63" fmla="*/ 2147483646 h 231"/>
                <a:gd name="T64" fmla="*/ 2147483646 w 249"/>
                <a:gd name="T65" fmla="*/ 2147483646 h 231"/>
                <a:gd name="T66" fmla="*/ 2147483646 w 249"/>
                <a:gd name="T67" fmla="*/ 2147483646 h 231"/>
                <a:gd name="T68" fmla="*/ 2147483646 w 249"/>
                <a:gd name="T69" fmla="*/ 2147483646 h 231"/>
                <a:gd name="T70" fmla="*/ 2147483646 w 249"/>
                <a:gd name="T71" fmla="*/ 2147483646 h 231"/>
                <a:gd name="T72" fmla="*/ 2147483646 w 249"/>
                <a:gd name="T73" fmla="*/ 2147483646 h 231"/>
                <a:gd name="T74" fmla="*/ 2147483646 w 249"/>
                <a:gd name="T75" fmla="*/ 2147483646 h 231"/>
                <a:gd name="T76" fmla="*/ 2147483646 w 249"/>
                <a:gd name="T77" fmla="*/ 2147483646 h 231"/>
                <a:gd name="T78" fmla="*/ 2147483646 w 249"/>
                <a:gd name="T79" fmla="*/ 2147483646 h 231"/>
                <a:gd name="T80" fmla="*/ 2147483646 w 249"/>
                <a:gd name="T81" fmla="*/ 2147483646 h 231"/>
                <a:gd name="T82" fmla="*/ 2147483646 w 249"/>
                <a:gd name="T83" fmla="*/ 2147483646 h 231"/>
                <a:gd name="T84" fmla="*/ 2147483646 w 249"/>
                <a:gd name="T85" fmla="*/ 2147483646 h 231"/>
                <a:gd name="T86" fmla="*/ 2147483646 w 249"/>
                <a:gd name="T87" fmla="*/ 2147483646 h 231"/>
                <a:gd name="T88" fmla="*/ 2147483646 w 249"/>
                <a:gd name="T89" fmla="*/ 2147483646 h 231"/>
                <a:gd name="T90" fmla="*/ 2147483646 w 249"/>
                <a:gd name="T91" fmla="*/ 2147483646 h 231"/>
                <a:gd name="T92" fmla="*/ 2147483646 w 249"/>
                <a:gd name="T93" fmla="*/ 2147483646 h 231"/>
                <a:gd name="T94" fmla="*/ 2147483646 w 249"/>
                <a:gd name="T95" fmla="*/ 2147483646 h 231"/>
                <a:gd name="T96" fmla="*/ 2147483646 w 249"/>
                <a:gd name="T97" fmla="*/ 2147483646 h 23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49" h="231">
                  <a:moveTo>
                    <a:pt x="239" y="162"/>
                  </a:moveTo>
                  <a:lnTo>
                    <a:pt x="241" y="164"/>
                  </a:lnTo>
                  <a:lnTo>
                    <a:pt x="246" y="168"/>
                  </a:lnTo>
                  <a:lnTo>
                    <a:pt x="249" y="175"/>
                  </a:lnTo>
                  <a:lnTo>
                    <a:pt x="248" y="182"/>
                  </a:lnTo>
                  <a:lnTo>
                    <a:pt x="244" y="187"/>
                  </a:lnTo>
                  <a:lnTo>
                    <a:pt x="239" y="188"/>
                  </a:lnTo>
                  <a:lnTo>
                    <a:pt x="236" y="187"/>
                  </a:lnTo>
                  <a:lnTo>
                    <a:pt x="232" y="187"/>
                  </a:lnTo>
                  <a:lnTo>
                    <a:pt x="229" y="187"/>
                  </a:lnTo>
                  <a:lnTo>
                    <a:pt x="226" y="187"/>
                  </a:lnTo>
                  <a:lnTo>
                    <a:pt x="226" y="189"/>
                  </a:lnTo>
                  <a:lnTo>
                    <a:pt x="228" y="195"/>
                  </a:lnTo>
                  <a:lnTo>
                    <a:pt x="230" y="204"/>
                  </a:lnTo>
                  <a:lnTo>
                    <a:pt x="232" y="213"/>
                  </a:lnTo>
                  <a:lnTo>
                    <a:pt x="231" y="220"/>
                  </a:lnTo>
                  <a:lnTo>
                    <a:pt x="224" y="225"/>
                  </a:lnTo>
                  <a:lnTo>
                    <a:pt x="216" y="227"/>
                  </a:lnTo>
                  <a:lnTo>
                    <a:pt x="211" y="230"/>
                  </a:lnTo>
                  <a:lnTo>
                    <a:pt x="205" y="231"/>
                  </a:lnTo>
                  <a:lnTo>
                    <a:pt x="195" y="225"/>
                  </a:lnTo>
                  <a:lnTo>
                    <a:pt x="190" y="220"/>
                  </a:lnTo>
                  <a:lnTo>
                    <a:pt x="184" y="215"/>
                  </a:lnTo>
                  <a:lnTo>
                    <a:pt x="178" y="210"/>
                  </a:lnTo>
                  <a:lnTo>
                    <a:pt x="173" y="205"/>
                  </a:lnTo>
                  <a:lnTo>
                    <a:pt x="170" y="202"/>
                  </a:lnTo>
                  <a:lnTo>
                    <a:pt x="165" y="198"/>
                  </a:lnTo>
                  <a:lnTo>
                    <a:pt x="163" y="196"/>
                  </a:lnTo>
                  <a:lnTo>
                    <a:pt x="161" y="195"/>
                  </a:lnTo>
                  <a:lnTo>
                    <a:pt x="158" y="194"/>
                  </a:lnTo>
                  <a:lnTo>
                    <a:pt x="157" y="194"/>
                  </a:lnTo>
                  <a:lnTo>
                    <a:pt x="154" y="196"/>
                  </a:lnTo>
                  <a:lnTo>
                    <a:pt x="146" y="202"/>
                  </a:lnTo>
                  <a:lnTo>
                    <a:pt x="140" y="206"/>
                  </a:lnTo>
                  <a:lnTo>
                    <a:pt x="132" y="210"/>
                  </a:lnTo>
                  <a:lnTo>
                    <a:pt x="123" y="213"/>
                  </a:lnTo>
                  <a:lnTo>
                    <a:pt x="114" y="216"/>
                  </a:lnTo>
                  <a:lnTo>
                    <a:pt x="104" y="219"/>
                  </a:lnTo>
                  <a:lnTo>
                    <a:pt x="95" y="220"/>
                  </a:lnTo>
                  <a:lnTo>
                    <a:pt x="89" y="221"/>
                  </a:lnTo>
                  <a:lnTo>
                    <a:pt x="85" y="223"/>
                  </a:lnTo>
                  <a:lnTo>
                    <a:pt x="81" y="223"/>
                  </a:lnTo>
                  <a:lnTo>
                    <a:pt x="78" y="223"/>
                  </a:lnTo>
                  <a:lnTo>
                    <a:pt x="73" y="221"/>
                  </a:lnTo>
                  <a:lnTo>
                    <a:pt x="67" y="219"/>
                  </a:lnTo>
                  <a:lnTo>
                    <a:pt x="62" y="218"/>
                  </a:lnTo>
                  <a:lnTo>
                    <a:pt x="57" y="216"/>
                  </a:lnTo>
                  <a:lnTo>
                    <a:pt x="52" y="215"/>
                  </a:lnTo>
                  <a:lnTo>
                    <a:pt x="49" y="215"/>
                  </a:lnTo>
                  <a:lnTo>
                    <a:pt x="46" y="213"/>
                  </a:lnTo>
                  <a:lnTo>
                    <a:pt x="44" y="210"/>
                  </a:lnTo>
                  <a:lnTo>
                    <a:pt x="44" y="204"/>
                  </a:lnTo>
                  <a:lnTo>
                    <a:pt x="43" y="197"/>
                  </a:lnTo>
                  <a:lnTo>
                    <a:pt x="40" y="188"/>
                  </a:lnTo>
                  <a:lnTo>
                    <a:pt x="33" y="180"/>
                  </a:lnTo>
                  <a:lnTo>
                    <a:pt x="25" y="173"/>
                  </a:lnTo>
                  <a:lnTo>
                    <a:pt x="16" y="167"/>
                  </a:lnTo>
                  <a:lnTo>
                    <a:pt x="9" y="164"/>
                  </a:lnTo>
                  <a:lnTo>
                    <a:pt x="3" y="162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3"/>
                  </a:lnTo>
                  <a:lnTo>
                    <a:pt x="0" y="136"/>
                  </a:lnTo>
                  <a:lnTo>
                    <a:pt x="1" y="130"/>
                  </a:lnTo>
                  <a:lnTo>
                    <a:pt x="5" y="129"/>
                  </a:lnTo>
                  <a:lnTo>
                    <a:pt x="12" y="129"/>
                  </a:lnTo>
                  <a:lnTo>
                    <a:pt x="20" y="128"/>
                  </a:lnTo>
                  <a:lnTo>
                    <a:pt x="27" y="129"/>
                  </a:lnTo>
                  <a:lnTo>
                    <a:pt x="36" y="132"/>
                  </a:lnTo>
                  <a:lnTo>
                    <a:pt x="42" y="135"/>
                  </a:lnTo>
                  <a:lnTo>
                    <a:pt x="49" y="138"/>
                  </a:lnTo>
                  <a:lnTo>
                    <a:pt x="57" y="142"/>
                  </a:lnTo>
                  <a:lnTo>
                    <a:pt x="65" y="147"/>
                  </a:lnTo>
                  <a:lnTo>
                    <a:pt x="72" y="149"/>
                  </a:lnTo>
                  <a:lnTo>
                    <a:pt x="79" y="151"/>
                  </a:lnTo>
                  <a:lnTo>
                    <a:pt x="82" y="151"/>
                  </a:lnTo>
                  <a:lnTo>
                    <a:pt x="85" y="149"/>
                  </a:lnTo>
                  <a:lnTo>
                    <a:pt x="86" y="141"/>
                  </a:lnTo>
                  <a:lnTo>
                    <a:pt x="86" y="133"/>
                  </a:lnTo>
                  <a:lnTo>
                    <a:pt x="81" y="126"/>
                  </a:lnTo>
                  <a:lnTo>
                    <a:pt x="69" y="121"/>
                  </a:lnTo>
                  <a:lnTo>
                    <a:pt x="56" y="118"/>
                  </a:lnTo>
                  <a:lnTo>
                    <a:pt x="50" y="117"/>
                  </a:lnTo>
                  <a:lnTo>
                    <a:pt x="44" y="117"/>
                  </a:lnTo>
                  <a:lnTo>
                    <a:pt x="35" y="115"/>
                  </a:lnTo>
                  <a:lnTo>
                    <a:pt x="24" y="115"/>
                  </a:lnTo>
                  <a:lnTo>
                    <a:pt x="17" y="115"/>
                  </a:lnTo>
                  <a:lnTo>
                    <a:pt x="12" y="114"/>
                  </a:lnTo>
                  <a:lnTo>
                    <a:pt x="8" y="111"/>
                  </a:lnTo>
                  <a:lnTo>
                    <a:pt x="3" y="104"/>
                  </a:lnTo>
                  <a:lnTo>
                    <a:pt x="2" y="96"/>
                  </a:lnTo>
                  <a:lnTo>
                    <a:pt x="2" y="90"/>
                  </a:lnTo>
                  <a:lnTo>
                    <a:pt x="4" y="86"/>
                  </a:lnTo>
                  <a:lnTo>
                    <a:pt x="11" y="84"/>
                  </a:lnTo>
                  <a:lnTo>
                    <a:pt x="20" y="86"/>
                  </a:lnTo>
                  <a:lnTo>
                    <a:pt x="28" y="84"/>
                  </a:lnTo>
                  <a:lnTo>
                    <a:pt x="29" y="79"/>
                  </a:lnTo>
                  <a:lnTo>
                    <a:pt x="26" y="73"/>
                  </a:lnTo>
                  <a:lnTo>
                    <a:pt x="23" y="71"/>
                  </a:lnTo>
                  <a:lnTo>
                    <a:pt x="19" y="68"/>
                  </a:lnTo>
                  <a:lnTo>
                    <a:pt x="13" y="62"/>
                  </a:lnTo>
                  <a:lnTo>
                    <a:pt x="8" y="54"/>
                  </a:lnTo>
                  <a:lnTo>
                    <a:pt x="3" y="49"/>
                  </a:lnTo>
                  <a:lnTo>
                    <a:pt x="3" y="44"/>
                  </a:lnTo>
                  <a:lnTo>
                    <a:pt x="8" y="39"/>
                  </a:lnTo>
                  <a:lnTo>
                    <a:pt x="14" y="37"/>
                  </a:lnTo>
                  <a:lnTo>
                    <a:pt x="19" y="35"/>
                  </a:lnTo>
                  <a:lnTo>
                    <a:pt x="21" y="33"/>
                  </a:lnTo>
                  <a:lnTo>
                    <a:pt x="24" y="27"/>
                  </a:lnTo>
                  <a:lnTo>
                    <a:pt x="25" y="21"/>
                  </a:lnTo>
                  <a:lnTo>
                    <a:pt x="25" y="18"/>
                  </a:lnTo>
                  <a:lnTo>
                    <a:pt x="28" y="15"/>
                  </a:lnTo>
                  <a:lnTo>
                    <a:pt x="33" y="14"/>
                  </a:lnTo>
                  <a:lnTo>
                    <a:pt x="40" y="13"/>
                  </a:lnTo>
                  <a:lnTo>
                    <a:pt x="46" y="9"/>
                  </a:lnTo>
                  <a:lnTo>
                    <a:pt x="51" y="7"/>
                  </a:lnTo>
                  <a:lnTo>
                    <a:pt x="61" y="5"/>
                  </a:lnTo>
                  <a:lnTo>
                    <a:pt x="72" y="3"/>
                  </a:lnTo>
                  <a:lnTo>
                    <a:pt x="81" y="0"/>
                  </a:lnTo>
                  <a:lnTo>
                    <a:pt x="88" y="3"/>
                  </a:lnTo>
                  <a:lnTo>
                    <a:pt x="88" y="9"/>
                  </a:lnTo>
                  <a:lnTo>
                    <a:pt x="85" y="18"/>
                  </a:lnTo>
                  <a:lnTo>
                    <a:pt x="81" y="23"/>
                  </a:lnTo>
                  <a:lnTo>
                    <a:pt x="82" y="27"/>
                  </a:lnTo>
                  <a:lnTo>
                    <a:pt x="88" y="26"/>
                  </a:lnTo>
                  <a:lnTo>
                    <a:pt x="95" y="23"/>
                  </a:lnTo>
                  <a:lnTo>
                    <a:pt x="100" y="24"/>
                  </a:lnTo>
                  <a:lnTo>
                    <a:pt x="102" y="27"/>
                  </a:lnTo>
                  <a:lnTo>
                    <a:pt x="104" y="34"/>
                  </a:lnTo>
                  <a:lnTo>
                    <a:pt x="110" y="41"/>
                  </a:lnTo>
                  <a:lnTo>
                    <a:pt x="117" y="46"/>
                  </a:lnTo>
                  <a:lnTo>
                    <a:pt x="124" y="47"/>
                  </a:lnTo>
                  <a:lnTo>
                    <a:pt x="127" y="45"/>
                  </a:lnTo>
                  <a:lnTo>
                    <a:pt x="127" y="38"/>
                  </a:lnTo>
                  <a:lnTo>
                    <a:pt x="126" y="31"/>
                  </a:lnTo>
                  <a:lnTo>
                    <a:pt x="125" y="27"/>
                  </a:lnTo>
                  <a:lnTo>
                    <a:pt x="129" y="27"/>
                  </a:lnTo>
                  <a:lnTo>
                    <a:pt x="134" y="33"/>
                  </a:lnTo>
                  <a:lnTo>
                    <a:pt x="140" y="39"/>
                  </a:lnTo>
                  <a:lnTo>
                    <a:pt x="145" y="47"/>
                  </a:lnTo>
                  <a:lnTo>
                    <a:pt x="146" y="58"/>
                  </a:lnTo>
                  <a:lnTo>
                    <a:pt x="147" y="69"/>
                  </a:lnTo>
                  <a:lnTo>
                    <a:pt x="148" y="80"/>
                  </a:lnTo>
                  <a:lnTo>
                    <a:pt x="152" y="83"/>
                  </a:lnTo>
                  <a:lnTo>
                    <a:pt x="155" y="75"/>
                  </a:lnTo>
                  <a:lnTo>
                    <a:pt x="158" y="64"/>
                  </a:lnTo>
                  <a:lnTo>
                    <a:pt x="161" y="57"/>
                  </a:lnTo>
                  <a:lnTo>
                    <a:pt x="162" y="51"/>
                  </a:lnTo>
                  <a:lnTo>
                    <a:pt x="160" y="46"/>
                  </a:lnTo>
                  <a:lnTo>
                    <a:pt x="157" y="39"/>
                  </a:lnTo>
                  <a:lnTo>
                    <a:pt x="156" y="33"/>
                  </a:lnTo>
                  <a:lnTo>
                    <a:pt x="157" y="27"/>
                  </a:lnTo>
                  <a:lnTo>
                    <a:pt x="160" y="22"/>
                  </a:lnTo>
                  <a:lnTo>
                    <a:pt x="164" y="20"/>
                  </a:lnTo>
                  <a:lnTo>
                    <a:pt x="169" y="21"/>
                  </a:lnTo>
                  <a:lnTo>
                    <a:pt x="173" y="23"/>
                  </a:lnTo>
                  <a:lnTo>
                    <a:pt x="179" y="26"/>
                  </a:lnTo>
                  <a:lnTo>
                    <a:pt x="181" y="24"/>
                  </a:lnTo>
                  <a:lnTo>
                    <a:pt x="183" y="22"/>
                  </a:lnTo>
                  <a:lnTo>
                    <a:pt x="181" y="19"/>
                  </a:lnTo>
                  <a:lnTo>
                    <a:pt x="181" y="18"/>
                  </a:lnTo>
                  <a:lnTo>
                    <a:pt x="179" y="15"/>
                  </a:lnTo>
                  <a:lnTo>
                    <a:pt x="175" y="11"/>
                  </a:lnTo>
                  <a:lnTo>
                    <a:pt x="172" y="7"/>
                  </a:lnTo>
                  <a:lnTo>
                    <a:pt x="179" y="5"/>
                  </a:lnTo>
                  <a:lnTo>
                    <a:pt x="185" y="5"/>
                  </a:lnTo>
                  <a:lnTo>
                    <a:pt x="192" y="5"/>
                  </a:lnTo>
                  <a:lnTo>
                    <a:pt x="198" y="5"/>
                  </a:lnTo>
                  <a:lnTo>
                    <a:pt x="203" y="6"/>
                  </a:lnTo>
                  <a:lnTo>
                    <a:pt x="208" y="8"/>
                  </a:lnTo>
                  <a:lnTo>
                    <a:pt x="211" y="11"/>
                  </a:lnTo>
                  <a:lnTo>
                    <a:pt x="213" y="15"/>
                  </a:lnTo>
                  <a:lnTo>
                    <a:pt x="211" y="21"/>
                  </a:lnTo>
                  <a:lnTo>
                    <a:pt x="207" y="31"/>
                  </a:lnTo>
                  <a:lnTo>
                    <a:pt x="203" y="37"/>
                  </a:lnTo>
                  <a:lnTo>
                    <a:pt x="199" y="39"/>
                  </a:lnTo>
                  <a:lnTo>
                    <a:pt x="195" y="42"/>
                  </a:lnTo>
                  <a:lnTo>
                    <a:pt x="192" y="45"/>
                  </a:lnTo>
                  <a:lnTo>
                    <a:pt x="193" y="52"/>
                  </a:lnTo>
                  <a:lnTo>
                    <a:pt x="195" y="60"/>
                  </a:lnTo>
                  <a:lnTo>
                    <a:pt x="196" y="69"/>
                  </a:lnTo>
                  <a:lnTo>
                    <a:pt x="198" y="79"/>
                  </a:lnTo>
                  <a:lnTo>
                    <a:pt x="199" y="89"/>
                  </a:lnTo>
                  <a:lnTo>
                    <a:pt x="201" y="98"/>
                  </a:lnTo>
                  <a:lnTo>
                    <a:pt x="201" y="105"/>
                  </a:lnTo>
                  <a:lnTo>
                    <a:pt x="200" y="110"/>
                  </a:lnTo>
                  <a:lnTo>
                    <a:pt x="199" y="112"/>
                  </a:lnTo>
                  <a:lnTo>
                    <a:pt x="198" y="115"/>
                  </a:lnTo>
                  <a:lnTo>
                    <a:pt x="198" y="122"/>
                  </a:lnTo>
                  <a:lnTo>
                    <a:pt x="201" y="130"/>
                  </a:lnTo>
                  <a:lnTo>
                    <a:pt x="205" y="136"/>
                  </a:lnTo>
                  <a:lnTo>
                    <a:pt x="209" y="141"/>
                  </a:lnTo>
                  <a:lnTo>
                    <a:pt x="216" y="147"/>
                  </a:lnTo>
                  <a:lnTo>
                    <a:pt x="224" y="153"/>
                  </a:lnTo>
                  <a:lnTo>
                    <a:pt x="231" y="158"/>
                  </a:lnTo>
                  <a:lnTo>
                    <a:pt x="237" y="160"/>
                  </a:lnTo>
                  <a:lnTo>
                    <a:pt x="239" y="16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4" name="Freeform 181">
              <a:extLst>
                <a:ext uri="{FF2B5EF4-FFF2-40B4-BE49-F238E27FC236}">
                  <a16:creationId xmlns:a16="http://schemas.microsoft.com/office/drawing/2014/main" id="{2E86FE70-CF65-5749-824E-CD171D7D1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4244975"/>
              <a:ext cx="36512" cy="19050"/>
            </a:xfrm>
            <a:custGeom>
              <a:avLst/>
              <a:gdLst>
                <a:gd name="T0" fmla="*/ 2147483646 w 23"/>
                <a:gd name="T1" fmla="*/ 0 h 18"/>
                <a:gd name="T2" fmla="*/ 2147483646 w 23"/>
                <a:gd name="T3" fmla="*/ 2147483646 h 18"/>
                <a:gd name="T4" fmla="*/ 2147483646 w 23"/>
                <a:gd name="T5" fmla="*/ 2147483646 h 18"/>
                <a:gd name="T6" fmla="*/ 0 w 23"/>
                <a:gd name="T7" fmla="*/ 2147483646 h 18"/>
                <a:gd name="T8" fmla="*/ 2147483646 w 23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" h="18">
                  <a:moveTo>
                    <a:pt x="2" y="0"/>
                  </a:moveTo>
                  <a:lnTo>
                    <a:pt x="23" y="1"/>
                  </a:lnTo>
                  <a:lnTo>
                    <a:pt x="21" y="18"/>
                  </a:lnTo>
                  <a:lnTo>
                    <a:pt x="0" y="13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5" name="Freeform 182">
              <a:extLst>
                <a:ext uri="{FF2B5EF4-FFF2-40B4-BE49-F238E27FC236}">
                  <a16:creationId xmlns:a16="http://schemas.microsoft.com/office/drawing/2014/main" id="{E7F7855A-A5F7-9942-9FD6-34E19D877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9525" y="2471738"/>
              <a:ext cx="131763" cy="50800"/>
            </a:xfrm>
            <a:custGeom>
              <a:avLst/>
              <a:gdLst>
                <a:gd name="T0" fmla="*/ 2147483646 w 114"/>
                <a:gd name="T1" fmla="*/ 0 h 54"/>
                <a:gd name="T2" fmla="*/ 2147483646 w 114"/>
                <a:gd name="T3" fmla="*/ 2147483646 h 54"/>
                <a:gd name="T4" fmla="*/ 2147483646 w 114"/>
                <a:gd name="T5" fmla="*/ 2147483646 h 54"/>
                <a:gd name="T6" fmla="*/ 2147483646 w 114"/>
                <a:gd name="T7" fmla="*/ 0 h 54"/>
                <a:gd name="T8" fmla="*/ 2147483646 w 114"/>
                <a:gd name="T9" fmla="*/ 2147483646 h 54"/>
                <a:gd name="T10" fmla="*/ 2147483646 w 114"/>
                <a:gd name="T11" fmla="*/ 2147483646 h 54"/>
                <a:gd name="T12" fmla="*/ 2147483646 w 114"/>
                <a:gd name="T13" fmla="*/ 2147483646 h 54"/>
                <a:gd name="T14" fmla="*/ 2147483646 w 114"/>
                <a:gd name="T15" fmla="*/ 2147483646 h 54"/>
                <a:gd name="T16" fmla="*/ 2147483646 w 114"/>
                <a:gd name="T17" fmla="*/ 2147483646 h 54"/>
                <a:gd name="T18" fmla="*/ 2147483646 w 114"/>
                <a:gd name="T19" fmla="*/ 2147483646 h 54"/>
                <a:gd name="T20" fmla="*/ 2147483646 w 114"/>
                <a:gd name="T21" fmla="*/ 2147483646 h 54"/>
                <a:gd name="T22" fmla="*/ 0 w 114"/>
                <a:gd name="T23" fmla="*/ 2147483646 h 54"/>
                <a:gd name="T24" fmla="*/ 2147483646 w 114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4" h="54">
                  <a:moveTo>
                    <a:pt x="14" y="0"/>
                  </a:moveTo>
                  <a:lnTo>
                    <a:pt x="26" y="14"/>
                  </a:lnTo>
                  <a:lnTo>
                    <a:pt x="54" y="4"/>
                  </a:lnTo>
                  <a:lnTo>
                    <a:pt x="88" y="0"/>
                  </a:lnTo>
                  <a:lnTo>
                    <a:pt x="114" y="18"/>
                  </a:lnTo>
                  <a:lnTo>
                    <a:pt x="96" y="38"/>
                  </a:lnTo>
                  <a:lnTo>
                    <a:pt x="68" y="54"/>
                  </a:lnTo>
                  <a:lnTo>
                    <a:pt x="30" y="42"/>
                  </a:lnTo>
                  <a:lnTo>
                    <a:pt x="10" y="44"/>
                  </a:lnTo>
                  <a:lnTo>
                    <a:pt x="26" y="36"/>
                  </a:lnTo>
                  <a:lnTo>
                    <a:pt x="16" y="22"/>
                  </a:lnTo>
                  <a:lnTo>
                    <a:pt x="0" y="16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6" name="Freeform 183">
              <a:extLst>
                <a:ext uri="{FF2B5EF4-FFF2-40B4-BE49-F238E27FC236}">
                  <a16:creationId xmlns:a16="http://schemas.microsoft.com/office/drawing/2014/main" id="{1B6A129A-0B94-D944-88C6-7B12F236D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4605338"/>
              <a:ext cx="215900" cy="185737"/>
            </a:xfrm>
            <a:custGeom>
              <a:avLst/>
              <a:gdLst>
                <a:gd name="T0" fmla="*/ 2147483646 w 575"/>
                <a:gd name="T1" fmla="*/ 2147483646 h 488"/>
                <a:gd name="T2" fmla="*/ 2147483646 w 575"/>
                <a:gd name="T3" fmla="*/ 2147483646 h 488"/>
                <a:gd name="T4" fmla="*/ 2147483646 w 575"/>
                <a:gd name="T5" fmla="*/ 2147483646 h 488"/>
                <a:gd name="T6" fmla="*/ 2147483646 w 575"/>
                <a:gd name="T7" fmla="*/ 2147483646 h 488"/>
                <a:gd name="T8" fmla="*/ 2147483646 w 575"/>
                <a:gd name="T9" fmla="*/ 0 h 488"/>
                <a:gd name="T10" fmla="*/ 2147483646 w 575"/>
                <a:gd name="T11" fmla="*/ 2147483646 h 488"/>
                <a:gd name="T12" fmla="*/ 0 w 575"/>
                <a:gd name="T13" fmla="*/ 2147483646 h 488"/>
                <a:gd name="T14" fmla="*/ 2147483646 w 575"/>
                <a:gd name="T15" fmla="*/ 2147483646 h 488"/>
                <a:gd name="T16" fmla="*/ 2147483646 w 575"/>
                <a:gd name="T17" fmla="*/ 2147483646 h 488"/>
                <a:gd name="T18" fmla="*/ 2147483646 w 575"/>
                <a:gd name="T19" fmla="*/ 2147483646 h 488"/>
                <a:gd name="T20" fmla="*/ 2147483646 w 575"/>
                <a:gd name="T21" fmla="*/ 2147483646 h 488"/>
                <a:gd name="T22" fmla="*/ 2147483646 w 575"/>
                <a:gd name="T23" fmla="*/ 2147483646 h 488"/>
                <a:gd name="T24" fmla="*/ 2147483646 w 575"/>
                <a:gd name="T25" fmla="*/ 2147483646 h 488"/>
                <a:gd name="T26" fmla="*/ 2147483646 w 575"/>
                <a:gd name="T27" fmla="*/ 2147483646 h 488"/>
                <a:gd name="T28" fmla="*/ 2147483646 w 575"/>
                <a:gd name="T29" fmla="*/ 2147483646 h 488"/>
                <a:gd name="T30" fmla="*/ 2147483646 w 575"/>
                <a:gd name="T31" fmla="*/ 2147483646 h 488"/>
                <a:gd name="T32" fmla="*/ 2147483646 w 575"/>
                <a:gd name="T33" fmla="*/ 2147483646 h 488"/>
                <a:gd name="T34" fmla="*/ 2147483646 w 575"/>
                <a:gd name="T35" fmla="*/ 2147483646 h 488"/>
                <a:gd name="T36" fmla="*/ 2147483646 w 575"/>
                <a:gd name="T37" fmla="*/ 2147483646 h 488"/>
                <a:gd name="T38" fmla="*/ 2147483646 w 575"/>
                <a:gd name="T39" fmla="*/ 2147483646 h 488"/>
                <a:gd name="T40" fmla="*/ 2147483646 w 575"/>
                <a:gd name="T41" fmla="*/ 2147483646 h 4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75" h="488">
                  <a:moveTo>
                    <a:pt x="410" y="71"/>
                  </a:moveTo>
                  <a:lnTo>
                    <a:pt x="321" y="142"/>
                  </a:lnTo>
                  <a:lnTo>
                    <a:pt x="233" y="142"/>
                  </a:lnTo>
                  <a:lnTo>
                    <a:pt x="178" y="71"/>
                  </a:lnTo>
                  <a:lnTo>
                    <a:pt x="107" y="0"/>
                  </a:lnTo>
                  <a:lnTo>
                    <a:pt x="36" y="19"/>
                  </a:lnTo>
                  <a:lnTo>
                    <a:pt x="0" y="90"/>
                  </a:lnTo>
                  <a:lnTo>
                    <a:pt x="72" y="124"/>
                  </a:lnTo>
                  <a:lnTo>
                    <a:pt x="89" y="159"/>
                  </a:lnTo>
                  <a:lnTo>
                    <a:pt x="107" y="213"/>
                  </a:lnTo>
                  <a:lnTo>
                    <a:pt x="160" y="213"/>
                  </a:lnTo>
                  <a:lnTo>
                    <a:pt x="197" y="230"/>
                  </a:lnTo>
                  <a:lnTo>
                    <a:pt x="321" y="283"/>
                  </a:lnTo>
                  <a:lnTo>
                    <a:pt x="446" y="353"/>
                  </a:lnTo>
                  <a:lnTo>
                    <a:pt x="465" y="389"/>
                  </a:lnTo>
                  <a:lnTo>
                    <a:pt x="393" y="424"/>
                  </a:lnTo>
                  <a:lnTo>
                    <a:pt x="465" y="442"/>
                  </a:lnTo>
                  <a:lnTo>
                    <a:pt x="518" y="459"/>
                  </a:lnTo>
                  <a:lnTo>
                    <a:pt x="575" y="488"/>
                  </a:lnTo>
                  <a:lnTo>
                    <a:pt x="575" y="122"/>
                  </a:lnTo>
                  <a:lnTo>
                    <a:pt x="410" y="7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57" name="Freeform 184">
              <a:extLst>
                <a:ext uri="{FF2B5EF4-FFF2-40B4-BE49-F238E27FC236}">
                  <a16:creationId xmlns:a16="http://schemas.microsoft.com/office/drawing/2014/main" id="{B06F1582-1CE8-B346-A592-865DD5AEE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1163" y="4649788"/>
              <a:ext cx="174625" cy="169862"/>
            </a:xfrm>
            <a:custGeom>
              <a:avLst/>
              <a:gdLst>
                <a:gd name="T0" fmla="*/ 2147483646 w 460"/>
                <a:gd name="T1" fmla="*/ 2147483646 h 443"/>
                <a:gd name="T2" fmla="*/ 2147483646 w 460"/>
                <a:gd name="T3" fmla="*/ 2147483646 h 443"/>
                <a:gd name="T4" fmla="*/ 2147483646 w 460"/>
                <a:gd name="T5" fmla="*/ 2147483646 h 443"/>
                <a:gd name="T6" fmla="*/ 2147483646 w 460"/>
                <a:gd name="T7" fmla="*/ 2147483646 h 443"/>
                <a:gd name="T8" fmla="*/ 2147483646 w 460"/>
                <a:gd name="T9" fmla="*/ 2147483646 h 443"/>
                <a:gd name="T10" fmla="*/ 2147483646 w 460"/>
                <a:gd name="T11" fmla="*/ 2147483646 h 443"/>
                <a:gd name="T12" fmla="*/ 0 w 460"/>
                <a:gd name="T13" fmla="*/ 0 h 443"/>
                <a:gd name="T14" fmla="*/ 0 w 460"/>
                <a:gd name="T15" fmla="*/ 2147483646 h 443"/>
                <a:gd name="T16" fmla="*/ 2147483646 w 460"/>
                <a:gd name="T17" fmla="*/ 2147483646 h 443"/>
                <a:gd name="T18" fmla="*/ 2147483646 w 460"/>
                <a:gd name="T19" fmla="*/ 2147483646 h 443"/>
                <a:gd name="T20" fmla="*/ 2147483646 w 460"/>
                <a:gd name="T21" fmla="*/ 2147483646 h 443"/>
                <a:gd name="T22" fmla="*/ 2147483646 w 460"/>
                <a:gd name="T23" fmla="*/ 2147483646 h 443"/>
                <a:gd name="T24" fmla="*/ 2147483646 w 460"/>
                <a:gd name="T25" fmla="*/ 2147483646 h 443"/>
                <a:gd name="T26" fmla="*/ 2147483646 w 460"/>
                <a:gd name="T27" fmla="*/ 2147483646 h 443"/>
                <a:gd name="T28" fmla="*/ 2147483646 w 460"/>
                <a:gd name="T29" fmla="*/ 2147483646 h 443"/>
                <a:gd name="T30" fmla="*/ 2147483646 w 460"/>
                <a:gd name="T31" fmla="*/ 2147483646 h 443"/>
                <a:gd name="T32" fmla="*/ 2147483646 w 460"/>
                <a:gd name="T33" fmla="*/ 2147483646 h 44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60" h="443">
                  <a:moveTo>
                    <a:pt x="353" y="302"/>
                  </a:moveTo>
                  <a:lnTo>
                    <a:pt x="336" y="249"/>
                  </a:lnTo>
                  <a:lnTo>
                    <a:pt x="372" y="214"/>
                  </a:lnTo>
                  <a:lnTo>
                    <a:pt x="283" y="161"/>
                  </a:lnTo>
                  <a:lnTo>
                    <a:pt x="247" y="108"/>
                  </a:lnTo>
                  <a:lnTo>
                    <a:pt x="122" y="37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14" y="373"/>
                  </a:lnTo>
                  <a:lnTo>
                    <a:pt x="67" y="373"/>
                  </a:lnTo>
                  <a:lnTo>
                    <a:pt x="122" y="320"/>
                  </a:lnTo>
                  <a:lnTo>
                    <a:pt x="211" y="284"/>
                  </a:lnTo>
                  <a:lnTo>
                    <a:pt x="264" y="320"/>
                  </a:lnTo>
                  <a:lnTo>
                    <a:pt x="389" y="408"/>
                  </a:lnTo>
                  <a:lnTo>
                    <a:pt x="460" y="443"/>
                  </a:lnTo>
                  <a:lnTo>
                    <a:pt x="460" y="337"/>
                  </a:lnTo>
                  <a:lnTo>
                    <a:pt x="353" y="30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grpSp>
          <p:nvGrpSpPr>
            <p:cNvPr id="358" name="Group 185">
              <a:extLst>
                <a:ext uri="{FF2B5EF4-FFF2-40B4-BE49-F238E27FC236}">
                  <a16:creationId xmlns:a16="http://schemas.microsoft.com/office/drawing/2014/main" id="{A75AB847-F132-DB4B-9FC3-E05DBBA81B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92600" y="2860675"/>
              <a:ext cx="250825" cy="368300"/>
              <a:chOff x="2201" y="1250"/>
              <a:chExt cx="133" cy="193"/>
            </a:xfrm>
            <a:grpFill/>
          </p:grpSpPr>
          <p:sp>
            <p:nvSpPr>
              <p:cNvPr id="397" name="Freeform 225">
                <a:extLst>
                  <a:ext uri="{FF2B5EF4-FFF2-40B4-BE49-F238E27FC236}">
                    <a16:creationId xmlns:a16="http://schemas.microsoft.com/office/drawing/2014/main" id="{C577A8B9-3DA4-5E40-AF9A-217412004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4" y="1250"/>
                <a:ext cx="100" cy="193"/>
              </a:xfrm>
              <a:custGeom>
                <a:avLst/>
                <a:gdLst>
                  <a:gd name="T0" fmla="*/ 2265696 w 24"/>
                  <a:gd name="T1" fmla="*/ 11636360 h 47"/>
                  <a:gd name="T2" fmla="*/ 1548613 w 24"/>
                  <a:gd name="T3" fmla="*/ 10984915 h 47"/>
                  <a:gd name="T4" fmla="*/ 3815242 w 24"/>
                  <a:gd name="T5" fmla="*/ 9628014 h 47"/>
                  <a:gd name="T6" fmla="*/ 3443575 w 24"/>
                  <a:gd name="T7" fmla="*/ 8328599 h 47"/>
                  <a:gd name="T8" fmla="*/ 3008975 w 24"/>
                  <a:gd name="T9" fmla="*/ 7283639 h 47"/>
                  <a:gd name="T10" fmla="*/ 1177883 w 24"/>
                  <a:gd name="T11" fmla="*/ 7283639 h 47"/>
                  <a:gd name="T12" fmla="*/ 1548613 w 24"/>
                  <a:gd name="T13" fmla="*/ 5335900 h 47"/>
                  <a:gd name="T14" fmla="*/ 371667 w 24"/>
                  <a:gd name="T15" fmla="*/ 5983953 h 47"/>
                  <a:gd name="T16" fmla="*/ 0 w 24"/>
                  <a:gd name="T17" fmla="*/ 4290936 h 47"/>
                  <a:gd name="T18" fmla="*/ 0 w 24"/>
                  <a:gd name="T19" fmla="*/ 2675083 h 47"/>
                  <a:gd name="T20" fmla="*/ 371667 w 24"/>
                  <a:gd name="T21" fmla="*/ 1299416 h 47"/>
                  <a:gd name="T22" fmla="*/ 1920279 w 24"/>
                  <a:gd name="T23" fmla="*/ 0 h 47"/>
                  <a:gd name="T24" fmla="*/ 3008975 w 24"/>
                  <a:gd name="T25" fmla="*/ 316438 h 47"/>
                  <a:gd name="T26" fmla="*/ 2637292 w 24"/>
                  <a:gd name="T27" fmla="*/ 2028208 h 47"/>
                  <a:gd name="T28" fmla="*/ 4907846 w 24"/>
                  <a:gd name="T29" fmla="*/ 2028208 h 47"/>
                  <a:gd name="T30" fmla="*/ 4185992 w 24"/>
                  <a:gd name="T31" fmla="*/ 3644078 h 47"/>
                  <a:gd name="T32" fmla="*/ 3443575 w 24"/>
                  <a:gd name="T33" fmla="*/ 5019458 h 47"/>
                  <a:gd name="T34" fmla="*/ 4907846 w 24"/>
                  <a:gd name="T35" fmla="*/ 5652403 h 47"/>
                  <a:gd name="T36" fmla="*/ 6452554 w 24"/>
                  <a:gd name="T37" fmla="*/ 8012161 h 47"/>
                  <a:gd name="T38" fmla="*/ 7174704 w 24"/>
                  <a:gd name="T39" fmla="*/ 9628014 h 47"/>
                  <a:gd name="T40" fmla="*/ 7174704 w 24"/>
                  <a:gd name="T41" fmla="*/ 10591397 h 47"/>
                  <a:gd name="T42" fmla="*/ 8723388 w 24"/>
                  <a:gd name="T43" fmla="*/ 10591397 h 47"/>
                  <a:gd name="T44" fmla="*/ 8351425 w 24"/>
                  <a:gd name="T45" fmla="*/ 12936043 h 47"/>
                  <a:gd name="T46" fmla="*/ 9094983 w 24"/>
                  <a:gd name="T47" fmla="*/ 13252214 h 47"/>
                  <a:gd name="T48" fmla="*/ 6452554 w 24"/>
                  <a:gd name="T49" fmla="*/ 14312535 h 47"/>
                  <a:gd name="T50" fmla="*/ 4185992 w 24"/>
                  <a:gd name="T51" fmla="*/ 14628977 h 47"/>
                  <a:gd name="T52" fmla="*/ 3008975 w 24"/>
                  <a:gd name="T53" fmla="*/ 14963980 h 47"/>
                  <a:gd name="T54" fmla="*/ 1548613 w 24"/>
                  <a:gd name="T55" fmla="*/ 14963980 h 47"/>
                  <a:gd name="T56" fmla="*/ 371667 w 24"/>
                  <a:gd name="T57" fmla="*/ 15280422 h 47"/>
                  <a:gd name="T58" fmla="*/ 1920279 w 24"/>
                  <a:gd name="T59" fmla="*/ 13899088 h 47"/>
                  <a:gd name="T60" fmla="*/ 2265696 w 24"/>
                  <a:gd name="T61" fmla="*/ 12619535 h 47"/>
                  <a:gd name="T62" fmla="*/ 1177883 w 24"/>
                  <a:gd name="T63" fmla="*/ 12284331 h 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4" h="47">
                    <a:moveTo>
                      <a:pt x="3" y="37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1" y="18"/>
                      <a:pt x="0" y="17"/>
                      <a:pt x="0" y="16"/>
                    </a:cubicBezTo>
                    <a:cubicBezTo>
                      <a:pt x="0" y="15"/>
                      <a:pt x="0" y="13"/>
                      <a:pt x="0" y="13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9" y="32"/>
                      <a:pt x="19" y="32"/>
                      <a:pt x="19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4" y="36"/>
                      <a:pt x="24" y="36"/>
                      <a:pt x="24" y="36"/>
                    </a:cubicBezTo>
                    <a:cubicBezTo>
                      <a:pt x="22" y="39"/>
                      <a:pt x="22" y="39"/>
                      <a:pt x="22" y="39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2" y="41"/>
                      <a:pt x="22" y="41"/>
                      <a:pt x="22" y="41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4" y="43"/>
                      <a:pt x="14" y="43"/>
                      <a:pt x="14" y="43"/>
                    </a:cubicBezTo>
                    <a:cubicBezTo>
                      <a:pt x="11" y="44"/>
                      <a:pt x="11" y="44"/>
                      <a:pt x="11" y="44"/>
                    </a:cubicBezTo>
                    <a:cubicBezTo>
                      <a:pt x="11" y="44"/>
                      <a:pt x="10" y="43"/>
                      <a:pt x="9" y="43"/>
                    </a:cubicBezTo>
                    <a:cubicBezTo>
                      <a:pt x="9" y="43"/>
                      <a:pt x="8" y="45"/>
                      <a:pt x="8" y="45"/>
                    </a:cubicBezTo>
                    <a:cubicBezTo>
                      <a:pt x="6" y="45"/>
                      <a:pt x="6" y="45"/>
                      <a:pt x="6" y="45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1" y="46"/>
                      <a:pt x="1" y="46"/>
                      <a:pt x="1" y="46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8" y="39"/>
                      <a:pt x="8" y="39"/>
                      <a:pt x="8" y="39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4" y="38"/>
                      <a:pt x="4" y="38"/>
                      <a:pt x="4" y="38"/>
                    </a:cubicBezTo>
                    <a:lnTo>
                      <a:pt x="3" y="37"/>
                    </a:lnTo>
                    <a:close/>
                  </a:path>
                </a:pathLst>
              </a:custGeom>
              <a:solidFill>
                <a:schemeClr val="accent6"/>
              </a:solidFill>
              <a:ln w="3175">
                <a:solidFill>
                  <a:schemeClr val="accent1">
                    <a:alpha val="70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400" b="1" dirty="0">
                  <a:solidFill>
                    <a:schemeClr val="bg1"/>
                  </a:solidFill>
                  <a:latin typeface="HelveticaNeue-UltraLight" panose="02000206000000020004" pitchFamily="50"/>
                  <a:ea typeface="MS PGothic" panose="020B0600070205080204" pitchFamily="34" charset="-128"/>
                </a:endParaRPr>
              </a:p>
            </p:txBody>
          </p:sp>
          <p:sp>
            <p:nvSpPr>
              <p:cNvPr id="398" name="Freeform 226">
                <a:extLst>
                  <a:ext uri="{FF2B5EF4-FFF2-40B4-BE49-F238E27FC236}">
                    <a16:creationId xmlns:a16="http://schemas.microsoft.com/office/drawing/2014/main" id="{6C781164-F40F-8B43-803B-B6A7AA54C2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1" y="1331"/>
                <a:ext cx="34" cy="22"/>
              </a:xfrm>
              <a:custGeom>
                <a:avLst/>
                <a:gdLst>
                  <a:gd name="T0" fmla="*/ 24 w 34"/>
                  <a:gd name="T1" fmla="*/ 22 h 22"/>
                  <a:gd name="T2" fmla="*/ 0 w 34"/>
                  <a:gd name="T3" fmla="*/ 18 h 22"/>
                  <a:gd name="T4" fmla="*/ 13 w 34"/>
                  <a:gd name="T5" fmla="*/ 0 h 22"/>
                  <a:gd name="T6" fmla="*/ 27 w 34"/>
                  <a:gd name="T7" fmla="*/ 3 h 22"/>
                  <a:gd name="T8" fmla="*/ 34 w 34"/>
                  <a:gd name="T9" fmla="*/ 15 h 22"/>
                  <a:gd name="T10" fmla="*/ 24 w 34"/>
                  <a:gd name="T11" fmla="*/ 22 h 2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34" h="22">
                    <a:moveTo>
                      <a:pt x="24" y="22"/>
                    </a:moveTo>
                    <a:lnTo>
                      <a:pt x="0" y="18"/>
                    </a:lnTo>
                    <a:lnTo>
                      <a:pt x="13" y="0"/>
                    </a:lnTo>
                    <a:lnTo>
                      <a:pt x="27" y="3"/>
                    </a:lnTo>
                    <a:lnTo>
                      <a:pt x="34" y="15"/>
                    </a:lnTo>
                    <a:lnTo>
                      <a:pt x="24" y="22"/>
                    </a:lnTo>
                    <a:close/>
                  </a:path>
                </a:pathLst>
              </a:custGeom>
              <a:grpFill/>
              <a:ln w="3175">
                <a:solidFill>
                  <a:schemeClr val="accent1">
                    <a:alpha val="70000"/>
                  </a:schemeClr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5pPr>
                <a:lvl6pPr marL="22860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6pPr>
                <a:lvl7pPr marL="27432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7pPr>
                <a:lvl8pPr marL="32004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8pPr>
                <a:lvl9pPr marL="3657600" algn="l" defTabSz="914400" rtl="0" eaLnBrk="1" latinLnBrk="0" hangingPunct="1">
                  <a:defRPr sz="1400" b="1" kern="1200">
                    <a:solidFill>
                      <a:schemeClr val="bg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+mn-cs"/>
                  </a:defRPr>
                </a:lvl9pPr>
              </a:lstStyle>
              <a:p>
                <a:endParaRPr lang="en-GB" dirty="0">
                  <a:latin typeface="HelveticaNeue-UltraLight" panose="02000206000000020004" pitchFamily="50"/>
                </a:endParaRPr>
              </a:p>
            </p:txBody>
          </p:sp>
        </p:grpSp>
        <p:sp>
          <p:nvSpPr>
            <p:cNvPr id="359" name="Freeform 186">
              <a:extLst>
                <a:ext uri="{FF2B5EF4-FFF2-40B4-BE49-F238E27FC236}">
                  <a16:creationId xmlns:a16="http://schemas.microsoft.com/office/drawing/2014/main" id="{DE2EA677-FF55-3743-A7FF-27FFEAC40C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75263" y="3709988"/>
              <a:ext cx="73025" cy="44450"/>
            </a:xfrm>
            <a:custGeom>
              <a:avLst/>
              <a:gdLst>
                <a:gd name="T0" fmla="*/ 0 w 46"/>
                <a:gd name="T1" fmla="*/ 2147483646 h 28"/>
                <a:gd name="T2" fmla="*/ 2147483646 w 46"/>
                <a:gd name="T3" fmla="*/ 2147483646 h 28"/>
                <a:gd name="T4" fmla="*/ 2147483646 w 46"/>
                <a:gd name="T5" fmla="*/ 2147483646 h 28"/>
                <a:gd name="T6" fmla="*/ 2147483646 w 46"/>
                <a:gd name="T7" fmla="*/ 2147483646 h 28"/>
                <a:gd name="T8" fmla="*/ 2147483646 w 46"/>
                <a:gd name="T9" fmla="*/ 2147483646 h 28"/>
                <a:gd name="T10" fmla="*/ 2147483646 w 46"/>
                <a:gd name="T11" fmla="*/ 0 h 28"/>
                <a:gd name="T12" fmla="*/ 2147483646 w 46"/>
                <a:gd name="T13" fmla="*/ 2147483646 h 28"/>
                <a:gd name="T14" fmla="*/ 2147483646 w 46"/>
                <a:gd name="T15" fmla="*/ 2147483646 h 28"/>
                <a:gd name="T16" fmla="*/ 2147483646 w 46"/>
                <a:gd name="T17" fmla="*/ 2147483646 h 28"/>
                <a:gd name="T18" fmla="*/ 2147483646 w 46"/>
                <a:gd name="T19" fmla="*/ 2147483646 h 28"/>
                <a:gd name="T20" fmla="*/ 2147483646 w 46"/>
                <a:gd name="T21" fmla="*/ 2147483646 h 28"/>
                <a:gd name="T22" fmla="*/ 2147483646 w 46"/>
                <a:gd name="T23" fmla="*/ 2147483646 h 28"/>
                <a:gd name="T24" fmla="*/ 2147483646 w 46"/>
                <a:gd name="T25" fmla="*/ 2147483646 h 28"/>
                <a:gd name="T26" fmla="*/ 2147483646 w 46"/>
                <a:gd name="T27" fmla="*/ 2147483646 h 28"/>
                <a:gd name="T28" fmla="*/ 0 w 46"/>
                <a:gd name="T29" fmla="*/ 2147483646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6" h="28">
                  <a:moveTo>
                    <a:pt x="0" y="15"/>
                  </a:moveTo>
                  <a:lnTo>
                    <a:pt x="3" y="17"/>
                  </a:lnTo>
                  <a:lnTo>
                    <a:pt x="12" y="14"/>
                  </a:lnTo>
                  <a:lnTo>
                    <a:pt x="13" y="8"/>
                  </a:lnTo>
                  <a:lnTo>
                    <a:pt x="27" y="9"/>
                  </a:lnTo>
                  <a:lnTo>
                    <a:pt x="46" y="0"/>
                  </a:lnTo>
                  <a:lnTo>
                    <a:pt x="46" y="1"/>
                  </a:lnTo>
                  <a:lnTo>
                    <a:pt x="33" y="11"/>
                  </a:lnTo>
                  <a:lnTo>
                    <a:pt x="36" y="18"/>
                  </a:lnTo>
                  <a:lnTo>
                    <a:pt x="27" y="21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8" y="26"/>
                  </a:lnTo>
                  <a:lnTo>
                    <a:pt x="2" y="23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0" name="Freeform 187">
              <a:extLst>
                <a:ext uri="{FF2B5EF4-FFF2-40B4-BE49-F238E27FC236}">
                  <a16:creationId xmlns:a16="http://schemas.microsoft.com/office/drawing/2014/main" id="{87016ED3-BF22-044C-80AC-250E2065A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063" y="3095625"/>
              <a:ext cx="1508125" cy="1047750"/>
            </a:xfrm>
            <a:custGeom>
              <a:avLst/>
              <a:gdLst>
                <a:gd name="T0" fmla="*/ 2147483646 w 950"/>
                <a:gd name="T1" fmla="*/ 2147483646 h 660"/>
                <a:gd name="T2" fmla="*/ 2147483646 w 950"/>
                <a:gd name="T3" fmla="*/ 2147483646 h 660"/>
                <a:gd name="T4" fmla="*/ 2147483646 w 950"/>
                <a:gd name="T5" fmla="*/ 2147483646 h 660"/>
                <a:gd name="T6" fmla="*/ 2147483646 w 950"/>
                <a:gd name="T7" fmla="*/ 2147483646 h 660"/>
                <a:gd name="T8" fmla="*/ 2147483646 w 950"/>
                <a:gd name="T9" fmla="*/ 2147483646 h 660"/>
                <a:gd name="T10" fmla="*/ 2147483646 w 950"/>
                <a:gd name="T11" fmla="*/ 2147483646 h 660"/>
                <a:gd name="T12" fmla="*/ 2147483646 w 950"/>
                <a:gd name="T13" fmla="*/ 2147483646 h 660"/>
                <a:gd name="T14" fmla="*/ 2147483646 w 950"/>
                <a:gd name="T15" fmla="*/ 2147483646 h 660"/>
                <a:gd name="T16" fmla="*/ 2147483646 w 950"/>
                <a:gd name="T17" fmla="*/ 2147483646 h 660"/>
                <a:gd name="T18" fmla="*/ 2147483646 w 950"/>
                <a:gd name="T19" fmla="*/ 2147483646 h 660"/>
                <a:gd name="T20" fmla="*/ 2147483646 w 950"/>
                <a:gd name="T21" fmla="*/ 2147483646 h 660"/>
                <a:gd name="T22" fmla="*/ 2147483646 w 950"/>
                <a:gd name="T23" fmla="*/ 2147483646 h 660"/>
                <a:gd name="T24" fmla="*/ 2147483646 w 950"/>
                <a:gd name="T25" fmla="*/ 2147483646 h 660"/>
                <a:gd name="T26" fmla="*/ 2147483646 w 950"/>
                <a:gd name="T27" fmla="*/ 2147483646 h 660"/>
                <a:gd name="T28" fmla="*/ 2147483646 w 950"/>
                <a:gd name="T29" fmla="*/ 2147483646 h 660"/>
                <a:gd name="T30" fmla="*/ 2147483646 w 950"/>
                <a:gd name="T31" fmla="*/ 2147483646 h 660"/>
                <a:gd name="T32" fmla="*/ 2147483646 w 950"/>
                <a:gd name="T33" fmla="*/ 2147483646 h 660"/>
                <a:gd name="T34" fmla="*/ 2147483646 w 950"/>
                <a:gd name="T35" fmla="*/ 2147483646 h 660"/>
                <a:gd name="T36" fmla="*/ 2147483646 w 950"/>
                <a:gd name="T37" fmla="*/ 2147483646 h 660"/>
                <a:gd name="T38" fmla="*/ 2147483646 w 950"/>
                <a:gd name="T39" fmla="*/ 2147483646 h 660"/>
                <a:gd name="T40" fmla="*/ 2147483646 w 950"/>
                <a:gd name="T41" fmla="*/ 2147483646 h 660"/>
                <a:gd name="T42" fmla="*/ 2147483646 w 950"/>
                <a:gd name="T43" fmla="*/ 2147483646 h 660"/>
                <a:gd name="T44" fmla="*/ 2147483646 w 950"/>
                <a:gd name="T45" fmla="*/ 2147483646 h 660"/>
                <a:gd name="T46" fmla="*/ 2147483646 w 950"/>
                <a:gd name="T47" fmla="*/ 2147483646 h 660"/>
                <a:gd name="T48" fmla="*/ 2147483646 w 950"/>
                <a:gd name="T49" fmla="*/ 2147483646 h 660"/>
                <a:gd name="T50" fmla="*/ 2147483646 w 950"/>
                <a:gd name="T51" fmla="*/ 2147483646 h 660"/>
                <a:gd name="T52" fmla="*/ 2147483646 w 950"/>
                <a:gd name="T53" fmla="*/ 2147483646 h 660"/>
                <a:gd name="T54" fmla="*/ 2147483646 w 950"/>
                <a:gd name="T55" fmla="*/ 2147483646 h 660"/>
                <a:gd name="T56" fmla="*/ 2147483646 w 950"/>
                <a:gd name="T57" fmla="*/ 2147483646 h 660"/>
                <a:gd name="T58" fmla="*/ 2147483646 w 950"/>
                <a:gd name="T59" fmla="*/ 2147483646 h 660"/>
                <a:gd name="T60" fmla="*/ 2147483646 w 950"/>
                <a:gd name="T61" fmla="*/ 2147483646 h 660"/>
                <a:gd name="T62" fmla="*/ 2147483646 w 950"/>
                <a:gd name="T63" fmla="*/ 2147483646 h 660"/>
                <a:gd name="T64" fmla="*/ 2147483646 w 950"/>
                <a:gd name="T65" fmla="*/ 2147483646 h 660"/>
                <a:gd name="T66" fmla="*/ 2147483646 w 950"/>
                <a:gd name="T67" fmla="*/ 2147483646 h 660"/>
                <a:gd name="T68" fmla="*/ 2147483646 w 950"/>
                <a:gd name="T69" fmla="*/ 2147483646 h 660"/>
                <a:gd name="T70" fmla="*/ 2147483646 w 950"/>
                <a:gd name="T71" fmla="*/ 2147483646 h 660"/>
                <a:gd name="T72" fmla="*/ 2147483646 w 950"/>
                <a:gd name="T73" fmla="*/ 2147483646 h 660"/>
                <a:gd name="T74" fmla="*/ 2147483646 w 950"/>
                <a:gd name="T75" fmla="*/ 2147483646 h 660"/>
                <a:gd name="T76" fmla="*/ 2147483646 w 950"/>
                <a:gd name="T77" fmla="*/ 2147483646 h 660"/>
                <a:gd name="T78" fmla="*/ 2147483646 w 950"/>
                <a:gd name="T79" fmla="*/ 2147483646 h 660"/>
                <a:gd name="T80" fmla="*/ 2147483646 w 950"/>
                <a:gd name="T81" fmla="*/ 2147483646 h 660"/>
                <a:gd name="T82" fmla="*/ 2147483646 w 950"/>
                <a:gd name="T83" fmla="*/ 2147483646 h 660"/>
                <a:gd name="T84" fmla="*/ 2147483646 w 950"/>
                <a:gd name="T85" fmla="*/ 2147483646 h 660"/>
                <a:gd name="T86" fmla="*/ 2147483646 w 950"/>
                <a:gd name="T87" fmla="*/ 2147483646 h 660"/>
                <a:gd name="T88" fmla="*/ 2147483646 w 950"/>
                <a:gd name="T89" fmla="*/ 2147483646 h 660"/>
                <a:gd name="T90" fmla="*/ 2147483646 w 950"/>
                <a:gd name="T91" fmla="*/ 2147483646 h 660"/>
                <a:gd name="T92" fmla="*/ 2147483646 w 950"/>
                <a:gd name="T93" fmla="*/ 2147483646 h 660"/>
                <a:gd name="T94" fmla="*/ 2147483646 w 950"/>
                <a:gd name="T95" fmla="*/ 2147483646 h 660"/>
                <a:gd name="T96" fmla="*/ 2147483646 w 950"/>
                <a:gd name="T97" fmla="*/ 2147483646 h 660"/>
                <a:gd name="T98" fmla="*/ 2147483646 w 950"/>
                <a:gd name="T99" fmla="*/ 2147483646 h 660"/>
                <a:gd name="T100" fmla="*/ 2147483646 w 950"/>
                <a:gd name="T101" fmla="*/ 2147483646 h 660"/>
                <a:gd name="T102" fmla="*/ 2147483646 w 950"/>
                <a:gd name="T103" fmla="*/ 2147483646 h 660"/>
                <a:gd name="T104" fmla="*/ 2147483646 w 950"/>
                <a:gd name="T105" fmla="*/ 2147483646 h 660"/>
                <a:gd name="T106" fmla="*/ 2147483646 w 950"/>
                <a:gd name="T107" fmla="*/ 2147483646 h 660"/>
                <a:gd name="T108" fmla="*/ 2147483646 w 950"/>
                <a:gd name="T109" fmla="*/ 2147483646 h 660"/>
                <a:gd name="T110" fmla="*/ 2147483646 w 950"/>
                <a:gd name="T111" fmla="*/ 2147483646 h 660"/>
                <a:gd name="T112" fmla="*/ 2147483646 w 950"/>
                <a:gd name="T113" fmla="*/ 2147483646 h 660"/>
                <a:gd name="T114" fmla="*/ 2147483646 w 950"/>
                <a:gd name="T115" fmla="*/ 2147483646 h 660"/>
                <a:gd name="T116" fmla="*/ 2147483646 w 950"/>
                <a:gd name="T117" fmla="*/ 2147483646 h 660"/>
                <a:gd name="T118" fmla="*/ 2147483646 w 950"/>
                <a:gd name="T119" fmla="*/ 2147483646 h 660"/>
                <a:gd name="T120" fmla="*/ 2147483646 w 950"/>
                <a:gd name="T121" fmla="*/ 2147483646 h 6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950" h="660">
                  <a:moveTo>
                    <a:pt x="890" y="118"/>
                  </a:moveTo>
                  <a:lnTo>
                    <a:pt x="890" y="118"/>
                  </a:lnTo>
                  <a:lnTo>
                    <a:pt x="880" y="98"/>
                  </a:lnTo>
                  <a:lnTo>
                    <a:pt x="840" y="88"/>
                  </a:lnTo>
                  <a:lnTo>
                    <a:pt x="792" y="0"/>
                  </a:lnTo>
                  <a:lnTo>
                    <a:pt x="746" y="0"/>
                  </a:lnTo>
                  <a:lnTo>
                    <a:pt x="732" y="24"/>
                  </a:lnTo>
                  <a:lnTo>
                    <a:pt x="702" y="78"/>
                  </a:lnTo>
                  <a:lnTo>
                    <a:pt x="672" y="78"/>
                  </a:lnTo>
                  <a:lnTo>
                    <a:pt x="668" y="88"/>
                  </a:lnTo>
                  <a:lnTo>
                    <a:pt x="668" y="90"/>
                  </a:lnTo>
                  <a:lnTo>
                    <a:pt x="670" y="90"/>
                  </a:lnTo>
                  <a:lnTo>
                    <a:pt x="672" y="90"/>
                  </a:lnTo>
                  <a:lnTo>
                    <a:pt x="672" y="92"/>
                  </a:lnTo>
                  <a:lnTo>
                    <a:pt x="674" y="92"/>
                  </a:lnTo>
                  <a:lnTo>
                    <a:pt x="676" y="92"/>
                  </a:lnTo>
                  <a:lnTo>
                    <a:pt x="676" y="94"/>
                  </a:lnTo>
                  <a:lnTo>
                    <a:pt x="678" y="94"/>
                  </a:lnTo>
                  <a:lnTo>
                    <a:pt x="676" y="94"/>
                  </a:lnTo>
                  <a:lnTo>
                    <a:pt x="676" y="92"/>
                  </a:lnTo>
                  <a:lnTo>
                    <a:pt x="674" y="92"/>
                  </a:lnTo>
                  <a:lnTo>
                    <a:pt x="672" y="92"/>
                  </a:lnTo>
                  <a:lnTo>
                    <a:pt x="672" y="90"/>
                  </a:lnTo>
                  <a:lnTo>
                    <a:pt x="670" y="90"/>
                  </a:lnTo>
                  <a:lnTo>
                    <a:pt x="668" y="90"/>
                  </a:lnTo>
                  <a:lnTo>
                    <a:pt x="668" y="88"/>
                  </a:lnTo>
                  <a:lnTo>
                    <a:pt x="658" y="108"/>
                  </a:lnTo>
                  <a:lnTo>
                    <a:pt x="658" y="132"/>
                  </a:lnTo>
                  <a:lnTo>
                    <a:pt x="702" y="138"/>
                  </a:lnTo>
                  <a:lnTo>
                    <a:pt x="712" y="158"/>
                  </a:lnTo>
                  <a:lnTo>
                    <a:pt x="668" y="172"/>
                  </a:lnTo>
                  <a:lnTo>
                    <a:pt x="632" y="188"/>
                  </a:lnTo>
                  <a:lnTo>
                    <a:pt x="598" y="202"/>
                  </a:lnTo>
                  <a:lnTo>
                    <a:pt x="588" y="236"/>
                  </a:lnTo>
                  <a:lnTo>
                    <a:pt x="534" y="242"/>
                  </a:lnTo>
                  <a:lnTo>
                    <a:pt x="480" y="276"/>
                  </a:lnTo>
                  <a:lnTo>
                    <a:pt x="430" y="252"/>
                  </a:lnTo>
                  <a:lnTo>
                    <a:pt x="370" y="246"/>
                  </a:lnTo>
                  <a:lnTo>
                    <a:pt x="326" y="202"/>
                  </a:lnTo>
                  <a:lnTo>
                    <a:pt x="262" y="182"/>
                  </a:lnTo>
                  <a:lnTo>
                    <a:pt x="256" y="132"/>
                  </a:lnTo>
                  <a:lnTo>
                    <a:pt x="226" y="118"/>
                  </a:lnTo>
                  <a:lnTo>
                    <a:pt x="222" y="114"/>
                  </a:lnTo>
                  <a:lnTo>
                    <a:pt x="220" y="116"/>
                  </a:lnTo>
                  <a:lnTo>
                    <a:pt x="218" y="120"/>
                  </a:lnTo>
                  <a:lnTo>
                    <a:pt x="218" y="122"/>
                  </a:lnTo>
                  <a:lnTo>
                    <a:pt x="218" y="124"/>
                  </a:lnTo>
                  <a:lnTo>
                    <a:pt x="218" y="122"/>
                  </a:lnTo>
                  <a:lnTo>
                    <a:pt x="218" y="120"/>
                  </a:lnTo>
                  <a:lnTo>
                    <a:pt x="222" y="114"/>
                  </a:lnTo>
                  <a:lnTo>
                    <a:pt x="218" y="108"/>
                  </a:lnTo>
                  <a:lnTo>
                    <a:pt x="208" y="114"/>
                  </a:lnTo>
                  <a:lnTo>
                    <a:pt x="208" y="124"/>
                  </a:lnTo>
                  <a:lnTo>
                    <a:pt x="208" y="114"/>
                  </a:lnTo>
                  <a:lnTo>
                    <a:pt x="192" y="118"/>
                  </a:lnTo>
                  <a:lnTo>
                    <a:pt x="182" y="148"/>
                  </a:lnTo>
                  <a:lnTo>
                    <a:pt x="142" y="142"/>
                  </a:lnTo>
                  <a:lnTo>
                    <a:pt x="132" y="192"/>
                  </a:lnTo>
                  <a:lnTo>
                    <a:pt x="98" y="198"/>
                  </a:lnTo>
                  <a:lnTo>
                    <a:pt x="88" y="256"/>
                  </a:lnTo>
                  <a:lnTo>
                    <a:pt x="68" y="276"/>
                  </a:lnTo>
                  <a:lnTo>
                    <a:pt x="44" y="296"/>
                  </a:lnTo>
                  <a:lnTo>
                    <a:pt x="4" y="306"/>
                  </a:lnTo>
                  <a:lnTo>
                    <a:pt x="0" y="326"/>
                  </a:lnTo>
                  <a:lnTo>
                    <a:pt x="10" y="334"/>
                  </a:lnTo>
                  <a:lnTo>
                    <a:pt x="14" y="350"/>
                  </a:lnTo>
                  <a:lnTo>
                    <a:pt x="4" y="354"/>
                  </a:lnTo>
                  <a:lnTo>
                    <a:pt x="14" y="364"/>
                  </a:lnTo>
                  <a:lnTo>
                    <a:pt x="30" y="370"/>
                  </a:lnTo>
                  <a:lnTo>
                    <a:pt x="44" y="390"/>
                  </a:lnTo>
                  <a:lnTo>
                    <a:pt x="64" y="390"/>
                  </a:lnTo>
                  <a:lnTo>
                    <a:pt x="94" y="390"/>
                  </a:lnTo>
                  <a:lnTo>
                    <a:pt x="98" y="398"/>
                  </a:lnTo>
                  <a:lnTo>
                    <a:pt x="78" y="428"/>
                  </a:lnTo>
                  <a:lnTo>
                    <a:pt x="84" y="444"/>
                  </a:lnTo>
                  <a:lnTo>
                    <a:pt x="74" y="458"/>
                  </a:lnTo>
                  <a:lnTo>
                    <a:pt x="84" y="478"/>
                  </a:lnTo>
                  <a:lnTo>
                    <a:pt x="108" y="488"/>
                  </a:lnTo>
                  <a:lnTo>
                    <a:pt x="104" y="492"/>
                  </a:lnTo>
                  <a:lnTo>
                    <a:pt x="114" y="492"/>
                  </a:lnTo>
                  <a:lnTo>
                    <a:pt x="148" y="508"/>
                  </a:lnTo>
                  <a:lnTo>
                    <a:pt x="178" y="522"/>
                  </a:lnTo>
                  <a:lnTo>
                    <a:pt x="208" y="528"/>
                  </a:lnTo>
                  <a:lnTo>
                    <a:pt x="218" y="536"/>
                  </a:lnTo>
                  <a:lnTo>
                    <a:pt x="226" y="536"/>
                  </a:lnTo>
                  <a:lnTo>
                    <a:pt x="242" y="546"/>
                  </a:lnTo>
                  <a:lnTo>
                    <a:pt x="262" y="546"/>
                  </a:lnTo>
                  <a:lnTo>
                    <a:pt x="282" y="546"/>
                  </a:lnTo>
                  <a:lnTo>
                    <a:pt x="296" y="528"/>
                  </a:lnTo>
                  <a:lnTo>
                    <a:pt x="316" y="512"/>
                  </a:lnTo>
                  <a:lnTo>
                    <a:pt x="340" y="512"/>
                  </a:lnTo>
                  <a:lnTo>
                    <a:pt x="360" y="528"/>
                  </a:lnTo>
                  <a:lnTo>
                    <a:pt x="370" y="528"/>
                  </a:lnTo>
                  <a:lnTo>
                    <a:pt x="380" y="532"/>
                  </a:lnTo>
                  <a:lnTo>
                    <a:pt x="386" y="556"/>
                  </a:lnTo>
                  <a:lnTo>
                    <a:pt x="376" y="586"/>
                  </a:lnTo>
                  <a:lnTo>
                    <a:pt x="376" y="596"/>
                  </a:lnTo>
                  <a:lnTo>
                    <a:pt x="390" y="600"/>
                  </a:lnTo>
                  <a:lnTo>
                    <a:pt x="400" y="616"/>
                  </a:lnTo>
                  <a:lnTo>
                    <a:pt x="400" y="626"/>
                  </a:lnTo>
                  <a:lnTo>
                    <a:pt x="424" y="636"/>
                  </a:lnTo>
                  <a:lnTo>
                    <a:pt x="420" y="640"/>
                  </a:lnTo>
                  <a:lnTo>
                    <a:pt x="444" y="636"/>
                  </a:lnTo>
                  <a:lnTo>
                    <a:pt x="450" y="616"/>
                  </a:lnTo>
                  <a:lnTo>
                    <a:pt x="500" y="616"/>
                  </a:lnTo>
                  <a:lnTo>
                    <a:pt x="518" y="630"/>
                  </a:lnTo>
                  <a:lnTo>
                    <a:pt x="524" y="646"/>
                  </a:lnTo>
                  <a:lnTo>
                    <a:pt x="534" y="640"/>
                  </a:lnTo>
                  <a:lnTo>
                    <a:pt x="568" y="660"/>
                  </a:lnTo>
                  <a:lnTo>
                    <a:pt x="568" y="646"/>
                  </a:lnTo>
                  <a:lnTo>
                    <a:pt x="608" y="630"/>
                  </a:lnTo>
                  <a:lnTo>
                    <a:pt x="612" y="626"/>
                  </a:lnTo>
                  <a:lnTo>
                    <a:pt x="622" y="620"/>
                  </a:lnTo>
                  <a:lnTo>
                    <a:pt x="632" y="626"/>
                  </a:lnTo>
                  <a:lnTo>
                    <a:pt x="652" y="616"/>
                  </a:lnTo>
                  <a:lnTo>
                    <a:pt x="678" y="600"/>
                  </a:lnTo>
                  <a:lnTo>
                    <a:pt x="702" y="582"/>
                  </a:lnTo>
                  <a:lnTo>
                    <a:pt x="712" y="562"/>
                  </a:lnTo>
                  <a:lnTo>
                    <a:pt x="726" y="542"/>
                  </a:lnTo>
                  <a:lnTo>
                    <a:pt x="742" y="512"/>
                  </a:lnTo>
                  <a:lnTo>
                    <a:pt x="742" y="498"/>
                  </a:lnTo>
                  <a:lnTo>
                    <a:pt x="736" y="488"/>
                  </a:lnTo>
                  <a:lnTo>
                    <a:pt x="742" y="472"/>
                  </a:lnTo>
                  <a:lnTo>
                    <a:pt x="736" y="454"/>
                  </a:lnTo>
                  <a:lnTo>
                    <a:pt x="712" y="404"/>
                  </a:lnTo>
                  <a:lnTo>
                    <a:pt x="716" y="398"/>
                  </a:lnTo>
                  <a:lnTo>
                    <a:pt x="736" y="374"/>
                  </a:lnTo>
                  <a:lnTo>
                    <a:pt x="752" y="370"/>
                  </a:lnTo>
                  <a:lnTo>
                    <a:pt x="754" y="368"/>
                  </a:lnTo>
                  <a:lnTo>
                    <a:pt x="754" y="364"/>
                  </a:lnTo>
                  <a:lnTo>
                    <a:pt x="752" y="360"/>
                  </a:lnTo>
                  <a:lnTo>
                    <a:pt x="726" y="354"/>
                  </a:lnTo>
                  <a:lnTo>
                    <a:pt x="712" y="360"/>
                  </a:lnTo>
                  <a:lnTo>
                    <a:pt x="702" y="354"/>
                  </a:lnTo>
                  <a:lnTo>
                    <a:pt x="692" y="340"/>
                  </a:lnTo>
                  <a:lnTo>
                    <a:pt x="682" y="330"/>
                  </a:lnTo>
                  <a:lnTo>
                    <a:pt x="706" y="320"/>
                  </a:lnTo>
                  <a:lnTo>
                    <a:pt x="722" y="306"/>
                  </a:lnTo>
                  <a:lnTo>
                    <a:pt x="746" y="290"/>
                  </a:lnTo>
                  <a:lnTo>
                    <a:pt x="756" y="290"/>
                  </a:lnTo>
                  <a:lnTo>
                    <a:pt x="742" y="310"/>
                  </a:lnTo>
                  <a:lnTo>
                    <a:pt x="752" y="320"/>
                  </a:lnTo>
                  <a:lnTo>
                    <a:pt x="762" y="316"/>
                  </a:lnTo>
                  <a:lnTo>
                    <a:pt x="786" y="306"/>
                  </a:lnTo>
                  <a:lnTo>
                    <a:pt x="792" y="284"/>
                  </a:lnTo>
                  <a:lnTo>
                    <a:pt x="806" y="272"/>
                  </a:lnTo>
                  <a:lnTo>
                    <a:pt x="820" y="282"/>
                  </a:lnTo>
                  <a:lnTo>
                    <a:pt x="818" y="262"/>
                  </a:lnTo>
                  <a:lnTo>
                    <a:pt x="838" y="250"/>
                  </a:lnTo>
                  <a:lnTo>
                    <a:pt x="864" y="254"/>
                  </a:lnTo>
                  <a:lnTo>
                    <a:pt x="876" y="246"/>
                  </a:lnTo>
                  <a:lnTo>
                    <a:pt x="890" y="252"/>
                  </a:lnTo>
                  <a:lnTo>
                    <a:pt x="900" y="198"/>
                  </a:lnTo>
                  <a:lnTo>
                    <a:pt x="924" y="192"/>
                  </a:lnTo>
                  <a:lnTo>
                    <a:pt x="950" y="118"/>
                  </a:lnTo>
                  <a:lnTo>
                    <a:pt x="890" y="118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1" name="Freeform 188">
              <a:extLst>
                <a:ext uri="{FF2B5EF4-FFF2-40B4-BE49-F238E27FC236}">
                  <a16:creationId xmlns:a16="http://schemas.microsoft.com/office/drawing/2014/main" id="{B147A2F1-E155-9943-8FA6-6E66F5D1A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1763" y="4425950"/>
              <a:ext cx="57150" cy="68263"/>
            </a:xfrm>
            <a:custGeom>
              <a:avLst/>
              <a:gdLst>
                <a:gd name="T0" fmla="*/ 2147483646 w 42"/>
                <a:gd name="T1" fmla="*/ 0 h 54"/>
                <a:gd name="T2" fmla="*/ 0 w 42"/>
                <a:gd name="T3" fmla="*/ 2147483646 h 54"/>
                <a:gd name="T4" fmla="*/ 2147483646 w 42"/>
                <a:gd name="T5" fmla="*/ 2147483646 h 54"/>
                <a:gd name="T6" fmla="*/ 2147483646 w 42"/>
                <a:gd name="T7" fmla="*/ 2147483646 h 54"/>
                <a:gd name="T8" fmla="*/ 2147483646 w 42"/>
                <a:gd name="T9" fmla="*/ 2147483646 h 54"/>
                <a:gd name="T10" fmla="*/ 2147483646 w 42"/>
                <a:gd name="T11" fmla="*/ 0 h 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" h="54">
                  <a:moveTo>
                    <a:pt x="6" y="0"/>
                  </a:moveTo>
                  <a:lnTo>
                    <a:pt x="0" y="24"/>
                  </a:lnTo>
                  <a:lnTo>
                    <a:pt x="6" y="54"/>
                  </a:lnTo>
                  <a:lnTo>
                    <a:pt x="30" y="54"/>
                  </a:lnTo>
                  <a:lnTo>
                    <a:pt x="42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2" name="Freeform 189">
              <a:extLst>
                <a:ext uri="{FF2B5EF4-FFF2-40B4-BE49-F238E27FC236}">
                  <a16:creationId xmlns:a16="http://schemas.microsoft.com/office/drawing/2014/main" id="{75CAF746-4AA1-9445-B4E6-DD158B51A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5663" y="4143375"/>
              <a:ext cx="53975" cy="53975"/>
            </a:xfrm>
            <a:custGeom>
              <a:avLst/>
              <a:gdLst>
                <a:gd name="T0" fmla="*/ 0 w 42"/>
                <a:gd name="T1" fmla="*/ 2147483646 h 42"/>
                <a:gd name="T2" fmla="*/ 2147483646 w 42"/>
                <a:gd name="T3" fmla="*/ 2147483646 h 42"/>
                <a:gd name="T4" fmla="*/ 2147483646 w 42"/>
                <a:gd name="T5" fmla="*/ 0 h 42"/>
                <a:gd name="T6" fmla="*/ 2147483646 w 42"/>
                <a:gd name="T7" fmla="*/ 2147483646 h 42"/>
                <a:gd name="T8" fmla="*/ 2147483646 w 42"/>
                <a:gd name="T9" fmla="*/ 2147483646 h 42"/>
                <a:gd name="T10" fmla="*/ 2147483646 w 42"/>
                <a:gd name="T11" fmla="*/ 2147483646 h 42"/>
                <a:gd name="T12" fmla="*/ 0 w 42"/>
                <a:gd name="T13" fmla="*/ 2147483646 h 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" h="42">
                  <a:moveTo>
                    <a:pt x="0" y="30"/>
                  </a:moveTo>
                  <a:lnTo>
                    <a:pt x="12" y="12"/>
                  </a:lnTo>
                  <a:lnTo>
                    <a:pt x="30" y="0"/>
                  </a:lnTo>
                  <a:lnTo>
                    <a:pt x="42" y="12"/>
                  </a:lnTo>
                  <a:lnTo>
                    <a:pt x="30" y="30"/>
                  </a:lnTo>
                  <a:lnTo>
                    <a:pt x="12" y="4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3" name="Freeform 190">
              <a:extLst>
                <a:ext uri="{FF2B5EF4-FFF2-40B4-BE49-F238E27FC236}">
                  <a16:creationId xmlns:a16="http://schemas.microsoft.com/office/drawing/2014/main" id="{31688E62-7041-0F4C-B12A-2AB973934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4010025"/>
              <a:ext cx="31750" cy="93663"/>
            </a:xfrm>
            <a:custGeom>
              <a:avLst/>
              <a:gdLst>
                <a:gd name="T0" fmla="*/ 0 w 24"/>
                <a:gd name="T1" fmla="*/ 2147483646 h 72"/>
                <a:gd name="T2" fmla="*/ 0 w 24"/>
                <a:gd name="T3" fmla="*/ 2147483646 h 72"/>
                <a:gd name="T4" fmla="*/ 2147483646 w 24"/>
                <a:gd name="T5" fmla="*/ 0 h 72"/>
                <a:gd name="T6" fmla="*/ 2147483646 w 24"/>
                <a:gd name="T7" fmla="*/ 2147483646 h 72"/>
                <a:gd name="T8" fmla="*/ 2147483646 w 24"/>
                <a:gd name="T9" fmla="*/ 2147483646 h 72"/>
                <a:gd name="T10" fmla="*/ 0 w 24"/>
                <a:gd name="T11" fmla="*/ 2147483646 h 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" h="72">
                  <a:moveTo>
                    <a:pt x="0" y="42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6" y="7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4" name="Freeform 191">
              <a:extLst>
                <a:ext uri="{FF2B5EF4-FFF2-40B4-BE49-F238E27FC236}">
                  <a16:creationId xmlns:a16="http://schemas.microsoft.com/office/drawing/2014/main" id="{91AFBA8C-5ECF-5D48-AEDF-FFBC5BA87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125" y="3767138"/>
              <a:ext cx="46038" cy="69850"/>
            </a:xfrm>
            <a:custGeom>
              <a:avLst/>
              <a:gdLst>
                <a:gd name="T0" fmla="*/ 0 w 36"/>
                <a:gd name="T1" fmla="*/ 2147483646 h 54"/>
                <a:gd name="T2" fmla="*/ 2147483646 w 36"/>
                <a:gd name="T3" fmla="*/ 2147483646 h 54"/>
                <a:gd name="T4" fmla="*/ 2147483646 w 36"/>
                <a:gd name="T5" fmla="*/ 2147483646 h 54"/>
                <a:gd name="T6" fmla="*/ 2147483646 w 36"/>
                <a:gd name="T7" fmla="*/ 2147483646 h 54"/>
                <a:gd name="T8" fmla="*/ 2147483646 w 36"/>
                <a:gd name="T9" fmla="*/ 2147483646 h 54"/>
                <a:gd name="T10" fmla="*/ 2147483646 w 36"/>
                <a:gd name="T11" fmla="*/ 0 h 54"/>
                <a:gd name="T12" fmla="*/ 0 w 36"/>
                <a:gd name="T13" fmla="*/ 2147483646 h 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" h="54">
                  <a:moveTo>
                    <a:pt x="0" y="18"/>
                  </a:moveTo>
                  <a:lnTo>
                    <a:pt x="6" y="36"/>
                  </a:lnTo>
                  <a:lnTo>
                    <a:pt x="12" y="54"/>
                  </a:lnTo>
                  <a:lnTo>
                    <a:pt x="30" y="42"/>
                  </a:lnTo>
                  <a:lnTo>
                    <a:pt x="36" y="18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5" name="Freeform 192">
              <a:extLst>
                <a:ext uri="{FF2B5EF4-FFF2-40B4-BE49-F238E27FC236}">
                  <a16:creationId xmlns:a16="http://schemas.microsoft.com/office/drawing/2014/main" id="{0DC48E01-A649-AC4D-85FC-FEF97E6BC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6688" y="3408363"/>
              <a:ext cx="344487" cy="374650"/>
            </a:xfrm>
            <a:custGeom>
              <a:avLst/>
              <a:gdLst>
                <a:gd name="T0" fmla="*/ 2147483646 w 264"/>
                <a:gd name="T1" fmla="*/ 2147483646 h 289"/>
                <a:gd name="T2" fmla="*/ 2147483646 w 264"/>
                <a:gd name="T3" fmla="*/ 2147483646 h 289"/>
                <a:gd name="T4" fmla="*/ 2147483646 w 264"/>
                <a:gd name="T5" fmla="*/ 2147483646 h 289"/>
                <a:gd name="T6" fmla="*/ 2147483646 w 264"/>
                <a:gd name="T7" fmla="*/ 2147483646 h 289"/>
                <a:gd name="T8" fmla="*/ 2147483646 w 264"/>
                <a:gd name="T9" fmla="*/ 2147483646 h 289"/>
                <a:gd name="T10" fmla="*/ 2147483646 w 264"/>
                <a:gd name="T11" fmla="*/ 2147483646 h 289"/>
                <a:gd name="T12" fmla="*/ 2147483646 w 264"/>
                <a:gd name="T13" fmla="*/ 2147483646 h 289"/>
                <a:gd name="T14" fmla="*/ 2147483646 w 264"/>
                <a:gd name="T15" fmla="*/ 2147483646 h 289"/>
                <a:gd name="T16" fmla="*/ 2147483646 w 264"/>
                <a:gd name="T17" fmla="*/ 2147483646 h 289"/>
                <a:gd name="T18" fmla="*/ 2147483646 w 264"/>
                <a:gd name="T19" fmla="*/ 2147483646 h 289"/>
                <a:gd name="T20" fmla="*/ 2147483646 w 264"/>
                <a:gd name="T21" fmla="*/ 0 h 289"/>
                <a:gd name="T22" fmla="*/ 2147483646 w 264"/>
                <a:gd name="T23" fmla="*/ 2147483646 h 289"/>
                <a:gd name="T24" fmla="*/ 2147483646 w 264"/>
                <a:gd name="T25" fmla="*/ 2147483646 h 289"/>
                <a:gd name="T26" fmla="*/ 2147483646 w 264"/>
                <a:gd name="T27" fmla="*/ 2147483646 h 289"/>
                <a:gd name="T28" fmla="*/ 2147483646 w 264"/>
                <a:gd name="T29" fmla="*/ 2147483646 h 289"/>
                <a:gd name="T30" fmla="*/ 2147483646 w 264"/>
                <a:gd name="T31" fmla="*/ 2147483646 h 289"/>
                <a:gd name="T32" fmla="*/ 2147483646 w 264"/>
                <a:gd name="T33" fmla="*/ 2147483646 h 289"/>
                <a:gd name="T34" fmla="*/ 2147483646 w 264"/>
                <a:gd name="T35" fmla="*/ 2147483646 h 289"/>
                <a:gd name="T36" fmla="*/ 2147483646 w 264"/>
                <a:gd name="T37" fmla="*/ 2147483646 h 289"/>
                <a:gd name="T38" fmla="*/ 2147483646 w 264"/>
                <a:gd name="T39" fmla="*/ 2147483646 h 289"/>
                <a:gd name="T40" fmla="*/ 2147483646 w 264"/>
                <a:gd name="T41" fmla="*/ 2147483646 h 289"/>
                <a:gd name="T42" fmla="*/ 2147483646 w 264"/>
                <a:gd name="T43" fmla="*/ 2147483646 h 289"/>
                <a:gd name="T44" fmla="*/ 2147483646 w 264"/>
                <a:gd name="T45" fmla="*/ 2147483646 h 289"/>
                <a:gd name="T46" fmla="*/ 2147483646 w 264"/>
                <a:gd name="T47" fmla="*/ 2147483646 h 289"/>
                <a:gd name="T48" fmla="*/ 2147483646 w 264"/>
                <a:gd name="T49" fmla="*/ 2147483646 h 289"/>
                <a:gd name="T50" fmla="*/ 2147483646 w 264"/>
                <a:gd name="T51" fmla="*/ 2147483646 h 289"/>
                <a:gd name="T52" fmla="*/ 2147483646 w 264"/>
                <a:gd name="T53" fmla="*/ 2147483646 h 289"/>
                <a:gd name="T54" fmla="*/ 2147483646 w 264"/>
                <a:gd name="T55" fmla="*/ 2147483646 h 289"/>
                <a:gd name="T56" fmla="*/ 2147483646 w 264"/>
                <a:gd name="T57" fmla="*/ 2147483646 h 289"/>
                <a:gd name="T58" fmla="*/ 2147483646 w 264"/>
                <a:gd name="T59" fmla="*/ 2147483646 h 289"/>
                <a:gd name="T60" fmla="*/ 2147483646 w 264"/>
                <a:gd name="T61" fmla="*/ 2147483646 h 289"/>
                <a:gd name="T62" fmla="*/ 2147483646 w 264"/>
                <a:gd name="T63" fmla="*/ 2147483646 h 289"/>
                <a:gd name="T64" fmla="*/ 2147483646 w 264"/>
                <a:gd name="T65" fmla="*/ 2147483646 h 289"/>
                <a:gd name="T66" fmla="*/ 0 w 264"/>
                <a:gd name="T67" fmla="*/ 2147483646 h 289"/>
                <a:gd name="T68" fmla="*/ 2147483646 w 264"/>
                <a:gd name="T69" fmla="*/ 2147483646 h 2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264" h="289">
                  <a:moveTo>
                    <a:pt x="6" y="247"/>
                  </a:moveTo>
                  <a:lnTo>
                    <a:pt x="42" y="235"/>
                  </a:lnTo>
                  <a:lnTo>
                    <a:pt x="66" y="235"/>
                  </a:lnTo>
                  <a:lnTo>
                    <a:pt x="108" y="199"/>
                  </a:lnTo>
                  <a:lnTo>
                    <a:pt x="138" y="187"/>
                  </a:lnTo>
                  <a:lnTo>
                    <a:pt x="144" y="157"/>
                  </a:lnTo>
                  <a:lnTo>
                    <a:pt x="156" y="109"/>
                  </a:lnTo>
                  <a:lnTo>
                    <a:pt x="156" y="72"/>
                  </a:lnTo>
                  <a:lnTo>
                    <a:pt x="174" y="48"/>
                  </a:lnTo>
                  <a:lnTo>
                    <a:pt x="174" y="18"/>
                  </a:lnTo>
                  <a:lnTo>
                    <a:pt x="186" y="0"/>
                  </a:lnTo>
                  <a:lnTo>
                    <a:pt x="210" y="18"/>
                  </a:lnTo>
                  <a:lnTo>
                    <a:pt x="246" y="30"/>
                  </a:lnTo>
                  <a:lnTo>
                    <a:pt x="264" y="30"/>
                  </a:lnTo>
                  <a:lnTo>
                    <a:pt x="240" y="54"/>
                  </a:lnTo>
                  <a:lnTo>
                    <a:pt x="222" y="66"/>
                  </a:lnTo>
                  <a:lnTo>
                    <a:pt x="210" y="85"/>
                  </a:lnTo>
                  <a:lnTo>
                    <a:pt x="180" y="60"/>
                  </a:lnTo>
                  <a:lnTo>
                    <a:pt x="162" y="97"/>
                  </a:lnTo>
                  <a:lnTo>
                    <a:pt x="186" y="139"/>
                  </a:lnTo>
                  <a:lnTo>
                    <a:pt x="168" y="169"/>
                  </a:lnTo>
                  <a:lnTo>
                    <a:pt x="162" y="193"/>
                  </a:lnTo>
                  <a:lnTo>
                    <a:pt x="162" y="235"/>
                  </a:lnTo>
                  <a:lnTo>
                    <a:pt x="150" y="247"/>
                  </a:lnTo>
                  <a:lnTo>
                    <a:pt x="138" y="241"/>
                  </a:lnTo>
                  <a:lnTo>
                    <a:pt x="126" y="247"/>
                  </a:lnTo>
                  <a:lnTo>
                    <a:pt x="102" y="247"/>
                  </a:lnTo>
                  <a:lnTo>
                    <a:pt x="90" y="247"/>
                  </a:lnTo>
                  <a:lnTo>
                    <a:pt x="66" y="271"/>
                  </a:lnTo>
                  <a:lnTo>
                    <a:pt x="60" y="259"/>
                  </a:lnTo>
                  <a:lnTo>
                    <a:pt x="48" y="265"/>
                  </a:lnTo>
                  <a:lnTo>
                    <a:pt x="36" y="271"/>
                  </a:lnTo>
                  <a:lnTo>
                    <a:pt x="12" y="289"/>
                  </a:lnTo>
                  <a:lnTo>
                    <a:pt x="0" y="259"/>
                  </a:lnTo>
                  <a:lnTo>
                    <a:pt x="6" y="247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6" name="Freeform 193">
              <a:extLst>
                <a:ext uri="{FF2B5EF4-FFF2-40B4-BE49-F238E27FC236}">
                  <a16:creationId xmlns:a16="http://schemas.microsoft.com/office/drawing/2014/main" id="{A83D98DC-6C5D-4549-AEEB-0401C459A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575" y="3063875"/>
              <a:ext cx="61913" cy="306388"/>
            </a:xfrm>
            <a:custGeom>
              <a:avLst/>
              <a:gdLst>
                <a:gd name="T0" fmla="*/ 2147483646 w 48"/>
                <a:gd name="T1" fmla="*/ 2147483646 h 234"/>
                <a:gd name="T2" fmla="*/ 2147483646 w 48"/>
                <a:gd name="T3" fmla="*/ 2147483646 h 234"/>
                <a:gd name="T4" fmla="*/ 2147483646 w 48"/>
                <a:gd name="T5" fmla="*/ 2147483646 h 234"/>
                <a:gd name="T6" fmla="*/ 0 w 48"/>
                <a:gd name="T7" fmla="*/ 2147483646 h 234"/>
                <a:gd name="T8" fmla="*/ 2147483646 w 48"/>
                <a:gd name="T9" fmla="*/ 2147483646 h 234"/>
                <a:gd name="T10" fmla="*/ 2147483646 w 48"/>
                <a:gd name="T11" fmla="*/ 0 h 234"/>
                <a:gd name="T12" fmla="*/ 2147483646 w 48"/>
                <a:gd name="T13" fmla="*/ 2147483646 h 234"/>
                <a:gd name="T14" fmla="*/ 2147483646 w 48"/>
                <a:gd name="T15" fmla="*/ 2147483646 h 234"/>
                <a:gd name="T16" fmla="*/ 2147483646 w 48"/>
                <a:gd name="T17" fmla="*/ 2147483646 h 234"/>
                <a:gd name="T18" fmla="*/ 2147483646 w 48"/>
                <a:gd name="T19" fmla="*/ 2147483646 h 234"/>
                <a:gd name="T20" fmla="*/ 2147483646 w 48"/>
                <a:gd name="T21" fmla="*/ 2147483646 h 234"/>
                <a:gd name="T22" fmla="*/ 2147483646 w 48"/>
                <a:gd name="T23" fmla="*/ 2147483646 h 234"/>
                <a:gd name="T24" fmla="*/ 2147483646 w 48"/>
                <a:gd name="T25" fmla="*/ 2147483646 h 234"/>
                <a:gd name="T26" fmla="*/ 2147483646 w 48"/>
                <a:gd name="T27" fmla="*/ 2147483646 h 2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8" h="234">
                  <a:moveTo>
                    <a:pt x="12" y="222"/>
                  </a:moveTo>
                  <a:lnTo>
                    <a:pt x="12" y="180"/>
                  </a:lnTo>
                  <a:lnTo>
                    <a:pt x="6" y="90"/>
                  </a:lnTo>
                  <a:lnTo>
                    <a:pt x="0" y="66"/>
                  </a:lnTo>
                  <a:lnTo>
                    <a:pt x="6" y="30"/>
                  </a:lnTo>
                  <a:lnTo>
                    <a:pt x="12" y="0"/>
                  </a:lnTo>
                  <a:lnTo>
                    <a:pt x="24" y="36"/>
                  </a:lnTo>
                  <a:lnTo>
                    <a:pt x="24" y="60"/>
                  </a:lnTo>
                  <a:lnTo>
                    <a:pt x="48" y="156"/>
                  </a:lnTo>
                  <a:lnTo>
                    <a:pt x="30" y="144"/>
                  </a:lnTo>
                  <a:lnTo>
                    <a:pt x="24" y="168"/>
                  </a:lnTo>
                  <a:lnTo>
                    <a:pt x="24" y="198"/>
                  </a:lnTo>
                  <a:lnTo>
                    <a:pt x="42" y="234"/>
                  </a:lnTo>
                  <a:lnTo>
                    <a:pt x="12" y="22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7" name="Freeform 194">
              <a:extLst>
                <a:ext uri="{FF2B5EF4-FFF2-40B4-BE49-F238E27FC236}">
                  <a16:creationId xmlns:a16="http://schemas.microsoft.com/office/drawing/2014/main" id="{509AEA53-219D-1C4C-B7DA-B68FDCC48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8713" y="4189413"/>
              <a:ext cx="141287" cy="195262"/>
            </a:xfrm>
            <a:custGeom>
              <a:avLst/>
              <a:gdLst>
                <a:gd name="T0" fmla="*/ 2147483646 w 108"/>
                <a:gd name="T1" fmla="*/ 2147483646 h 151"/>
                <a:gd name="T2" fmla="*/ 0 w 108"/>
                <a:gd name="T3" fmla="*/ 2147483646 h 151"/>
                <a:gd name="T4" fmla="*/ 2147483646 w 108"/>
                <a:gd name="T5" fmla="*/ 2147483646 h 151"/>
                <a:gd name="T6" fmla="*/ 2147483646 w 108"/>
                <a:gd name="T7" fmla="*/ 2147483646 h 151"/>
                <a:gd name="T8" fmla="*/ 2147483646 w 108"/>
                <a:gd name="T9" fmla="*/ 2147483646 h 151"/>
                <a:gd name="T10" fmla="*/ 2147483646 w 108"/>
                <a:gd name="T11" fmla="*/ 2147483646 h 151"/>
                <a:gd name="T12" fmla="*/ 2147483646 w 108"/>
                <a:gd name="T13" fmla="*/ 2147483646 h 151"/>
                <a:gd name="T14" fmla="*/ 2147483646 w 108"/>
                <a:gd name="T15" fmla="*/ 2147483646 h 151"/>
                <a:gd name="T16" fmla="*/ 2147483646 w 108"/>
                <a:gd name="T17" fmla="*/ 2147483646 h 151"/>
                <a:gd name="T18" fmla="*/ 2147483646 w 108"/>
                <a:gd name="T19" fmla="*/ 2147483646 h 151"/>
                <a:gd name="T20" fmla="*/ 2147483646 w 108"/>
                <a:gd name="T21" fmla="*/ 2147483646 h 151"/>
                <a:gd name="T22" fmla="*/ 2147483646 w 108"/>
                <a:gd name="T23" fmla="*/ 2147483646 h 151"/>
                <a:gd name="T24" fmla="*/ 2147483646 w 108"/>
                <a:gd name="T25" fmla="*/ 2147483646 h 151"/>
                <a:gd name="T26" fmla="*/ 2147483646 w 108"/>
                <a:gd name="T27" fmla="*/ 0 h 151"/>
                <a:gd name="T28" fmla="*/ 2147483646 w 108"/>
                <a:gd name="T29" fmla="*/ 2147483646 h 15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8" h="151">
                  <a:moveTo>
                    <a:pt x="12" y="18"/>
                  </a:moveTo>
                  <a:lnTo>
                    <a:pt x="0" y="42"/>
                  </a:lnTo>
                  <a:lnTo>
                    <a:pt x="6" y="72"/>
                  </a:lnTo>
                  <a:lnTo>
                    <a:pt x="18" y="85"/>
                  </a:lnTo>
                  <a:lnTo>
                    <a:pt x="36" y="91"/>
                  </a:lnTo>
                  <a:lnTo>
                    <a:pt x="72" y="109"/>
                  </a:lnTo>
                  <a:lnTo>
                    <a:pt x="78" y="139"/>
                  </a:lnTo>
                  <a:lnTo>
                    <a:pt x="108" y="151"/>
                  </a:lnTo>
                  <a:lnTo>
                    <a:pt x="102" y="127"/>
                  </a:lnTo>
                  <a:lnTo>
                    <a:pt x="78" y="91"/>
                  </a:lnTo>
                  <a:lnTo>
                    <a:pt x="42" y="66"/>
                  </a:lnTo>
                  <a:lnTo>
                    <a:pt x="48" y="48"/>
                  </a:lnTo>
                  <a:lnTo>
                    <a:pt x="54" y="12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8" name="Freeform 195">
              <a:extLst>
                <a:ext uri="{FF2B5EF4-FFF2-40B4-BE49-F238E27FC236}">
                  <a16:creationId xmlns:a16="http://schemas.microsoft.com/office/drawing/2014/main" id="{50D39D48-99C6-704D-8723-183CBC418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5863" y="4416425"/>
              <a:ext cx="115887" cy="92075"/>
            </a:xfrm>
            <a:custGeom>
              <a:avLst/>
              <a:gdLst>
                <a:gd name="T0" fmla="*/ 0 w 90"/>
                <a:gd name="T1" fmla="*/ 2147483646 h 72"/>
                <a:gd name="T2" fmla="*/ 2147483646 w 90"/>
                <a:gd name="T3" fmla="*/ 2147483646 h 72"/>
                <a:gd name="T4" fmla="*/ 2147483646 w 90"/>
                <a:gd name="T5" fmla="*/ 2147483646 h 72"/>
                <a:gd name="T6" fmla="*/ 2147483646 w 90"/>
                <a:gd name="T7" fmla="*/ 0 h 72"/>
                <a:gd name="T8" fmla="*/ 2147483646 w 90"/>
                <a:gd name="T9" fmla="*/ 2147483646 h 72"/>
                <a:gd name="T10" fmla="*/ 2147483646 w 90"/>
                <a:gd name="T11" fmla="*/ 2147483646 h 72"/>
                <a:gd name="T12" fmla="*/ 2147483646 w 90"/>
                <a:gd name="T13" fmla="*/ 2147483646 h 72"/>
                <a:gd name="T14" fmla="*/ 2147483646 w 90"/>
                <a:gd name="T15" fmla="*/ 2147483646 h 72"/>
                <a:gd name="T16" fmla="*/ 2147483646 w 90"/>
                <a:gd name="T17" fmla="*/ 2147483646 h 72"/>
                <a:gd name="T18" fmla="*/ 0 w 90"/>
                <a:gd name="T19" fmla="*/ 2147483646 h 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0" h="72">
                  <a:moveTo>
                    <a:pt x="0" y="54"/>
                  </a:moveTo>
                  <a:lnTo>
                    <a:pt x="18" y="24"/>
                  </a:lnTo>
                  <a:lnTo>
                    <a:pt x="42" y="24"/>
                  </a:lnTo>
                  <a:lnTo>
                    <a:pt x="60" y="0"/>
                  </a:lnTo>
                  <a:lnTo>
                    <a:pt x="90" y="24"/>
                  </a:lnTo>
                  <a:lnTo>
                    <a:pt x="90" y="72"/>
                  </a:lnTo>
                  <a:lnTo>
                    <a:pt x="60" y="60"/>
                  </a:lnTo>
                  <a:lnTo>
                    <a:pt x="42" y="60"/>
                  </a:lnTo>
                  <a:lnTo>
                    <a:pt x="24" y="48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69" name="Freeform 196">
              <a:extLst>
                <a:ext uri="{FF2B5EF4-FFF2-40B4-BE49-F238E27FC236}">
                  <a16:creationId xmlns:a16="http://schemas.microsoft.com/office/drawing/2014/main" id="{B0E9EA9A-F4C0-4645-9DA3-262431CA2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3143250"/>
              <a:ext cx="777875" cy="390525"/>
            </a:xfrm>
            <a:custGeom>
              <a:avLst/>
              <a:gdLst>
                <a:gd name="T0" fmla="*/ 2147483646 w 595"/>
                <a:gd name="T1" fmla="*/ 2147483646 h 301"/>
                <a:gd name="T2" fmla="*/ 2147483646 w 595"/>
                <a:gd name="T3" fmla="*/ 2147483646 h 301"/>
                <a:gd name="T4" fmla="*/ 2147483646 w 595"/>
                <a:gd name="T5" fmla="*/ 2147483646 h 301"/>
                <a:gd name="T6" fmla="*/ 2147483646 w 595"/>
                <a:gd name="T7" fmla="*/ 2147483646 h 301"/>
                <a:gd name="T8" fmla="*/ 2147483646 w 595"/>
                <a:gd name="T9" fmla="*/ 2147483646 h 301"/>
                <a:gd name="T10" fmla="*/ 2147483646 w 595"/>
                <a:gd name="T11" fmla="*/ 2147483646 h 301"/>
                <a:gd name="T12" fmla="*/ 2147483646 w 595"/>
                <a:gd name="T13" fmla="*/ 2147483646 h 301"/>
                <a:gd name="T14" fmla="*/ 2147483646 w 595"/>
                <a:gd name="T15" fmla="*/ 2147483646 h 301"/>
                <a:gd name="T16" fmla="*/ 2147483646 w 595"/>
                <a:gd name="T17" fmla="*/ 2147483646 h 301"/>
                <a:gd name="T18" fmla="*/ 2147483646 w 595"/>
                <a:gd name="T19" fmla="*/ 2147483646 h 301"/>
                <a:gd name="T20" fmla="*/ 2147483646 w 595"/>
                <a:gd name="T21" fmla="*/ 2147483646 h 301"/>
                <a:gd name="T22" fmla="*/ 2147483646 w 595"/>
                <a:gd name="T23" fmla="*/ 2147483646 h 301"/>
                <a:gd name="T24" fmla="*/ 2147483646 w 595"/>
                <a:gd name="T25" fmla="*/ 2147483646 h 301"/>
                <a:gd name="T26" fmla="*/ 2147483646 w 595"/>
                <a:gd name="T27" fmla="*/ 2147483646 h 301"/>
                <a:gd name="T28" fmla="*/ 2147483646 w 595"/>
                <a:gd name="T29" fmla="*/ 2147483646 h 301"/>
                <a:gd name="T30" fmla="*/ 2147483646 w 595"/>
                <a:gd name="T31" fmla="*/ 2147483646 h 301"/>
                <a:gd name="T32" fmla="*/ 2147483646 w 595"/>
                <a:gd name="T33" fmla="*/ 2147483646 h 301"/>
                <a:gd name="T34" fmla="*/ 2147483646 w 595"/>
                <a:gd name="T35" fmla="*/ 2147483646 h 301"/>
                <a:gd name="T36" fmla="*/ 2147483646 w 595"/>
                <a:gd name="T37" fmla="*/ 2147483646 h 301"/>
                <a:gd name="T38" fmla="*/ 2147483646 w 595"/>
                <a:gd name="T39" fmla="*/ 2147483646 h 301"/>
                <a:gd name="T40" fmla="*/ 2147483646 w 595"/>
                <a:gd name="T41" fmla="*/ 2147483646 h 301"/>
                <a:gd name="T42" fmla="*/ 2147483646 w 595"/>
                <a:gd name="T43" fmla="*/ 0 h 301"/>
                <a:gd name="T44" fmla="*/ 2147483646 w 595"/>
                <a:gd name="T45" fmla="*/ 2147483646 h 301"/>
                <a:gd name="T46" fmla="*/ 2147483646 w 595"/>
                <a:gd name="T47" fmla="*/ 2147483646 h 301"/>
                <a:gd name="T48" fmla="*/ 2147483646 w 595"/>
                <a:gd name="T49" fmla="*/ 2147483646 h 301"/>
                <a:gd name="T50" fmla="*/ 2147483646 w 595"/>
                <a:gd name="T51" fmla="*/ 2147483646 h 301"/>
                <a:gd name="T52" fmla="*/ 2147483646 w 595"/>
                <a:gd name="T53" fmla="*/ 2147483646 h 301"/>
                <a:gd name="T54" fmla="*/ 0 w 595"/>
                <a:gd name="T55" fmla="*/ 2147483646 h 301"/>
                <a:gd name="T56" fmla="*/ 2147483646 w 595"/>
                <a:gd name="T57" fmla="*/ 2147483646 h 301"/>
                <a:gd name="T58" fmla="*/ 2147483646 w 595"/>
                <a:gd name="T59" fmla="*/ 2147483646 h 30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595" h="301">
                  <a:moveTo>
                    <a:pt x="42" y="126"/>
                  </a:moveTo>
                  <a:lnTo>
                    <a:pt x="48" y="186"/>
                  </a:lnTo>
                  <a:lnTo>
                    <a:pt x="127" y="210"/>
                  </a:lnTo>
                  <a:lnTo>
                    <a:pt x="181" y="264"/>
                  </a:lnTo>
                  <a:lnTo>
                    <a:pt x="253" y="270"/>
                  </a:lnTo>
                  <a:lnTo>
                    <a:pt x="313" y="301"/>
                  </a:lnTo>
                  <a:lnTo>
                    <a:pt x="379" y="258"/>
                  </a:lnTo>
                  <a:lnTo>
                    <a:pt x="445" y="252"/>
                  </a:lnTo>
                  <a:lnTo>
                    <a:pt x="457" y="210"/>
                  </a:lnTo>
                  <a:lnTo>
                    <a:pt x="499" y="192"/>
                  </a:lnTo>
                  <a:lnTo>
                    <a:pt x="541" y="174"/>
                  </a:lnTo>
                  <a:lnTo>
                    <a:pt x="595" y="156"/>
                  </a:lnTo>
                  <a:lnTo>
                    <a:pt x="583" y="132"/>
                  </a:lnTo>
                  <a:lnTo>
                    <a:pt x="529" y="126"/>
                  </a:lnTo>
                  <a:lnTo>
                    <a:pt x="529" y="96"/>
                  </a:lnTo>
                  <a:lnTo>
                    <a:pt x="541" y="72"/>
                  </a:lnTo>
                  <a:lnTo>
                    <a:pt x="499" y="60"/>
                  </a:lnTo>
                  <a:lnTo>
                    <a:pt x="403" y="84"/>
                  </a:lnTo>
                  <a:lnTo>
                    <a:pt x="367" y="54"/>
                  </a:lnTo>
                  <a:lnTo>
                    <a:pt x="307" y="54"/>
                  </a:lnTo>
                  <a:lnTo>
                    <a:pt x="289" y="36"/>
                  </a:lnTo>
                  <a:lnTo>
                    <a:pt x="217" y="0"/>
                  </a:lnTo>
                  <a:lnTo>
                    <a:pt x="193" y="30"/>
                  </a:lnTo>
                  <a:lnTo>
                    <a:pt x="169" y="66"/>
                  </a:lnTo>
                  <a:lnTo>
                    <a:pt x="121" y="48"/>
                  </a:lnTo>
                  <a:lnTo>
                    <a:pt x="54" y="54"/>
                  </a:lnTo>
                  <a:lnTo>
                    <a:pt x="12" y="78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2" y="12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0" name="Line 449">
              <a:extLst>
                <a:ext uri="{FF2B5EF4-FFF2-40B4-BE49-F238E27FC236}">
                  <a16:creationId xmlns:a16="http://schemas.microsoft.com/office/drawing/2014/main" id="{ADCCB94B-D7EE-4045-9CB9-B8183B4543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40613" y="4206875"/>
              <a:ext cx="0" cy="0"/>
            </a:xfrm>
            <a:prstGeom prst="line">
              <a:avLst/>
            </a:pr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1" name="Freeform 198">
              <a:extLst>
                <a:ext uri="{FF2B5EF4-FFF2-40B4-BE49-F238E27FC236}">
                  <a16:creationId xmlns:a16="http://schemas.microsoft.com/office/drawing/2014/main" id="{998E12FD-83AC-0D4A-AAE1-AEA060582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9838" y="3492500"/>
              <a:ext cx="123825" cy="155575"/>
            </a:xfrm>
            <a:custGeom>
              <a:avLst/>
              <a:gdLst>
                <a:gd name="T0" fmla="*/ 2147483646 w 78"/>
                <a:gd name="T1" fmla="*/ 2147483646 h 98"/>
                <a:gd name="T2" fmla="*/ 2147483646 w 78"/>
                <a:gd name="T3" fmla="*/ 2147483646 h 98"/>
                <a:gd name="T4" fmla="*/ 2147483646 w 78"/>
                <a:gd name="T5" fmla="*/ 2147483646 h 98"/>
                <a:gd name="T6" fmla="*/ 2147483646 w 78"/>
                <a:gd name="T7" fmla="*/ 2147483646 h 98"/>
                <a:gd name="T8" fmla="*/ 0 w 78"/>
                <a:gd name="T9" fmla="*/ 2147483646 h 98"/>
                <a:gd name="T10" fmla="*/ 0 w 78"/>
                <a:gd name="T11" fmla="*/ 2147483646 h 98"/>
                <a:gd name="T12" fmla="*/ 2147483646 w 78"/>
                <a:gd name="T13" fmla="*/ 2147483646 h 98"/>
                <a:gd name="T14" fmla="*/ 2147483646 w 78"/>
                <a:gd name="T15" fmla="*/ 2147483646 h 98"/>
                <a:gd name="T16" fmla="*/ 2147483646 w 78"/>
                <a:gd name="T17" fmla="*/ 2147483646 h 98"/>
                <a:gd name="T18" fmla="*/ 2147483646 w 78"/>
                <a:gd name="T19" fmla="*/ 2147483646 h 98"/>
                <a:gd name="T20" fmla="*/ 2147483646 w 78"/>
                <a:gd name="T21" fmla="*/ 2147483646 h 98"/>
                <a:gd name="T22" fmla="*/ 2147483646 w 78"/>
                <a:gd name="T23" fmla="*/ 2147483646 h 98"/>
                <a:gd name="T24" fmla="*/ 2147483646 w 78"/>
                <a:gd name="T25" fmla="*/ 2147483646 h 98"/>
                <a:gd name="T26" fmla="*/ 2147483646 w 78"/>
                <a:gd name="T27" fmla="*/ 2147483646 h 98"/>
                <a:gd name="T28" fmla="*/ 2147483646 w 78"/>
                <a:gd name="T29" fmla="*/ 2147483646 h 98"/>
                <a:gd name="T30" fmla="*/ 2147483646 w 78"/>
                <a:gd name="T31" fmla="*/ 2147483646 h 98"/>
                <a:gd name="T32" fmla="*/ 2147483646 w 78"/>
                <a:gd name="T33" fmla="*/ 2147483646 h 98"/>
                <a:gd name="T34" fmla="*/ 2147483646 w 78"/>
                <a:gd name="T35" fmla="*/ 2147483646 h 98"/>
                <a:gd name="T36" fmla="*/ 2147483646 w 78"/>
                <a:gd name="T37" fmla="*/ 2147483646 h 98"/>
                <a:gd name="T38" fmla="*/ 2147483646 w 78"/>
                <a:gd name="T39" fmla="*/ 2147483646 h 98"/>
                <a:gd name="T40" fmla="*/ 2147483646 w 78"/>
                <a:gd name="T41" fmla="*/ 2147483646 h 98"/>
                <a:gd name="T42" fmla="*/ 2147483646 w 78"/>
                <a:gd name="T43" fmla="*/ 2147483646 h 98"/>
                <a:gd name="T44" fmla="*/ 2147483646 w 78"/>
                <a:gd name="T45" fmla="*/ 2147483646 h 98"/>
                <a:gd name="T46" fmla="*/ 2147483646 w 78"/>
                <a:gd name="T47" fmla="*/ 2147483646 h 98"/>
                <a:gd name="T48" fmla="*/ 2147483646 w 78"/>
                <a:gd name="T49" fmla="*/ 2147483646 h 98"/>
                <a:gd name="T50" fmla="*/ 2147483646 w 78"/>
                <a:gd name="T51" fmla="*/ 2147483646 h 98"/>
                <a:gd name="T52" fmla="*/ 2147483646 w 78"/>
                <a:gd name="T53" fmla="*/ 2147483646 h 98"/>
                <a:gd name="T54" fmla="*/ 2147483646 w 78"/>
                <a:gd name="T55" fmla="*/ 2147483646 h 98"/>
                <a:gd name="T56" fmla="*/ 2147483646 w 78"/>
                <a:gd name="T57" fmla="*/ 2147483646 h 98"/>
                <a:gd name="T58" fmla="*/ 2147483646 w 78"/>
                <a:gd name="T59" fmla="*/ 2147483646 h 98"/>
                <a:gd name="T60" fmla="*/ 2147483646 w 78"/>
                <a:gd name="T61" fmla="*/ 2147483646 h 98"/>
                <a:gd name="T62" fmla="*/ 2147483646 w 78"/>
                <a:gd name="T63" fmla="*/ 0 h 98"/>
                <a:gd name="T64" fmla="*/ 2147483646 w 78"/>
                <a:gd name="T65" fmla="*/ 2147483646 h 9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8" h="98">
                  <a:moveTo>
                    <a:pt x="32" y="12"/>
                  </a:moveTo>
                  <a:lnTo>
                    <a:pt x="34" y="32"/>
                  </a:lnTo>
                  <a:lnTo>
                    <a:pt x="20" y="22"/>
                  </a:lnTo>
                  <a:lnTo>
                    <a:pt x="6" y="34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0" y="56"/>
                  </a:lnTo>
                  <a:lnTo>
                    <a:pt x="30" y="70"/>
                  </a:lnTo>
                  <a:lnTo>
                    <a:pt x="34" y="84"/>
                  </a:lnTo>
                  <a:lnTo>
                    <a:pt x="36" y="92"/>
                  </a:lnTo>
                  <a:lnTo>
                    <a:pt x="40" y="98"/>
                  </a:lnTo>
                  <a:lnTo>
                    <a:pt x="70" y="88"/>
                  </a:lnTo>
                  <a:lnTo>
                    <a:pt x="70" y="84"/>
                  </a:lnTo>
                  <a:lnTo>
                    <a:pt x="68" y="82"/>
                  </a:lnTo>
                  <a:lnTo>
                    <a:pt x="66" y="78"/>
                  </a:lnTo>
                  <a:lnTo>
                    <a:pt x="64" y="76"/>
                  </a:lnTo>
                  <a:lnTo>
                    <a:pt x="64" y="60"/>
                  </a:lnTo>
                  <a:lnTo>
                    <a:pt x="64" y="46"/>
                  </a:lnTo>
                  <a:lnTo>
                    <a:pt x="54" y="26"/>
                  </a:lnTo>
                  <a:lnTo>
                    <a:pt x="64" y="16"/>
                  </a:lnTo>
                  <a:lnTo>
                    <a:pt x="78" y="4"/>
                  </a:lnTo>
                  <a:lnTo>
                    <a:pt x="52" y="0"/>
                  </a:lnTo>
                  <a:lnTo>
                    <a:pt x="32" y="1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2" name="Freeform 199">
              <a:extLst>
                <a:ext uri="{FF2B5EF4-FFF2-40B4-BE49-F238E27FC236}">
                  <a16:creationId xmlns:a16="http://schemas.microsoft.com/office/drawing/2014/main" id="{81D6BE95-B8B7-5D4A-BF8F-DBCC967E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7463" y="3632200"/>
              <a:ext cx="85725" cy="104775"/>
            </a:xfrm>
            <a:custGeom>
              <a:avLst/>
              <a:gdLst>
                <a:gd name="T0" fmla="*/ 2147483646 w 54"/>
                <a:gd name="T1" fmla="*/ 2147483646 h 66"/>
                <a:gd name="T2" fmla="*/ 2147483646 w 54"/>
                <a:gd name="T3" fmla="*/ 2147483646 h 66"/>
                <a:gd name="T4" fmla="*/ 2147483646 w 54"/>
                <a:gd name="T5" fmla="*/ 2147483646 h 66"/>
                <a:gd name="T6" fmla="*/ 2147483646 w 54"/>
                <a:gd name="T7" fmla="*/ 2147483646 h 66"/>
                <a:gd name="T8" fmla="*/ 0 w 54"/>
                <a:gd name="T9" fmla="*/ 2147483646 h 66"/>
                <a:gd name="T10" fmla="*/ 0 w 54"/>
                <a:gd name="T11" fmla="*/ 2147483646 h 66"/>
                <a:gd name="T12" fmla="*/ 2147483646 w 54"/>
                <a:gd name="T13" fmla="*/ 2147483646 h 66"/>
                <a:gd name="T14" fmla="*/ 2147483646 w 54"/>
                <a:gd name="T15" fmla="*/ 2147483646 h 66"/>
                <a:gd name="T16" fmla="*/ 2147483646 w 54"/>
                <a:gd name="T17" fmla="*/ 2147483646 h 66"/>
                <a:gd name="T18" fmla="*/ 2147483646 w 54"/>
                <a:gd name="T19" fmla="*/ 2147483646 h 66"/>
                <a:gd name="T20" fmla="*/ 2147483646 w 54"/>
                <a:gd name="T21" fmla="*/ 2147483646 h 66"/>
                <a:gd name="T22" fmla="*/ 2147483646 w 54"/>
                <a:gd name="T23" fmla="*/ 2147483646 h 66"/>
                <a:gd name="T24" fmla="*/ 2147483646 w 54"/>
                <a:gd name="T25" fmla="*/ 2147483646 h 66"/>
                <a:gd name="T26" fmla="*/ 2147483646 w 54"/>
                <a:gd name="T27" fmla="*/ 0 h 66"/>
                <a:gd name="T28" fmla="*/ 2147483646 w 54"/>
                <a:gd name="T29" fmla="*/ 2147483646 h 66"/>
                <a:gd name="T30" fmla="*/ 2147483646 w 54"/>
                <a:gd name="T31" fmla="*/ 2147483646 h 66"/>
                <a:gd name="T32" fmla="*/ 2147483646 w 54"/>
                <a:gd name="T33" fmla="*/ 2147483646 h 66"/>
                <a:gd name="T34" fmla="*/ 2147483646 w 54"/>
                <a:gd name="T35" fmla="*/ 2147483646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4" h="66">
                  <a:moveTo>
                    <a:pt x="10" y="12"/>
                  </a:moveTo>
                  <a:lnTo>
                    <a:pt x="10" y="12"/>
                  </a:lnTo>
                  <a:lnTo>
                    <a:pt x="10" y="36"/>
                  </a:lnTo>
                  <a:lnTo>
                    <a:pt x="0" y="66"/>
                  </a:lnTo>
                  <a:lnTo>
                    <a:pt x="20" y="66"/>
                  </a:lnTo>
                  <a:lnTo>
                    <a:pt x="40" y="60"/>
                  </a:lnTo>
                  <a:lnTo>
                    <a:pt x="50" y="52"/>
                  </a:lnTo>
                  <a:lnTo>
                    <a:pt x="54" y="36"/>
                  </a:lnTo>
                  <a:lnTo>
                    <a:pt x="40" y="0"/>
                  </a:lnTo>
                  <a:lnTo>
                    <a:pt x="10" y="10"/>
                  </a:lnTo>
                  <a:lnTo>
                    <a:pt x="10" y="12"/>
                  </a:lnTo>
                  <a:close/>
                </a:path>
              </a:pathLst>
            </a:custGeom>
            <a:grpFill/>
            <a:ln w="3175" cap="flat" cmpd="sng">
              <a:solidFill>
                <a:schemeClr val="accent1">
                  <a:alpha val="7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3" name="Freeform 200">
              <a:extLst>
                <a:ext uri="{FF2B5EF4-FFF2-40B4-BE49-F238E27FC236}">
                  <a16:creationId xmlns:a16="http://schemas.microsoft.com/office/drawing/2014/main" id="{2597D5F6-A374-2848-8765-C9CBF831D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65750"/>
              <a:ext cx="127000" cy="166688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0 h 114"/>
                <a:gd name="T6" fmla="*/ 2147483646 w 102"/>
                <a:gd name="T7" fmla="*/ 2147483646 h 114"/>
                <a:gd name="T8" fmla="*/ 0 w 102"/>
                <a:gd name="T9" fmla="*/ 2147483646 h 114"/>
                <a:gd name="T10" fmla="*/ 0 w 102"/>
                <a:gd name="T11" fmla="*/ 2147483646 h 114"/>
                <a:gd name="T12" fmla="*/ 2147483646 w 102"/>
                <a:gd name="T13" fmla="*/ 2147483646 h 114"/>
                <a:gd name="T14" fmla="*/ 2147483646 w 102"/>
                <a:gd name="T15" fmla="*/ 2147483646 h 114"/>
                <a:gd name="T16" fmla="*/ 2147483646 w 102"/>
                <a:gd name="T17" fmla="*/ 2147483646 h 114"/>
                <a:gd name="T18" fmla="*/ 2147483646 w 102"/>
                <a:gd name="T19" fmla="*/ 2147483646 h 114"/>
                <a:gd name="T20" fmla="*/ 2147483646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66" y="24"/>
                  </a:moveTo>
                  <a:lnTo>
                    <a:pt x="36" y="6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0" y="48"/>
                  </a:lnTo>
                  <a:lnTo>
                    <a:pt x="0" y="78"/>
                  </a:lnTo>
                  <a:lnTo>
                    <a:pt x="24" y="96"/>
                  </a:lnTo>
                  <a:lnTo>
                    <a:pt x="36" y="108"/>
                  </a:lnTo>
                  <a:lnTo>
                    <a:pt x="66" y="114"/>
                  </a:lnTo>
                  <a:lnTo>
                    <a:pt x="96" y="90"/>
                  </a:lnTo>
                  <a:lnTo>
                    <a:pt x="102" y="78"/>
                  </a:lnTo>
                  <a:lnTo>
                    <a:pt x="84" y="42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4" name="Freeform 201">
              <a:extLst>
                <a:ext uri="{FF2B5EF4-FFF2-40B4-BE49-F238E27FC236}">
                  <a16:creationId xmlns:a16="http://schemas.microsoft.com/office/drawing/2014/main" id="{64C1B86F-8A07-8E42-BF32-749743A82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725" y="4675188"/>
              <a:ext cx="320675" cy="392112"/>
            </a:xfrm>
            <a:custGeom>
              <a:avLst/>
              <a:gdLst>
                <a:gd name="T0" fmla="*/ 2147483646 w 240"/>
                <a:gd name="T1" fmla="*/ 2147483646 h 337"/>
                <a:gd name="T2" fmla="*/ 2147483646 w 240"/>
                <a:gd name="T3" fmla="*/ 2147483646 h 337"/>
                <a:gd name="T4" fmla="*/ 2147483646 w 240"/>
                <a:gd name="T5" fmla="*/ 2147483646 h 337"/>
                <a:gd name="T6" fmla="*/ 2147483646 w 240"/>
                <a:gd name="T7" fmla="*/ 2147483646 h 337"/>
                <a:gd name="T8" fmla="*/ 2147483646 w 240"/>
                <a:gd name="T9" fmla="*/ 2147483646 h 337"/>
                <a:gd name="T10" fmla="*/ 2147483646 w 240"/>
                <a:gd name="T11" fmla="*/ 2147483646 h 337"/>
                <a:gd name="T12" fmla="*/ 2147483646 w 240"/>
                <a:gd name="T13" fmla="*/ 2147483646 h 337"/>
                <a:gd name="T14" fmla="*/ 2147483646 w 240"/>
                <a:gd name="T15" fmla="*/ 2147483646 h 337"/>
                <a:gd name="T16" fmla="*/ 2147483646 w 240"/>
                <a:gd name="T17" fmla="*/ 2147483646 h 337"/>
                <a:gd name="T18" fmla="*/ 2147483646 w 240"/>
                <a:gd name="T19" fmla="*/ 2147483646 h 337"/>
                <a:gd name="T20" fmla="*/ 2147483646 w 240"/>
                <a:gd name="T21" fmla="*/ 2147483646 h 337"/>
                <a:gd name="T22" fmla="*/ 2147483646 w 240"/>
                <a:gd name="T23" fmla="*/ 2147483646 h 337"/>
                <a:gd name="T24" fmla="*/ 2147483646 w 240"/>
                <a:gd name="T25" fmla="*/ 2147483646 h 337"/>
                <a:gd name="T26" fmla="*/ 2147483646 w 240"/>
                <a:gd name="T27" fmla="*/ 0 h 337"/>
                <a:gd name="T28" fmla="*/ 2147483646 w 240"/>
                <a:gd name="T29" fmla="*/ 0 h 337"/>
                <a:gd name="T30" fmla="*/ 2147483646 w 240"/>
                <a:gd name="T31" fmla="*/ 2147483646 h 337"/>
                <a:gd name="T32" fmla="*/ 2147483646 w 240"/>
                <a:gd name="T33" fmla="*/ 2147483646 h 337"/>
                <a:gd name="T34" fmla="*/ 2147483646 w 240"/>
                <a:gd name="T35" fmla="*/ 2147483646 h 337"/>
                <a:gd name="T36" fmla="*/ 2147483646 w 240"/>
                <a:gd name="T37" fmla="*/ 2147483646 h 337"/>
                <a:gd name="T38" fmla="*/ 2147483646 w 240"/>
                <a:gd name="T39" fmla="*/ 2147483646 h 337"/>
                <a:gd name="T40" fmla="*/ 2147483646 w 240"/>
                <a:gd name="T41" fmla="*/ 2147483646 h 337"/>
                <a:gd name="T42" fmla="*/ 0 w 240"/>
                <a:gd name="T43" fmla="*/ 2147483646 h 337"/>
                <a:gd name="T44" fmla="*/ 2147483646 w 240"/>
                <a:gd name="T45" fmla="*/ 2147483646 h 337"/>
                <a:gd name="T46" fmla="*/ 2147483646 w 240"/>
                <a:gd name="T47" fmla="*/ 2147483646 h 337"/>
                <a:gd name="T48" fmla="*/ 2147483646 w 240"/>
                <a:gd name="T49" fmla="*/ 2147483646 h 337"/>
                <a:gd name="T50" fmla="*/ 2147483646 w 240"/>
                <a:gd name="T51" fmla="*/ 2147483646 h 337"/>
                <a:gd name="T52" fmla="*/ 2147483646 w 240"/>
                <a:gd name="T53" fmla="*/ 2147483646 h 337"/>
                <a:gd name="T54" fmla="*/ 2147483646 w 240"/>
                <a:gd name="T55" fmla="*/ 2147483646 h 337"/>
                <a:gd name="T56" fmla="*/ 2147483646 w 240"/>
                <a:gd name="T57" fmla="*/ 2147483646 h 337"/>
                <a:gd name="T58" fmla="*/ 2147483646 w 240"/>
                <a:gd name="T59" fmla="*/ 2147483646 h 337"/>
                <a:gd name="T60" fmla="*/ 2147483646 w 240"/>
                <a:gd name="T61" fmla="*/ 2147483646 h 337"/>
                <a:gd name="T62" fmla="*/ 2147483646 w 240"/>
                <a:gd name="T63" fmla="*/ 2147483646 h 33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337">
                  <a:moveTo>
                    <a:pt x="228" y="204"/>
                  </a:moveTo>
                  <a:lnTo>
                    <a:pt x="228" y="198"/>
                  </a:lnTo>
                  <a:lnTo>
                    <a:pt x="216" y="198"/>
                  </a:lnTo>
                  <a:lnTo>
                    <a:pt x="210" y="162"/>
                  </a:lnTo>
                  <a:lnTo>
                    <a:pt x="180" y="174"/>
                  </a:lnTo>
                  <a:lnTo>
                    <a:pt x="156" y="156"/>
                  </a:lnTo>
                  <a:lnTo>
                    <a:pt x="156" y="120"/>
                  </a:lnTo>
                  <a:lnTo>
                    <a:pt x="180" y="84"/>
                  </a:lnTo>
                  <a:lnTo>
                    <a:pt x="198" y="72"/>
                  </a:lnTo>
                  <a:lnTo>
                    <a:pt x="204" y="54"/>
                  </a:lnTo>
                  <a:lnTo>
                    <a:pt x="192" y="36"/>
                  </a:lnTo>
                  <a:lnTo>
                    <a:pt x="168" y="36"/>
                  </a:lnTo>
                  <a:lnTo>
                    <a:pt x="150" y="18"/>
                  </a:lnTo>
                  <a:lnTo>
                    <a:pt x="120" y="0"/>
                  </a:lnTo>
                  <a:lnTo>
                    <a:pt x="108" y="24"/>
                  </a:lnTo>
                  <a:lnTo>
                    <a:pt x="84" y="48"/>
                  </a:lnTo>
                  <a:lnTo>
                    <a:pt x="66" y="54"/>
                  </a:lnTo>
                  <a:lnTo>
                    <a:pt x="42" y="78"/>
                  </a:lnTo>
                  <a:lnTo>
                    <a:pt x="24" y="72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18" y="114"/>
                  </a:lnTo>
                  <a:lnTo>
                    <a:pt x="54" y="174"/>
                  </a:lnTo>
                  <a:lnTo>
                    <a:pt x="90" y="252"/>
                  </a:lnTo>
                  <a:lnTo>
                    <a:pt x="90" y="264"/>
                  </a:lnTo>
                  <a:lnTo>
                    <a:pt x="216" y="337"/>
                  </a:lnTo>
                  <a:lnTo>
                    <a:pt x="222" y="337"/>
                  </a:lnTo>
                  <a:lnTo>
                    <a:pt x="228" y="307"/>
                  </a:lnTo>
                  <a:lnTo>
                    <a:pt x="234" y="270"/>
                  </a:lnTo>
                  <a:lnTo>
                    <a:pt x="240" y="222"/>
                  </a:lnTo>
                  <a:lnTo>
                    <a:pt x="228" y="204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5" name="Freeform 202">
              <a:extLst>
                <a:ext uri="{FF2B5EF4-FFF2-40B4-BE49-F238E27FC236}">
                  <a16:creationId xmlns:a16="http://schemas.microsoft.com/office/drawing/2014/main" id="{48182796-6EF7-5444-BAAE-A69247294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6513" y="4551363"/>
              <a:ext cx="884237" cy="911225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2147483646 h 10000"/>
                <a:gd name="T24" fmla="*/ 2147483646 w 10000"/>
                <a:gd name="T25" fmla="*/ 2147483646 h 10000"/>
                <a:gd name="T26" fmla="*/ 2147483646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2147483646 w 10000"/>
                <a:gd name="T41" fmla="*/ 2147483646 h 10000"/>
                <a:gd name="T42" fmla="*/ 2147483646 w 10000"/>
                <a:gd name="T43" fmla="*/ 2147483646 h 10000"/>
                <a:gd name="T44" fmla="*/ 2147483646 w 10000"/>
                <a:gd name="T45" fmla="*/ 2147483646 h 10000"/>
                <a:gd name="T46" fmla="*/ 2147483646 w 10000"/>
                <a:gd name="T47" fmla="*/ 2147483646 h 10000"/>
                <a:gd name="T48" fmla="*/ 2147483646 w 10000"/>
                <a:gd name="T49" fmla="*/ 0 h 10000"/>
                <a:gd name="T50" fmla="*/ 2147483646 w 10000"/>
                <a:gd name="T51" fmla="*/ 2147483646 h 10000"/>
                <a:gd name="T52" fmla="*/ 2147483646 w 10000"/>
                <a:gd name="T53" fmla="*/ 2147483646 h 10000"/>
                <a:gd name="T54" fmla="*/ 2147483646 w 10000"/>
                <a:gd name="T55" fmla="*/ 2147483646 h 10000"/>
                <a:gd name="T56" fmla="*/ 2147483646 w 10000"/>
                <a:gd name="T57" fmla="*/ 2147483646 h 10000"/>
                <a:gd name="T58" fmla="*/ 2147483646 w 10000"/>
                <a:gd name="T59" fmla="*/ 2147483646 h 10000"/>
                <a:gd name="T60" fmla="*/ 2147483646 w 10000"/>
                <a:gd name="T61" fmla="*/ 2147483646 h 10000"/>
                <a:gd name="T62" fmla="*/ 0 w 10000"/>
                <a:gd name="T63" fmla="*/ 2147483646 h 10000"/>
                <a:gd name="T64" fmla="*/ 2147483646 w 10000"/>
                <a:gd name="T65" fmla="*/ 2147483646 h 10000"/>
                <a:gd name="T66" fmla="*/ 2147483646 w 10000"/>
                <a:gd name="T67" fmla="*/ 2147483646 h 10000"/>
                <a:gd name="T68" fmla="*/ 2147483646 w 10000"/>
                <a:gd name="T69" fmla="*/ 2147483646 h 10000"/>
                <a:gd name="T70" fmla="*/ 2147483646 w 10000"/>
                <a:gd name="T71" fmla="*/ 2147483646 h 10000"/>
                <a:gd name="T72" fmla="*/ 2147483646 w 10000"/>
                <a:gd name="T73" fmla="*/ 2147483646 h 10000"/>
                <a:gd name="T74" fmla="*/ 2147483646 w 10000"/>
                <a:gd name="T75" fmla="*/ 2147483646 h 10000"/>
                <a:gd name="T76" fmla="*/ 2147483646 w 10000"/>
                <a:gd name="T77" fmla="*/ 2147483646 h 10000"/>
                <a:gd name="T78" fmla="*/ 2147483646 w 10000"/>
                <a:gd name="T79" fmla="*/ 2147483646 h 10000"/>
                <a:gd name="T80" fmla="*/ 2147483646 w 10000"/>
                <a:gd name="T81" fmla="*/ 2147483646 h 1000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000" h="10000">
                  <a:moveTo>
                    <a:pt x="5000" y="7769"/>
                  </a:moveTo>
                  <a:cubicBezTo>
                    <a:pt x="5027" y="7795"/>
                    <a:pt x="5055" y="7820"/>
                    <a:pt x="5082" y="7846"/>
                  </a:cubicBezTo>
                  <a:cubicBezTo>
                    <a:pt x="5027" y="8000"/>
                    <a:pt x="4973" y="8154"/>
                    <a:pt x="4918" y="8308"/>
                  </a:cubicBezTo>
                  <a:lnTo>
                    <a:pt x="4672" y="8462"/>
                  </a:lnTo>
                  <a:lnTo>
                    <a:pt x="4098" y="9000"/>
                  </a:lnTo>
                  <a:lnTo>
                    <a:pt x="4180" y="9000"/>
                  </a:lnTo>
                  <a:lnTo>
                    <a:pt x="4098" y="9000"/>
                  </a:lnTo>
                  <a:lnTo>
                    <a:pt x="4344" y="9077"/>
                  </a:lnTo>
                  <a:lnTo>
                    <a:pt x="4754" y="9308"/>
                  </a:lnTo>
                  <a:lnTo>
                    <a:pt x="5000" y="9538"/>
                  </a:lnTo>
                  <a:lnTo>
                    <a:pt x="5246" y="10000"/>
                  </a:lnTo>
                  <a:cubicBezTo>
                    <a:pt x="5273" y="9923"/>
                    <a:pt x="5301" y="9846"/>
                    <a:pt x="5328" y="9769"/>
                  </a:cubicBezTo>
                  <a:lnTo>
                    <a:pt x="5656" y="9462"/>
                  </a:lnTo>
                  <a:lnTo>
                    <a:pt x="6066" y="9077"/>
                  </a:lnTo>
                  <a:lnTo>
                    <a:pt x="6393" y="8077"/>
                  </a:lnTo>
                  <a:lnTo>
                    <a:pt x="6639" y="7615"/>
                  </a:lnTo>
                  <a:lnTo>
                    <a:pt x="7541" y="7077"/>
                  </a:lnTo>
                  <a:lnTo>
                    <a:pt x="8115" y="7000"/>
                  </a:lnTo>
                  <a:lnTo>
                    <a:pt x="8279" y="6923"/>
                  </a:lnTo>
                  <a:lnTo>
                    <a:pt x="8443" y="6615"/>
                  </a:lnTo>
                  <a:cubicBezTo>
                    <a:pt x="8470" y="6513"/>
                    <a:pt x="8498" y="6410"/>
                    <a:pt x="8525" y="6308"/>
                  </a:cubicBezTo>
                  <a:cubicBezTo>
                    <a:pt x="8607" y="6180"/>
                    <a:pt x="8688" y="6051"/>
                    <a:pt x="8770" y="5923"/>
                  </a:cubicBezTo>
                  <a:cubicBezTo>
                    <a:pt x="8797" y="5872"/>
                    <a:pt x="8825" y="5820"/>
                    <a:pt x="8852" y="5769"/>
                  </a:cubicBezTo>
                  <a:cubicBezTo>
                    <a:pt x="8879" y="5333"/>
                    <a:pt x="8907" y="4898"/>
                    <a:pt x="8934" y="4462"/>
                  </a:cubicBezTo>
                  <a:lnTo>
                    <a:pt x="9180" y="4385"/>
                  </a:lnTo>
                  <a:lnTo>
                    <a:pt x="10000" y="3385"/>
                  </a:lnTo>
                  <a:lnTo>
                    <a:pt x="10000" y="3154"/>
                  </a:lnTo>
                  <a:cubicBezTo>
                    <a:pt x="9945" y="2974"/>
                    <a:pt x="9891" y="2795"/>
                    <a:pt x="9836" y="2615"/>
                  </a:cubicBezTo>
                  <a:lnTo>
                    <a:pt x="9344" y="2462"/>
                  </a:lnTo>
                  <a:lnTo>
                    <a:pt x="8607" y="2077"/>
                  </a:lnTo>
                  <a:lnTo>
                    <a:pt x="7787" y="2000"/>
                  </a:lnTo>
                  <a:lnTo>
                    <a:pt x="7541" y="1923"/>
                  </a:lnTo>
                  <a:lnTo>
                    <a:pt x="7377" y="1692"/>
                  </a:lnTo>
                  <a:lnTo>
                    <a:pt x="6721" y="1462"/>
                  </a:lnTo>
                  <a:lnTo>
                    <a:pt x="6148" y="1154"/>
                  </a:lnTo>
                  <a:cubicBezTo>
                    <a:pt x="6121" y="1051"/>
                    <a:pt x="6093" y="949"/>
                    <a:pt x="6066" y="846"/>
                  </a:cubicBezTo>
                  <a:lnTo>
                    <a:pt x="5820" y="231"/>
                  </a:lnTo>
                  <a:lnTo>
                    <a:pt x="5738" y="231"/>
                  </a:lnTo>
                  <a:lnTo>
                    <a:pt x="5410" y="692"/>
                  </a:lnTo>
                  <a:lnTo>
                    <a:pt x="5082" y="846"/>
                  </a:lnTo>
                  <a:cubicBezTo>
                    <a:pt x="5055" y="820"/>
                    <a:pt x="5027" y="795"/>
                    <a:pt x="5000" y="769"/>
                  </a:cubicBezTo>
                  <a:lnTo>
                    <a:pt x="4590" y="769"/>
                  </a:lnTo>
                  <a:lnTo>
                    <a:pt x="4426" y="846"/>
                  </a:lnTo>
                  <a:lnTo>
                    <a:pt x="4344" y="846"/>
                  </a:lnTo>
                  <a:lnTo>
                    <a:pt x="3934" y="923"/>
                  </a:lnTo>
                  <a:lnTo>
                    <a:pt x="3689" y="1000"/>
                  </a:lnTo>
                  <a:lnTo>
                    <a:pt x="3443" y="769"/>
                  </a:lnTo>
                  <a:cubicBezTo>
                    <a:pt x="3470" y="615"/>
                    <a:pt x="3498" y="462"/>
                    <a:pt x="3525" y="308"/>
                  </a:cubicBezTo>
                  <a:lnTo>
                    <a:pt x="3361" y="77"/>
                  </a:lnTo>
                  <a:lnTo>
                    <a:pt x="3197" y="0"/>
                  </a:lnTo>
                  <a:cubicBezTo>
                    <a:pt x="3224" y="51"/>
                    <a:pt x="3252" y="103"/>
                    <a:pt x="3279" y="154"/>
                  </a:cubicBezTo>
                  <a:lnTo>
                    <a:pt x="2869" y="308"/>
                  </a:lnTo>
                  <a:lnTo>
                    <a:pt x="2213" y="308"/>
                  </a:lnTo>
                  <a:lnTo>
                    <a:pt x="2459" y="692"/>
                  </a:lnTo>
                  <a:cubicBezTo>
                    <a:pt x="2486" y="769"/>
                    <a:pt x="2514" y="846"/>
                    <a:pt x="2541" y="923"/>
                  </a:cubicBezTo>
                  <a:lnTo>
                    <a:pt x="1803" y="1154"/>
                  </a:lnTo>
                  <a:lnTo>
                    <a:pt x="1557" y="923"/>
                  </a:lnTo>
                  <a:lnTo>
                    <a:pt x="902" y="1077"/>
                  </a:lnTo>
                  <a:cubicBezTo>
                    <a:pt x="929" y="1205"/>
                    <a:pt x="957" y="1334"/>
                    <a:pt x="984" y="1462"/>
                  </a:cubicBezTo>
                  <a:cubicBezTo>
                    <a:pt x="929" y="1744"/>
                    <a:pt x="875" y="2026"/>
                    <a:pt x="820" y="2308"/>
                  </a:cubicBezTo>
                  <a:cubicBezTo>
                    <a:pt x="765" y="2257"/>
                    <a:pt x="711" y="2205"/>
                    <a:pt x="656" y="2154"/>
                  </a:cubicBezTo>
                  <a:cubicBezTo>
                    <a:pt x="629" y="2231"/>
                    <a:pt x="601" y="2308"/>
                    <a:pt x="574" y="2385"/>
                  </a:cubicBezTo>
                  <a:lnTo>
                    <a:pt x="328" y="2538"/>
                  </a:lnTo>
                  <a:lnTo>
                    <a:pt x="0" y="3000"/>
                  </a:lnTo>
                  <a:lnTo>
                    <a:pt x="0" y="3462"/>
                  </a:lnTo>
                  <a:lnTo>
                    <a:pt x="328" y="3692"/>
                  </a:lnTo>
                  <a:lnTo>
                    <a:pt x="738" y="3538"/>
                  </a:lnTo>
                  <a:cubicBezTo>
                    <a:pt x="765" y="3692"/>
                    <a:pt x="793" y="3846"/>
                    <a:pt x="820" y="4000"/>
                  </a:cubicBezTo>
                  <a:lnTo>
                    <a:pt x="984" y="4000"/>
                  </a:lnTo>
                  <a:lnTo>
                    <a:pt x="984" y="4077"/>
                  </a:lnTo>
                  <a:cubicBezTo>
                    <a:pt x="1311" y="4000"/>
                    <a:pt x="1240" y="3993"/>
                    <a:pt x="1311" y="4000"/>
                  </a:cubicBezTo>
                  <a:cubicBezTo>
                    <a:pt x="1382" y="4007"/>
                    <a:pt x="1378" y="4124"/>
                    <a:pt x="1411" y="4121"/>
                  </a:cubicBezTo>
                  <a:cubicBezTo>
                    <a:pt x="1487" y="4047"/>
                    <a:pt x="1644" y="3939"/>
                    <a:pt x="1720" y="3900"/>
                  </a:cubicBezTo>
                  <a:cubicBezTo>
                    <a:pt x="1796" y="3861"/>
                    <a:pt x="1787" y="3873"/>
                    <a:pt x="1869" y="3886"/>
                  </a:cubicBezTo>
                  <a:cubicBezTo>
                    <a:pt x="1951" y="3899"/>
                    <a:pt x="2074" y="3776"/>
                    <a:pt x="2131" y="3846"/>
                  </a:cubicBezTo>
                  <a:cubicBezTo>
                    <a:pt x="2188" y="3916"/>
                    <a:pt x="2186" y="4154"/>
                    <a:pt x="2213" y="4308"/>
                  </a:cubicBezTo>
                  <a:lnTo>
                    <a:pt x="2705" y="4538"/>
                  </a:lnTo>
                  <a:lnTo>
                    <a:pt x="3279" y="4769"/>
                  </a:lnTo>
                  <a:lnTo>
                    <a:pt x="3279" y="5077"/>
                  </a:lnTo>
                  <a:lnTo>
                    <a:pt x="3443" y="5308"/>
                  </a:lnTo>
                  <a:cubicBezTo>
                    <a:pt x="3525" y="5308"/>
                    <a:pt x="3934" y="5385"/>
                    <a:pt x="3934" y="5385"/>
                  </a:cubicBezTo>
                  <a:lnTo>
                    <a:pt x="3934" y="5692"/>
                  </a:lnTo>
                  <a:lnTo>
                    <a:pt x="3934" y="6231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6" name="Freeform 203">
              <a:extLst>
                <a:ext uri="{FF2B5EF4-FFF2-40B4-BE49-F238E27FC236}">
                  <a16:creationId xmlns:a16="http://schemas.microsoft.com/office/drawing/2014/main" id="{BED12B7D-1546-3D46-89E0-FB8CEE546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3813" y="5153025"/>
              <a:ext cx="473075" cy="947738"/>
            </a:xfrm>
            <a:custGeom>
              <a:avLst/>
              <a:gdLst>
                <a:gd name="T0" fmla="*/ 2147483646 w 10000"/>
                <a:gd name="T1" fmla="*/ 2147483646 h 10001"/>
                <a:gd name="T2" fmla="*/ 2147483646 w 10000"/>
                <a:gd name="T3" fmla="*/ 2147483646 h 10001"/>
                <a:gd name="T4" fmla="*/ 2147483646 w 10000"/>
                <a:gd name="T5" fmla="*/ 2147483646 h 10001"/>
                <a:gd name="T6" fmla="*/ 2147483646 w 10000"/>
                <a:gd name="T7" fmla="*/ 2147483646 h 10001"/>
                <a:gd name="T8" fmla="*/ 2147483646 w 10000"/>
                <a:gd name="T9" fmla="*/ 2147483646 h 10001"/>
                <a:gd name="T10" fmla="*/ 2147483646 w 10000"/>
                <a:gd name="T11" fmla="*/ 2147483646 h 10001"/>
                <a:gd name="T12" fmla="*/ 2147483646 w 10000"/>
                <a:gd name="T13" fmla="*/ 2147483646 h 10001"/>
                <a:gd name="T14" fmla="*/ 2147483646 w 10000"/>
                <a:gd name="T15" fmla="*/ 2147483646 h 10001"/>
                <a:gd name="T16" fmla="*/ 2147483646 w 10000"/>
                <a:gd name="T17" fmla="*/ 2147483646 h 10001"/>
                <a:gd name="T18" fmla="*/ 2147483646 w 10000"/>
                <a:gd name="T19" fmla="*/ 2147483646 h 10001"/>
                <a:gd name="T20" fmla="*/ 2147483646 w 10000"/>
                <a:gd name="T21" fmla="*/ 2147483646 h 10001"/>
                <a:gd name="T22" fmla="*/ 2147483646 w 10000"/>
                <a:gd name="T23" fmla="*/ 2147483646 h 10001"/>
                <a:gd name="T24" fmla="*/ 2147483646 w 10000"/>
                <a:gd name="T25" fmla="*/ 2147483646 h 10001"/>
                <a:gd name="T26" fmla="*/ 2147483646 w 10000"/>
                <a:gd name="T27" fmla="*/ 2147483646 h 10001"/>
                <a:gd name="T28" fmla="*/ 2147483646 w 10000"/>
                <a:gd name="T29" fmla="*/ 0 h 10001"/>
                <a:gd name="T30" fmla="*/ 2147483646 w 10000"/>
                <a:gd name="T31" fmla="*/ 2147483646 h 10001"/>
                <a:gd name="T32" fmla="*/ 2147483646 w 10000"/>
                <a:gd name="T33" fmla="*/ 2147483646 h 10001"/>
                <a:gd name="T34" fmla="*/ 2147483646 w 10000"/>
                <a:gd name="T35" fmla="*/ 2147483646 h 10001"/>
                <a:gd name="T36" fmla="*/ 2147483646 w 10000"/>
                <a:gd name="T37" fmla="*/ 2147483646 h 10001"/>
                <a:gd name="T38" fmla="*/ 2147483646 w 10000"/>
                <a:gd name="T39" fmla="*/ 2147483646 h 10001"/>
                <a:gd name="T40" fmla="*/ 2147483646 w 10000"/>
                <a:gd name="T41" fmla="*/ 2147483646 h 10001"/>
                <a:gd name="T42" fmla="*/ 2147483646 w 10000"/>
                <a:gd name="T43" fmla="*/ 2147483646 h 10001"/>
                <a:gd name="T44" fmla="*/ 2147483646 w 10000"/>
                <a:gd name="T45" fmla="*/ 2147483646 h 10001"/>
                <a:gd name="T46" fmla="*/ 2147483646 w 10000"/>
                <a:gd name="T47" fmla="*/ 2147483646 h 10001"/>
                <a:gd name="T48" fmla="*/ 2147483646 w 10000"/>
                <a:gd name="T49" fmla="*/ 2147483646 h 10001"/>
                <a:gd name="T50" fmla="*/ 2147483646 w 10000"/>
                <a:gd name="T51" fmla="*/ 2147483646 h 10001"/>
                <a:gd name="T52" fmla="*/ 2147483646 w 10000"/>
                <a:gd name="T53" fmla="*/ 2147483646 h 10001"/>
                <a:gd name="T54" fmla="*/ 2147483646 w 10000"/>
                <a:gd name="T55" fmla="*/ 2147483646 h 10001"/>
                <a:gd name="T56" fmla="*/ 2147483646 w 10000"/>
                <a:gd name="T57" fmla="*/ 2147483646 h 10001"/>
                <a:gd name="T58" fmla="*/ 2147483646 w 10000"/>
                <a:gd name="T59" fmla="*/ 2147483646 h 10001"/>
                <a:gd name="T60" fmla="*/ 2147483646 w 10000"/>
                <a:gd name="T61" fmla="*/ 2147483646 h 10001"/>
                <a:gd name="T62" fmla="*/ 2147483646 w 10000"/>
                <a:gd name="T63" fmla="*/ 2147483646 h 10001"/>
                <a:gd name="T64" fmla="*/ 2147483646 w 10000"/>
                <a:gd name="T65" fmla="*/ 2147483646 h 10001"/>
                <a:gd name="T66" fmla="*/ 0 w 10000"/>
                <a:gd name="T67" fmla="*/ 2147483646 h 10001"/>
                <a:gd name="T68" fmla="*/ 2147483646 w 10000"/>
                <a:gd name="T69" fmla="*/ 2147483646 h 10001"/>
                <a:gd name="T70" fmla="*/ 2147483646 w 10000"/>
                <a:gd name="T71" fmla="*/ 2147483646 h 10001"/>
                <a:gd name="T72" fmla="*/ 2147483646 w 10000"/>
                <a:gd name="T73" fmla="*/ 2147483646 h 10001"/>
                <a:gd name="T74" fmla="*/ 2147483646 w 10000"/>
                <a:gd name="T75" fmla="*/ 2147483646 h 10001"/>
                <a:gd name="T76" fmla="*/ 2147483646 w 10000"/>
                <a:gd name="T77" fmla="*/ 2147483646 h 10001"/>
                <a:gd name="T78" fmla="*/ 2147483646 w 10000"/>
                <a:gd name="T79" fmla="*/ 2147483646 h 10001"/>
                <a:gd name="T80" fmla="*/ 2147483646 w 10000"/>
                <a:gd name="T81" fmla="*/ 2147483646 h 10001"/>
                <a:gd name="T82" fmla="*/ 2147483646 w 10000"/>
                <a:gd name="T83" fmla="*/ 2147483646 h 10001"/>
                <a:gd name="T84" fmla="*/ 2147483646 w 10000"/>
                <a:gd name="T85" fmla="*/ 2147483646 h 10001"/>
                <a:gd name="T86" fmla="*/ 2147483646 w 10000"/>
                <a:gd name="T87" fmla="*/ 2147483646 h 10001"/>
                <a:gd name="T88" fmla="*/ 2147483646 w 10000"/>
                <a:gd name="T89" fmla="*/ 2147483646 h 10001"/>
                <a:gd name="T90" fmla="*/ 2147483646 w 10000"/>
                <a:gd name="T91" fmla="*/ 2147483646 h 10001"/>
                <a:gd name="T92" fmla="*/ 2147483646 w 10000"/>
                <a:gd name="T93" fmla="*/ 2147483646 h 10001"/>
                <a:gd name="T94" fmla="*/ 2147483646 w 10000"/>
                <a:gd name="T95" fmla="*/ 2147483646 h 10001"/>
                <a:gd name="T96" fmla="*/ 2147483646 w 10000"/>
                <a:gd name="T97" fmla="*/ 2147483646 h 10001"/>
                <a:gd name="T98" fmla="*/ 2147483646 w 10000"/>
                <a:gd name="T99" fmla="*/ 2147483646 h 10001"/>
                <a:gd name="T100" fmla="*/ 2147483646 w 10000"/>
                <a:gd name="T101" fmla="*/ 2147483646 h 10001"/>
                <a:gd name="T102" fmla="*/ 2147483646 w 10000"/>
                <a:gd name="T103" fmla="*/ 2147483646 h 10001"/>
                <a:gd name="T104" fmla="*/ 2147483646 w 10000"/>
                <a:gd name="T105" fmla="*/ 2147483646 h 10001"/>
                <a:gd name="T106" fmla="*/ 2147483646 w 10000"/>
                <a:gd name="T107" fmla="*/ 2147483646 h 10001"/>
                <a:gd name="T108" fmla="*/ 2147483646 w 10000"/>
                <a:gd name="T109" fmla="*/ 2147483646 h 10001"/>
                <a:gd name="T110" fmla="*/ 2147483646 w 10000"/>
                <a:gd name="T111" fmla="*/ 2147483646 h 10001"/>
                <a:gd name="T112" fmla="*/ 2147483646 w 10000"/>
                <a:gd name="T113" fmla="*/ 2147483646 h 10001"/>
                <a:gd name="T114" fmla="*/ 2147483646 w 10000"/>
                <a:gd name="T115" fmla="*/ 2147483646 h 10001"/>
                <a:gd name="T116" fmla="*/ 2147483646 w 10000"/>
                <a:gd name="T117" fmla="*/ 2147483646 h 10001"/>
                <a:gd name="T118" fmla="*/ 2147483646 w 10000"/>
                <a:gd name="T119" fmla="*/ 2147483646 h 10001"/>
                <a:gd name="T120" fmla="*/ 2147483646 w 10000"/>
                <a:gd name="T121" fmla="*/ 2147483646 h 10001"/>
                <a:gd name="T122" fmla="*/ 2147483646 w 10000"/>
                <a:gd name="T123" fmla="*/ 2147483646 h 10001"/>
                <a:gd name="T124" fmla="*/ 2147483646 w 10000"/>
                <a:gd name="T125" fmla="*/ 2147483646 h 1000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0000" h="10001">
                  <a:moveTo>
                    <a:pt x="7581" y="2950"/>
                  </a:moveTo>
                  <a:cubicBezTo>
                    <a:pt x="7635" y="2818"/>
                    <a:pt x="7688" y="2685"/>
                    <a:pt x="7742" y="2552"/>
                  </a:cubicBezTo>
                  <a:lnTo>
                    <a:pt x="8065" y="2312"/>
                  </a:lnTo>
                  <a:lnTo>
                    <a:pt x="9194" y="1754"/>
                  </a:lnTo>
                  <a:lnTo>
                    <a:pt x="9677" y="1595"/>
                  </a:lnTo>
                  <a:lnTo>
                    <a:pt x="10000" y="1116"/>
                  </a:lnTo>
                  <a:lnTo>
                    <a:pt x="9839" y="1037"/>
                  </a:lnTo>
                  <a:lnTo>
                    <a:pt x="9355" y="1197"/>
                  </a:lnTo>
                  <a:lnTo>
                    <a:pt x="8387" y="1435"/>
                  </a:lnTo>
                  <a:lnTo>
                    <a:pt x="7581" y="1356"/>
                  </a:lnTo>
                  <a:cubicBezTo>
                    <a:pt x="7635" y="1170"/>
                    <a:pt x="7688" y="983"/>
                    <a:pt x="7742" y="797"/>
                  </a:cubicBezTo>
                  <a:lnTo>
                    <a:pt x="7258" y="638"/>
                  </a:lnTo>
                  <a:lnTo>
                    <a:pt x="6290" y="479"/>
                  </a:lnTo>
                  <a:lnTo>
                    <a:pt x="5806" y="319"/>
                  </a:lnTo>
                  <a:lnTo>
                    <a:pt x="5323" y="0"/>
                  </a:lnTo>
                  <a:lnTo>
                    <a:pt x="4677" y="81"/>
                  </a:lnTo>
                  <a:lnTo>
                    <a:pt x="4516" y="159"/>
                  </a:lnTo>
                  <a:lnTo>
                    <a:pt x="3710" y="81"/>
                  </a:lnTo>
                  <a:cubicBezTo>
                    <a:pt x="3387" y="81"/>
                    <a:pt x="3476" y="72"/>
                    <a:pt x="3387" y="81"/>
                  </a:cubicBezTo>
                  <a:cubicBezTo>
                    <a:pt x="3298" y="89"/>
                    <a:pt x="3178" y="131"/>
                    <a:pt x="3178" y="131"/>
                  </a:cubicBezTo>
                  <a:cubicBezTo>
                    <a:pt x="3339" y="211"/>
                    <a:pt x="3245" y="168"/>
                    <a:pt x="3226" y="240"/>
                  </a:cubicBezTo>
                  <a:cubicBezTo>
                    <a:pt x="3207" y="310"/>
                    <a:pt x="3065" y="558"/>
                    <a:pt x="3065" y="558"/>
                  </a:cubicBezTo>
                  <a:lnTo>
                    <a:pt x="2581" y="797"/>
                  </a:lnTo>
                  <a:lnTo>
                    <a:pt x="2581" y="1275"/>
                  </a:lnTo>
                  <a:lnTo>
                    <a:pt x="2258" y="1595"/>
                  </a:lnTo>
                  <a:lnTo>
                    <a:pt x="1774" y="2631"/>
                  </a:lnTo>
                  <a:cubicBezTo>
                    <a:pt x="1828" y="2896"/>
                    <a:pt x="1881" y="3163"/>
                    <a:pt x="1935" y="3428"/>
                  </a:cubicBezTo>
                  <a:lnTo>
                    <a:pt x="968" y="4466"/>
                  </a:lnTo>
                  <a:lnTo>
                    <a:pt x="806" y="5582"/>
                  </a:lnTo>
                  <a:lnTo>
                    <a:pt x="806" y="6141"/>
                  </a:lnTo>
                  <a:cubicBezTo>
                    <a:pt x="752" y="6327"/>
                    <a:pt x="699" y="6514"/>
                    <a:pt x="645" y="6699"/>
                  </a:cubicBezTo>
                  <a:lnTo>
                    <a:pt x="968" y="7019"/>
                  </a:lnTo>
                  <a:lnTo>
                    <a:pt x="484" y="8294"/>
                  </a:lnTo>
                  <a:lnTo>
                    <a:pt x="0" y="8852"/>
                  </a:lnTo>
                  <a:cubicBezTo>
                    <a:pt x="54" y="8985"/>
                    <a:pt x="47" y="9085"/>
                    <a:pt x="161" y="9251"/>
                  </a:cubicBezTo>
                  <a:cubicBezTo>
                    <a:pt x="275" y="9417"/>
                    <a:pt x="316" y="9724"/>
                    <a:pt x="685" y="9848"/>
                  </a:cubicBezTo>
                  <a:cubicBezTo>
                    <a:pt x="1054" y="9973"/>
                    <a:pt x="2126" y="10011"/>
                    <a:pt x="2375" y="10000"/>
                  </a:cubicBezTo>
                  <a:cubicBezTo>
                    <a:pt x="2624" y="9989"/>
                    <a:pt x="2202" y="9881"/>
                    <a:pt x="2182" y="9783"/>
                  </a:cubicBezTo>
                  <a:cubicBezTo>
                    <a:pt x="2163" y="9685"/>
                    <a:pt x="2172" y="9527"/>
                    <a:pt x="2258" y="9410"/>
                  </a:cubicBezTo>
                  <a:cubicBezTo>
                    <a:pt x="2345" y="9293"/>
                    <a:pt x="2550" y="9220"/>
                    <a:pt x="2701" y="9082"/>
                  </a:cubicBezTo>
                  <a:cubicBezTo>
                    <a:pt x="2852" y="8944"/>
                    <a:pt x="3004" y="8707"/>
                    <a:pt x="3165" y="8584"/>
                  </a:cubicBezTo>
                  <a:cubicBezTo>
                    <a:pt x="3326" y="8461"/>
                    <a:pt x="3550" y="8459"/>
                    <a:pt x="3668" y="8344"/>
                  </a:cubicBezTo>
                  <a:cubicBezTo>
                    <a:pt x="3786" y="8229"/>
                    <a:pt x="3918" y="7996"/>
                    <a:pt x="3871" y="7895"/>
                  </a:cubicBezTo>
                  <a:cubicBezTo>
                    <a:pt x="3824" y="7794"/>
                    <a:pt x="3548" y="7789"/>
                    <a:pt x="3387" y="7736"/>
                  </a:cubicBezTo>
                  <a:cubicBezTo>
                    <a:pt x="3280" y="7629"/>
                    <a:pt x="3000" y="7495"/>
                    <a:pt x="3065" y="7416"/>
                  </a:cubicBezTo>
                  <a:cubicBezTo>
                    <a:pt x="3130" y="7337"/>
                    <a:pt x="3541" y="7312"/>
                    <a:pt x="3779" y="7260"/>
                  </a:cubicBezTo>
                  <a:cubicBezTo>
                    <a:pt x="3810" y="7153"/>
                    <a:pt x="3875" y="7075"/>
                    <a:pt x="3971" y="6968"/>
                  </a:cubicBezTo>
                  <a:cubicBezTo>
                    <a:pt x="4067" y="6861"/>
                    <a:pt x="4220" y="6700"/>
                    <a:pt x="4355" y="6620"/>
                  </a:cubicBezTo>
                  <a:cubicBezTo>
                    <a:pt x="4490" y="6540"/>
                    <a:pt x="4699" y="6570"/>
                    <a:pt x="4780" y="6490"/>
                  </a:cubicBezTo>
                  <a:cubicBezTo>
                    <a:pt x="4861" y="6410"/>
                    <a:pt x="4853" y="6226"/>
                    <a:pt x="4839" y="6141"/>
                  </a:cubicBezTo>
                  <a:cubicBezTo>
                    <a:pt x="5323" y="5822"/>
                    <a:pt x="5348" y="5984"/>
                    <a:pt x="5437" y="5921"/>
                  </a:cubicBezTo>
                  <a:cubicBezTo>
                    <a:pt x="5526" y="5858"/>
                    <a:pt x="5368" y="5818"/>
                    <a:pt x="5376" y="5762"/>
                  </a:cubicBezTo>
                  <a:cubicBezTo>
                    <a:pt x="5384" y="5706"/>
                    <a:pt x="5412" y="5665"/>
                    <a:pt x="5484" y="5582"/>
                  </a:cubicBezTo>
                  <a:cubicBezTo>
                    <a:pt x="5556" y="5499"/>
                    <a:pt x="5622" y="5319"/>
                    <a:pt x="5806" y="5264"/>
                  </a:cubicBezTo>
                  <a:cubicBezTo>
                    <a:pt x="5990" y="5209"/>
                    <a:pt x="6266" y="5289"/>
                    <a:pt x="6588" y="5253"/>
                  </a:cubicBezTo>
                  <a:cubicBezTo>
                    <a:pt x="6910" y="5217"/>
                    <a:pt x="7468" y="5176"/>
                    <a:pt x="7741" y="5045"/>
                  </a:cubicBezTo>
                  <a:cubicBezTo>
                    <a:pt x="8014" y="4914"/>
                    <a:pt x="8092" y="4629"/>
                    <a:pt x="8226" y="4466"/>
                  </a:cubicBezTo>
                  <a:cubicBezTo>
                    <a:pt x="8361" y="4303"/>
                    <a:pt x="8441" y="4199"/>
                    <a:pt x="8548" y="4066"/>
                  </a:cubicBezTo>
                  <a:lnTo>
                    <a:pt x="8226" y="3748"/>
                  </a:lnTo>
                  <a:cubicBezTo>
                    <a:pt x="8065" y="3668"/>
                    <a:pt x="7825" y="3557"/>
                    <a:pt x="7742" y="3509"/>
                  </a:cubicBezTo>
                  <a:cubicBezTo>
                    <a:pt x="7659" y="3461"/>
                    <a:pt x="7731" y="3475"/>
                    <a:pt x="7726" y="3458"/>
                  </a:cubicBezTo>
                  <a:lnTo>
                    <a:pt x="7581" y="3350"/>
                  </a:lnTo>
                  <a:lnTo>
                    <a:pt x="7581" y="295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7" name="Freeform 204">
              <a:extLst>
                <a:ext uri="{FF2B5EF4-FFF2-40B4-BE49-F238E27FC236}">
                  <a16:creationId xmlns:a16="http://schemas.microsoft.com/office/drawing/2014/main" id="{ED4923A1-40A2-C143-B5B6-9612B33B4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5053013"/>
              <a:ext cx="242887" cy="1179512"/>
            </a:xfrm>
            <a:custGeom>
              <a:avLst/>
              <a:gdLst>
                <a:gd name="T0" fmla="*/ 2147483646 w 14463"/>
                <a:gd name="T1" fmla="*/ 2147483646 h 11339"/>
                <a:gd name="T2" fmla="*/ 2147483646 w 14463"/>
                <a:gd name="T3" fmla="*/ 0 h 11339"/>
                <a:gd name="T4" fmla="*/ 2147483646 w 14463"/>
                <a:gd name="T5" fmla="*/ 2147483646 h 11339"/>
                <a:gd name="T6" fmla="*/ 2147483646 w 14463"/>
                <a:gd name="T7" fmla="*/ 2147483646 h 11339"/>
                <a:gd name="T8" fmla="*/ 2147483646 w 14463"/>
                <a:gd name="T9" fmla="*/ 2147483646 h 11339"/>
                <a:gd name="T10" fmla="*/ 2147483646 w 14463"/>
                <a:gd name="T11" fmla="*/ 2147483646 h 11339"/>
                <a:gd name="T12" fmla="*/ 2147483646 w 14463"/>
                <a:gd name="T13" fmla="*/ 2147483646 h 11339"/>
                <a:gd name="T14" fmla="*/ 2147483646 w 14463"/>
                <a:gd name="T15" fmla="*/ 2147483646 h 11339"/>
                <a:gd name="T16" fmla="*/ 2147483646 w 14463"/>
                <a:gd name="T17" fmla="*/ 2147483646 h 11339"/>
                <a:gd name="T18" fmla="*/ 2147483646 w 14463"/>
                <a:gd name="T19" fmla="*/ 2147483646 h 11339"/>
                <a:gd name="T20" fmla="*/ 2147483646 w 14463"/>
                <a:gd name="T21" fmla="*/ 2147483646 h 11339"/>
                <a:gd name="T22" fmla="*/ 2147483646 w 14463"/>
                <a:gd name="T23" fmla="*/ 2147483646 h 11339"/>
                <a:gd name="T24" fmla="*/ 2147483646 w 14463"/>
                <a:gd name="T25" fmla="*/ 2147483646 h 11339"/>
                <a:gd name="T26" fmla="*/ 2147483646 w 14463"/>
                <a:gd name="T27" fmla="*/ 2147483646 h 11339"/>
                <a:gd name="T28" fmla="*/ 2147483646 w 14463"/>
                <a:gd name="T29" fmla="*/ 2147483646 h 11339"/>
                <a:gd name="T30" fmla="*/ 2147483646 w 14463"/>
                <a:gd name="T31" fmla="*/ 2147483646 h 11339"/>
                <a:gd name="T32" fmla="*/ 2147483646 w 14463"/>
                <a:gd name="T33" fmla="*/ 2147483646 h 11339"/>
                <a:gd name="T34" fmla="*/ 2147483646 w 14463"/>
                <a:gd name="T35" fmla="*/ 2147483646 h 11339"/>
                <a:gd name="T36" fmla="*/ 2147483646 w 14463"/>
                <a:gd name="T37" fmla="*/ 2147483646 h 11339"/>
                <a:gd name="T38" fmla="*/ 2147483646 w 14463"/>
                <a:gd name="T39" fmla="*/ 2147483646 h 11339"/>
                <a:gd name="T40" fmla="*/ 2147483646 w 14463"/>
                <a:gd name="T41" fmla="*/ 2147483646 h 11339"/>
                <a:gd name="T42" fmla="*/ 2147483646 w 14463"/>
                <a:gd name="T43" fmla="*/ 2147483646 h 11339"/>
                <a:gd name="T44" fmla="*/ 2147483646 w 14463"/>
                <a:gd name="T45" fmla="*/ 2147483646 h 11339"/>
                <a:gd name="T46" fmla="*/ 2147483646 w 14463"/>
                <a:gd name="T47" fmla="*/ 2147483646 h 11339"/>
                <a:gd name="T48" fmla="*/ 2147483646 w 14463"/>
                <a:gd name="T49" fmla="*/ 2147483646 h 11339"/>
                <a:gd name="T50" fmla="*/ 2147483646 w 14463"/>
                <a:gd name="T51" fmla="*/ 2147483646 h 11339"/>
                <a:gd name="T52" fmla="*/ 2147483646 w 14463"/>
                <a:gd name="T53" fmla="*/ 2147483646 h 11339"/>
                <a:gd name="T54" fmla="*/ 2147483646 w 14463"/>
                <a:gd name="T55" fmla="*/ 2147483646 h 11339"/>
                <a:gd name="T56" fmla="*/ 2147483646 w 14463"/>
                <a:gd name="T57" fmla="*/ 2147483646 h 11339"/>
                <a:gd name="T58" fmla="*/ 2147483646 w 14463"/>
                <a:gd name="T59" fmla="*/ 2147483646 h 11339"/>
                <a:gd name="T60" fmla="*/ 2147483646 w 14463"/>
                <a:gd name="T61" fmla="*/ 2147483646 h 11339"/>
                <a:gd name="T62" fmla="*/ 2147483646 w 14463"/>
                <a:gd name="T63" fmla="*/ 2147483646 h 11339"/>
                <a:gd name="T64" fmla="*/ 0 w 14463"/>
                <a:gd name="T65" fmla="*/ 2147483646 h 11339"/>
                <a:gd name="T66" fmla="*/ 2147483646 w 14463"/>
                <a:gd name="T67" fmla="*/ 2147483646 h 11339"/>
                <a:gd name="T68" fmla="*/ 2147483646 w 14463"/>
                <a:gd name="T69" fmla="*/ 2147483646 h 11339"/>
                <a:gd name="T70" fmla="*/ 2147483646 w 14463"/>
                <a:gd name="T71" fmla="*/ 2147483646 h 11339"/>
                <a:gd name="T72" fmla="*/ 2147483646 w 14463"/>
                <a:gd name="T73" fmla="*/ 2147483646 h 11339"/>
                <a:gd name="T74" fmla="*/ 2147483646 w 14463"/>
                <a:gd name="T75" fmla="*/ 2147483646 h 11339"/>
                <a:gd name="T76" fmla="*/ 2147483646 w 14463"/>
                <a:gd name="T77" fmla="*/ 2147483646 h 11339"/>
                <a:gd name="T78" fmla="*/ 2147483646 w 14463"/>
                <a:gd name="T79" fmla="*/ 2147483646 h 11339"/>
                <a:gd name="T80" fmla="*/ 2147483646 w 14463"/>
                <a:gd name="T81" fmla="*/ 2147483646 h 11339"/>
                <a:gd name="T82" fmla="*/ 2147483646 w 14463"/>
                <a:gd name="T83" fmla="*/ 2147483646 h 11339"/>
                <a:gd name="T84" fmla="*/ 2147483646 w 14463"/>
                <a:gd name="T85" fmla="*/ 2147483646 h 1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4463" h="11339">
                  <a:moveTo>
                    <a:pt x="8188" y="209"/>
                  </a:moveTo>
                  <a:lnTo>
                    <a:pt x="8780" y="0"/>
                  </a:lnTo>
                  <a:lnTo>
                    <a:pt x="10217" y="207"/>
                  </a:lnTo>
                  <a:cubicBezTo>
                    <a:pt x="10556" y="264"/>
                    <a:pt x="10640" y="126"/>
                    <a:pt x="10761" y="229"/>
                  </a:cubicBezTo>
                  <a:cubicBezTo>
                    <a:pt x="10936" y="271"/>
                    <a:pt x="11461" y="322"/>
                    <a:pt x="11696" y="417"/>
                  </a:cubicBezTo>
                  <a:cubicBezTo>
                    <a:pt x="11902" y="494"/>
                    <a:pt x="11642" y="593"/>
                    <a:pt x="11730" y="676"/>
                  </a:cubicBezTo>
                  <a:cubicBezTo>
                    <a:pt x="11818" y="759"/>
                    <a:pt x="12063" y="841"/>
                    <a:pt x="12227" y="913"/>
                  </a:cubicBezTo>
                  <a:lnTo>
                    <a:pt x="12983" y="1126"/>
                  </a:lnTo>
                  <a:lnTo>
                    <a:pt x="12748" y="1307"/>
                  </a:lnTo>
                  <a:cubicBezTo>
                    <a:pt x="12663" y="1515"/>
                    <a:pt x="11910" y="1697"/>
                    <a:pt x="11825" y="1905"/>
                  </a:cubicBezTo>
                  <a:lnTo>
                    <a:pt x="10725" y="2530"/>
                  </a:lnTo>
                  <a:lnTo>
                    <a:pt x="10429" y="2947"/>
                  </a:lnTo>
                  <a:cubicBezTo>
                    <a:pt x="10471" y="3165"/>
                    <a:pt x="10514" y="3383"/>
                    <a:pt x="10556" y="3601"/>
                  </a:cubicBezTo>
                  <a:lnTo>
                    <a:pt x="10852" y="3839"/>
                  </a:lnTo>
                  <a:lnTo>
                    <a:pt x="10345" y="3839"/>
                  </a:lnTo>
                  <a:lnTo>
                    <a:pt x="11191" y="4197"/>
                  </a:lnTo>
                  <a:cubicBezTo>
                    <a:pt x="11149" y="4405"/>
                    <a:pt x="11106" y="4613"/>
                    <a:pt x="11064" y="4821"/>
                  </a:cubicBezTo>
                  <a:lnTo>
                    <a:pt x="10599" y="5030"/>
                  </a:lnTo>
                  <a:lnTo>
                    <a:pt x="9456" y="5298"/>
                  </a:lnTo>
                  <a:lnTo>
                    <a:pt x="8822" y="6012"/>
                  </a:lnTo>
                  <a:lnTo>
                    <a:pt x="8272" y="6161"/>
                  </a:lnTo>
                  <a:lnTo>
                    <a:pt x="8526" y="6429"/>
                  </a:lnTo>
                  <a:lnTo>
                    <a:pt x="8145" y="7084"/>
                  </a:lnTo>
                  <a:lnTo>
                    <a:pt x="7299" y="7768"/>
                  </a:lnTo>
                  <a:lnTo>
                    <a:pt x="7383" y="8155"/>
                  </a:lnTo>
                  <a:lnTo>
                    <a:pt x="7680" y="8393"/>
                  </a:lnTo>
                  <a:cubicBezTo>
                    <a:pt x="7624" y="8571"/>
                    <a:pt x="7567" y="8750"/>
                    <a:pt x="7511" y="8928"/>
                  </a:cubicBezTo>
                  <a:lnTo>
                    <a:pt x="7003" y="9465"/>
                  </a:lnTo>
                  <a:lnTo>
                    <a:pt x="10190" y="10380"/>
                  </a:lnTo>
                  <a:cubicBezTo>
                    <a:pt x="10685" y="10621"/>
                    <a:pt x="15360" y="10855"/>
                    <a:pt x="14311" y="11050"/>
                  </a:cubicBezTo>
                  <a:cubicBezTo>
                    <a:pt x="11744" y="11422"/>
                    <a:pt x="9928" y="11345"/>
                    <a:pt x="8880" y="11304"/>
                  </a:cubicBezTo>
                  <a:lnTo>
                    <a:pt x="3686" y="10662"/>
                  </a:lnTo>
                  <a:lnTo>
                    <a:pt x="0" y="9499"/>
                  </a:lnTo>
                  <a:lnTo>
                    <a:pt x="1492" y="8492"/>
                  </a:lnTo>
                  <a:lnTo>
                    <a:pt x="2079" y="7943"/>
                  </a:lnTo>
                  <a:lnTo>
                    <a:pt x="4644" y="6748"/>
                  </a:lnTo>
                  <a:cubicBezTo>
                    <a:pt x="4630" y="6430"/>
                    <a:pt x="2665" y="7030"/>
                    <a:pt x="2651" y="6712"/>
                  </a:cubicBezTo>
                  <a:lnTo>
                    <a:pt x="4099" y="5323"/>
                  </a:lnTo>
                  <a:lnTo>
                    <a:pt x="5760" y="4554"/>
                  </a:lnTo>
                  <a:cubicBezTo>
                    <a:pt x="5651" y="3371"/>
                    <a:pt x="6192" y="4301"/>
                    <a:pt x="6082" y="3119"/>
                  </a:cubicBezTo>
                  <a:lnTo>
                    <a:pt x="7891" y="1548"/>
                  </a:lnTo>
                  <a:lnTo>
                    <a:pt x="8314" y="982"/>
                  </a:lnTo>
                  <a:lnTo>
                    <a:pt x="8188" y="20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8" name="Freeform 205">
              <a:extLst>
                <a:ext uri="{FF2B5EF4-FFF2-40B4-BE49-F238E27FC236}">
                  <a16:creationId xmlns:a16="http://schemas.microsoft.com/office/drawing/2014/main" id="{714DEF0F-96B3-954C-A1CB-4CEBAFB49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105400"/>
              <a:ext cx="200025" cy="187325"/>
            </a:xfrm>
            <a:custGeom>
              <a:avLst/>
              <a:gdLst>
                <a:gd name="T0" fmla="*/ 2147483646 w 168"/>
                <a:gd name="T1" fmla="*/ 0 h 156"/>
                <a:gd name="T2" fmla="*/ 0 w 168"/>
                <a:gd name="T3" fmla="*/ 2147483646 h 156"/>
                <a:gd name="T4" fmla="*/ 0 w 168"/>
                <a:gd name="T5" fmla="*/ 2147483646 h 156"/>
                <a:gd name="T6" fmla="*/ 2147483646 w 168"/>
                <a:gd name="T7" fmla="*/ 2147483646 h 156"/>
                <a:gd name="T8" fmla="*/ 2147483646 w 168"/>
                <a:gd name="T9" fmla="*/ 2147483646 h 156"/>
                <a:gd name="T10" fmla="*/ 2147483646 w 168"/>
                <a:gd name="T11" fmla="*/ 2147483646 h 156"/>
                <a:gd name="T12" fmla="*/ 2147483646 w 168"/>
                <a:gd name="T13" fmla="*/ 2147483646 h 156"/>
                <a:gd name="T14" fmla="*/ 2147483646 w 168"/>
                <a:gd name="T15" fmla="*/ 2147483646 h 156"/>
                <a:gd name="T16" fmla="*/ 2147483646 w 168"/>
                <a:gd name="T17" fmla="*/ 2147483646 h 156"/>
                <a:gd name="T18" fmla="*/ 2147483646 w 168"/>
                <a:gd name="T19" fmla="*/ 2147483646 h 156"/>
                <a:gd name="T20" fmla="*/ 2147483646 w 168"/>
                <a:gd name="T21" fmla="*/ 2147483646 h 156"/>
                <a:gd name="T22" fmla="*/ 2147483646 w 168"/>
                <a:gd name="T23" fmla="*/ 2147483646 h 156"/>
                <a:gd name="T24" fmla="*/ 2147483646 w 168"/>
                <a:gd name="T25" fmla="*/ 2147483646 h 156"/>
                <a:gd name="T26" fmla="*/ 2147483646 w 168"/>
                <a:gd name="T27" fmla="*/ 2147483646 h 156"/>
                <a:gd name="T28" fmla="*/ 2147483646 w 168"/>
                <a:gd name="T29" fmla="*/ 2147483646 h 156"/>
                <a:gd name="T30" fmla="*/ 2147483646 w 168"/>
                <a:gd name="T31" fmla="*/ 2147483646 h 156"/>
                <a:gd name="T32" fmla="*/ 2147483646 w 168"/>
                <a:gd name="T33" fmla="*/ 2147483646 h 156"/>
                <a:gd name="T34" fmla="*/ 2147483646 w 168"/>
                <a:gd name="T35" fmla="*/ 2147483646 h 156"/>
                <a:gd name="T36" fmla="*/ 2147483646 w 168"/>
                <a:gd name="T37" fmla="*/ 0 h 156"/>
                <a:gd name="T38" fmla="*/ 2147483646 w 168"/>
                <a:gd name="T39" fmla="*/ 0 h 15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68" h="156">
                  <a:moveTo>
                    <a:pt x="48" y="0"/>
                  </a:moveTo>
                  <a:lnTo>
                    <a:pt x="0" y="36"/>
                  </a:lnTo>
                  <a:lnTo>
                    <a:pt x="0" y="48"/>
                  </a:lnTo>
                  <a:lnTo>
                    <a:pt x="18" y="72"/>
                  </a:lnTo>
                  <a:lnTo>
                    <a:pt x="36" y="84"/>
                  </a:lnTo>
                  <a:lnTo>
                    <a:pt x="72" y="96"/>
                  </a:lnTo>
                  <a:lnTo>
                    <a:pt x="90" y="108"/>
                  </a:lnTo>
                  <a:lnTo>
                    <a:pt x="84" y="150"/>
                  </a:lnTo>
                  <a:lnTo>
                    <a:pt x="114" y="156"/>
                  </a:lnTo>
                  <a:lnTo>
                    <a:pt x="150" y="138"/>
                  </a:lnTo>
                  <a:lnTo>
                    <a:pt x="168" y="126"/>
                  </a:lnTo>
                  <a:lnTo>
                    <a:pt x="162" y="114"/>
                  </a:lnTo>
                  <a:lnTo>
                    <a:pt x="162" y="90"/>
                  </a:lnTo>
                  <a:lnTo>
                    <a:pt x="144" y="84"/>
                  </a:lnTo>
                  <a:lnTo>
                    <a:pt x="120" y="54"/>
                  </a:lnTo>
                  <a:lnTo>
                    <a:pt x="108" y="42"/>
                  </a:lnTo>
                  <a:lnTo>
                    <a:pt x="90" y="12"/>
                  </a:lnTo>
                  <a:lnTo>
                    <a:pt x="90" y="6"/>
                  </a:lnTo>
                  <a:lnTo>
                    <a:pt x="7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79" name="Freeform 206">
              <a:extLst>
                <a:ext uri="{FF2B5EF4-FFF2-40B4-BE49-F238E27FC236}">
                  <a16:creationId xmlns:a16="http://schemas.microsoft.com/office/drawing/2014/main" id="{A0ACC573-AA0C-CC4B-9D6B-9ED23C4AC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4897438"/>
              <a:ext cx="266700" cy="287337"/>
            </a:xfrm>
            <a:custGeom>
              <a:avLst/>
              <a:gdLst>
                <a:gd name="T0" fmla="*/ 2147483646 w 10141"/>
                <a:gd name="T1" fmla="*/ 2147483646 h 10000"/>
                <a:gd name="T2" fmla="*/ 2147483646 w 10141"/>
                <a:gd name="T3" fmla="*/ 2147483646 h 10000"/>
                <a:gd name="T4" fmla="*/ 2147483646 w 10141"/>
                <a:gd name="T5" fmla="*/ 2147483646 h 10000"/>
                <a:gd name="T6" fmla="*/ 2147483646 w 10141"/>
                <a:gd name="T7" fmla="*/ 2147483646 h 10000"/>
                <a:gd name="T8" fmla="*/ 2147483646 w 10141"/>
                <a:gd name="T9" fmla="*/ 2147483646 h 10000"/>
                <a:gd name="T10" fmla="*/ 2147483646 w 10141"/>
                <a:gd name="T11" fmla="*/ 2147483646 h 10000"/>
                <a:gd name="T12" fmla="*/ 2147483646 w 10141"/>
                <a:gd name="T13" fmla="*/ 2147483646 h 10000"/>
                <a:gd name="T14" fmla="*/ 2147483646 w 10141"/>
                <a:gd name="T15" fmla="*/ 2147483646 h 10000"/>
                <a:gd name="T16" fmla="*/ 2147483646 w 10141"/>
                <a:gd name="T17" fmla="*/ 2147483646 h 10000"/>
                <a:gd name="T18" fmla="*/ 2147483646 w 10141"/>
                <a:gd name="T19" fmla="*/ 2147483646 h 10000"/>
                <a:gd name="T20" fmla="*/ 2147483646 w 10141"/>
                <a:gd name="T21" fmla="*/ 2147483646 h 10000"/>
                <a:gd name="T22" fmla="*/ 2147483646 w 10141"/>
                <a:gd name="T23" fmla="*/ 2147483646 h 10000"/>
                <a:gd name="T24" fmla="*/ 2147483646 w 10141"/>
                <a:gd name="T25" fmla="*/ 2147483646 h 10000"/>
                <a:gd name="T26" fmla="*/ 2147483646 w 10141"/>
                <a:gd name="T27" fmla="*/ 0 h 10000"/>
                <a:gd name="T28" fmla="*/ 2147483646 w 10141"/>
                <a:gd name="T29" fmla="*/ 2147483646 h 10000"/>
                <a:gd name="T30" fmla="*/ 2147483646 w 10141"/>
                <a:gd name="T31" fmla="*/ 2147483646 h 10000"/>
                <a:gd name="T32" fmla="*/ 2147483646 w 10141"/>
                <a:gd name="T33" fmla="*/ 2147483646 h 10000"/>
                <a:gd name="T34" fmla="*/ 2147483646 w 10141"/>
                <a:gd name="T35" fmla="*/ 2147483646 h 10000"/>
                <a:gd name="T36" fmla="*/ 2147483646 w 10141"/>
                <a:gd name="T37" fmla="*/ 2147483646 h 10000"/>
                <a:gd name="T38" fmla="*/ 2147483646 w 10141"/>
                <a:gd name="T39" fmla="*/ 2147483646 h 10000"/>
                <a:gd name="T40" fmla="*/ 2147483646 w 10141"/>
                <a:gd name="T41" fmla="*/ 2147483646 h 10000"/>
                <a:gd name="T42" fmla="*/ 2147483646 w 10141"/>
                <a:gd name="T43" fmla="*/ 2147483646 h 10000"/>
                <a:gd name="T44" fmla="*/ 2147483646 w 10141"/>
                <a:gd name="T45" fmla="*/ 2147483646 h 10000"/>
                <a:gd name="T46" fmla="*/ 2147483646 w 10141"/>
                <a:gd name="T47" fmla="*/ 2147483646 h 10000"/>
                <a:gd name="T48" fmla="*/ 2147483646 w 10141"/>
                <a:gd name="T49" fmla="*/ 2147483646 h 10000"/>
                <a:gd name="T50" fmla="*/ 2147483646 w 10141"/>
                <a:gd name="T51" fmla="*/ 2147483646 h 10000"/>
                <a:gd name="T52" fmla="*/ 2147483646 w 10141"/>
                <a:gd name="T53" fmla="*/ 2147483646 h 10000"/>
                <a:gd name="T54" fmla="*/ 2147483646 w 10141"/>
                <a:gd name="T55" fmla="*/ 2147483646 h 10000"/>
                <a:gd name="T56" fmla="*/ 2147483646 w 10141"/>
                <a:gd name="T57" fmla="*/ 2147483646 h 10000"/>
                <a:gd name="T58" fmla="*/ 2147483646 w 10141"/>
                <a:gd name="T59" fmla="*/ 2147483646 h 10000"/>
                <a:gd name="T60" fmla="*/ 2147483646 w 10141"/>
                <a:gd name="T61" fmla="*/ 2147483646 h 1000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141" h="10000">
                  <a:moveTo>
                    <a:pt x="6087" y="9512"/>
                  </a:moveTo>
                  <a:lnTo>
                    <a:pt x="6087" y="9024"/>
                  </a:lnTo>
                  <a:lnTo>
                    <a:pt x="8249" y="7561"/>
                  </a:lnTo>
                  <a:lnTo>
                    <a:pt x="9600" y="7561"/>
                  </a:lnTo>
                  <a:lnTo>
                    <a:pt x="10141" y="7805"/>
                  </a:lnTo>
                  <a:lnTo>
                    <a:pt x="10141" y="6098"/>
                  </a:lnTo>
                  <a:lnTo>
                    <a:pt x="10141" y="5122"/>
                  </a:lnTo>
                  <a:cubicBezTo>
                    <a:pt x="10141" y="5122"/>
                    <a:pt x="8790" y="4878"/>
                    <a:pt x="8519" y="4878"/>
                  </a:cubicBezTo>
                  <a:lnTo>
                    <a:pt x="7979" y="4146"/>
                  </a:lnTo>
                  <a:lnTo>
                    <a:pt x="7979" y="3171"/>
                  </a:lnTo>
                  <a:lnTo>
                    <a:pt x="6087" y="2439"/>
                  </a:lnTo>
                  <a:lnTo>
                    <a:pt x="4465" y="1707"/>
                  </a:lnTo>
                  <a:lnTo>
                    <a:pt x="4195" y="244"/>
                  </a:lnTo>
                  <a:lnTo>
                    <a:pt x="2573" y="0"/>
                  </a:lnTo>
                  <a:lnTo>
                    <a:pt x="1492" y="732"/>
                  </a:lnTo>
                  <a:lnTo>
                    <a:pt x="411" y="976"/>
                  </a:lnTo>
                  <a:cubicBezTo>
                    <a:pt x="591" y="1220"/>
                    <a:pt x="924" y="1260"/>
                    <a:pt x="952" y="1707"/>
                  </a:cubicBezTo>
                  <a:cubicBezTo>
                    <a:pt x="980" y="2154"/>
                    <a:pt x="691" y="3085"/>
                    <a:pt x="578" y="3659"/>
                  </a:cubicBezTo>
                  <a:cubicBezTo>
                    <a:pt x="465" y="4234"/>
                    <a:pt x="368" y="4765"/>
                    <a:pt x="272" y="5154"/>
                  </a:cubicBezTo>
                  <a:cubicBezTo>
                    <a:pt x="176" y="5543"/>
                    <a:pt x="-27" y="5787"/>
                    <a:pt x="2" y="5992"/>
                  </a:cubicBezTo>
                  <a:cubicBezTo>
                    <a:pt x="31" y="6197"/>
                    <a:pt x="243" y="6244"/>
                    <a:pt x="446" y="6383"/>
                  </a:cubicBezTo>
                  <a:cubicBezTo>
                    <a:pt x="649" y="6522"/>
                    <a:pt x="1138" y="6592"/>
                    <a:pt x="1222" y="6829"/>
                  </a:cubicBezTo>
                  <a:cubicBezTo>
                    <a:pt x="1306" y="7066"/>
                    <a:pt x="1042" y="7480"/>
                    <a:pt x="952" y="7805"/>
                  </a:cubicBezTo>
                  <a:lnTo>
                    <a:pt x="2033" y="9512"/>
                  </a:lnTo>
                  <a:lnTo>
                    <a:pt x="2303" y="10000"/>
                  </a:lnTo>
                  <a:lnTo>
                    <a:pt x="2844" y="9756"/>
                  </a:lnTo>
                  <a:lnTo>
                    <a:pt x="3384" y="9756"/>
                  </a:lnTo>
                  <a:lnTo>
                    <a:pt x="4736" y="10000"/>
                  </a:lnTo>
                  <a:lnTo>
                    <a:pt x="5006" y="9756"/>
                  </a:lnTo>
                  <a:lnTo>
                    <a:pt x="6087" y="9512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0" name="Freeform 207">
              <a:extLst>
                <a:ext uri="{FF2B5EF4-FFF2-40B4-BE49-F238E27FC236}">
                  <a16:creationId xmlns:a16="http://schemas.microsoft.com/office/drawing/2014/main" id="{1368BB69-7B37-E44C-8DFB-247B1D820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63" y="4629150"/>
              <a:ext cx="195262" cy="139700"/>
            </a:xfrm>
            <a:custGeom>
              <a:avLst/>
              <a:gdLst>
                <a:gd name="T0" fmla="*/ 0 w 10000"/>
                <a:gd name="T1" fmla="*/ 2147483646 h 10000"/>
                <a:gd name="T2" fmla="*/ 0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2147483646 h 10000"/>
                <a:gd name="T20" fmla="*/ 2147483646 w 10000"/>
                <a:gd name="T21" fmla="*/ 2147483646 h 10000"/>
                <a:gd name="T22" fmla="*/ 2147483646 w 10000"/>
                <a:gd name="T23" fmla="*/ 0 h 100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00" h="10000">
                  <a:moveTo>
                    <a:pt x="0" y="3889"/>
                  </a:moveTo>
                  <a:lnTo>
                    <a:pt x="0" y="3889"/>
                  </a:lnTo>
                  <a:lnTo>
                    <a:pt x="2000" y="5556"/>
                  </a:lnTo>
                  <a:lnTo>
                    <a:pt x="3200" y="7222"/>
                  </a:lnTo>
                  <a:lnTo>
                    <a:pt x="4800" y="7222"/>
                  </a:lnTo>
                  <a:lnTo>
                    <a:pt x="5600" y="8889"/>
                  </a:lnTo>
                  <a:lnTo>
                    <a:pt x="5268" y="8163"/>
                  </a:lnTo>
                  <a:lnTo>
                    <a:pt x="5600" y="8889"/>
                  </a:lnTo>
                  <a:lnTo>
                    <a:pt x="6400" y="10000"/>
                  </a:lnTo>
                  <a:lnTo>
                    <a:pt x="7200" y="3889"/>
                  </a:lnTo>
                  <a:cubicBezTo>
                    <a:pt x="7067" y="2963"/>
                    <a:pt x="6933" y="2037"/>
                    <a:pt x="6800" y="1111"/>
                  </a:cubicBezTo>
                  <a:lnTo>
                    <a:pt x="10000" y="0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1" name="Freeform 208">
              <a:extLst>
                <a:ext uri="{FF2B5EF4-FFF2-40B4-BE49-F238E27FC236}">
                  <a16:creationId xmlns:a16="http://schemas.microsoft.com/office/drawing/2014/main" id="{6B557BF2-8BE3-0E48-B1F0-E72DD8EBC0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5" y="4462463"/>
              <a:ext cx="117475" cy="179387"/>
            </a:xfrm>
            <a:custGeom>
              <a:avLst/>
              <a:gdLst>
                <a:gd name="T0" fmla="*/ 2147483646 w 90"/>
                <a:gd name="T1" fmla="*/ 2147483646 h 138"/>
                <a:gd name="T2" fmla="*/ 2147483646 w 90"/>
                <a:gd name="T3" fmla="*/ 2147483646 h 138"/>
                <a:gd name="T4" fmla="*/ 2147483646 w 90"/>
                <a:gd name="T5" fmla="*/ 2147483646 h 138"/>
                <a:gd name="T6" fmla="*/ 2147483646 w 90"/>
                <a:gd name="T7" fmla="*/ 2147483646 h 138"/>
                <a:gd name="T8" fmla="*/ 2147483646 w 90"/>
                <a:gd name="T9" fmla="*/ 2147483646 h 138"/>
                <a:gd name="T10" fmla="*/ 2147483646 w 90"/>
                <a:gd name="T11" fmla="*/ 2147483646 h 138"/>
                <a:gd name="T12" fmla="*/ 2147483646 w 90"/>
                <a:gd name="T13" fmla="*/ 2147483646 h 138"/>
                <a:gd name="T14" fmla="*/ 2147483646 w 90"/>
                <a:gd name="T15" fmla="*/ 0 h 138"/>
                <a:gd name="T16" fmla="*/ 2147483646 w 90"/>
                <a:gd name="T17" fmla="*/ 2147483646 h 138"/>
                <a:gd name="T18" fmla="*/ 0 w 90"/>
                <a:gd name="T19" fmla="*/ 2147483646 h 138"/>
                <a:gd name="T20" fmla="*/ 2147483646 w 90"/>
                <a:gd name="T21" fmla="*/ 2147483646 h 138"/>
                <a:gd name="T22" fmla="*/ 2147483646 w 90"/>
                <a:gd name="T23" fmla="*/ 2147483646 h 138"/>
                <a:gd name="T24" fmla="*/ 2147483646 w 90"/>
                <a:gd name="T25" fmla="*/ 2147483646 h 138"/>
                <a:gd name="T26" fmla="*/ 2147483646 w 90"/>
                <a:gd name="T27" fmla="*/ 2147483646 h 138"/>
                <a:gd name="T28" fmla="*/ 2147483646 w 90"/>
                <a:gd name="T29" fmla="*/ 2147483646 h 138"/>
                <a:gd name="T30" fmla="*/ 2147483646 w 90"/>
                <a:gd name="T31" fmla="*/ 2147483646 h 138"/>
                <a:gd name="T32" fmla="*/ 2147483646 w 90"/>
                <a:gd name="T33" fmla="*/ 2147483646 h 138"/>
                <a:gd name="T34" fmla="*/ 2147483646 w 90"/>
                <a:gd name="T35" fmla="*/ 2147483646 h 1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0" h="138">
                  <a:moveTo>
                    <a:pt x="90" y="126"/>
                  </a:moveTo>
                  <a:lnTo>
                    <a:pt x="78" y="102"/>
                  </a:lnTo>
                  <a:lnTo>
                    <a:pt x="66" y="78"/>
                  </a:lnTo>
                  <a:lnTo>
                    <a:pt x="84" y="60"/>
                  </a:lnTo>
                  <a:lnTo>
                    <a:pt x="90" y="42"/>
                  </a:lnTo>
                  <a:lnTo>
                    <a:pt x="66" y="36"/>
                  </a:lnTo>
                  <a:lnTo>
                    <a:pt x="60" y="18"/>
                  </a:lnTo>
                  <a:lnTo>
                    <a:pt x="36" y="0"/>
                  </a:lnTo>
                  <a:lnTo>
                    <a:pt x="12" y="24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84"/>
                  </a:lnTo>
                  <a:lnTo>
                    <a:pt x="24" y="120"/>
                  </a:lnTo>
                  <a:lnTo>
                    <a:pt x="42" y="138"/>
                  </a:lnTo>
                  <a:lnTo>
                    <a:pt x="60" y="132"/>
                  </a:lnTo>
                  <a:lnTo>
                    <a:pt x="90" y="126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2" name="Freeform 209">
              <a:extLst>
                <a:ext uri="{FF2B5EF4-FFF2-40B4-BE49-F238E27FC236}">
                  <a16:creationId xmlns:a16="http://schemas.microsoft.com/office/drawing/2014/main" id="{76C070A2-2F2F-F445-9E38-D8740A79A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4525963"/>
              <a:ext cx="76200" cy="93662"/>
            </a:xfrm>
            <a:custGeom>
              <a:avLst/>
              <a:gdLst>
                <a:gd name="T0" fmla="*/ 2147483646 w 60"/>
                <a:gd name="T1" fmla="*/ 2147483646 h 72"/>
                <a:gd name="T2" fmla="*/ 2147483646 w 60"/>
                <a:gd name="T3" fmla="*/ 2147483646 h 72"/>
                <a:gd name="T4" fmla="*/ 2147483646 w 60"/>
                <a:gd name="T5" fmla="*/ 2147483646 h 72"/>
                <a:gd name="T6" fmla="*/ 2147483646 w 60"/>
                <a:gd name="T7" fmla="*/ 2147483646 h 72"/>
                <a:gd name="T8" fmla="*/ 2147483646 w 60"/>
                <a:gd name="T9" fmla="*/ 2147483646 h 72"/>
                <a:gd name="T10" fmla="*/ 2147483646 w 60"/>
                <a:gd name="T11" fmla="*/ 0 h 72"/>
                <a:gd name="T12" fmla="*/ 2147483646 w 60"/>
                <a:gd name="T13" fmla="*/ 0 h 72"/>
                <a:gd name="T14" fmla="*/ 0 w 60"/>
                <a:gd name="T15" fmla="*/ 2147483646 h 72"/>
                <a:gd name="T16" fmla="*/ 2147483646 w 60"/>
                <a:gd name="T17" fmla="*/ 2147483646 h 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" h="72">
                  <a:moveTo>
                    <a:pt x="6" y="42"/>
                  </a:moveTo>
                  <a:lnTo>
                    <a:pt x="6" y="66"/>
                  </a:lnTo>
                  <a:lnTo>
                    <a:pt x="12" y="72"/>
                  </a:lnTo>
                  <a:lnTo>
                    <a:pt x="36" y="60"/>
                  </a:lnTo>
                  <a:lnTo>
                    <a:pt x="60" y="24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18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3" name="Freeform 210">
              <a:extLst>
                <a:ext uri="{FF2B5EF4-FFF2-40B4-BE49-F238E27FC236}">
                  <a16:creationId xmlns:a16="http://schemas.microsoft.com/office/drawing/2014/main" id="{84019ED5-0974-7248-949A-1975CC013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5" y="4522788"/>
              <a:ext cx="96838" cy="109537"/>
            </a:xfrm>
            <a:custGeom>
              <a:avLst/>
              <a:gdLst>
                <a:gd name="T0" fmla="*/ 2147483646 w 72"/>
                <a:gd name="T1" fmla="*/ 2147483646 h 84"/>
                <a:gd name="T2" fmla="*/ 2147483646 w 72"/>
                <a:gd name="T3" fmla="*/ 2147483646 h 84"/>
                <a:gd name="T4" fmla="*/ 2147483646 w 72"/>
                <a:gd name="T5" fmla="*/ 2147483646 h 84"/>
                <a:gd name="T6" fmla="*/ 2147483646 w 72"/>
                <a:gd name="T7" fmla="*/ 2147483646 h 84"/>
                <a:gd name="T8" fmla="*/ 2147483646 w 72"/>
                <a:gd name="T9" fmla="*/ 2147483646 h 84"/>
                <a:gd name="T10" fmla="*/ 2147483646 w 72"/>
                <a:gd name="T11" fmla="*/ 0 h 84"/>
                <a:gd name="T12" fmla="*/ 2147483646 w 72"/>
                <a:gd name="T13" fmla="*/ 2147483646 h 84"/>
                <a:gd name="T14" fmla="*/ 0 w 72"/>
                <a:gd name="T15" fmla="*/ 2147483646 h 84"/>
                <a:gd name="T16" fmla="*/ 2147483646 w 72"/>
                <a:gd name="T17" fmla="*/ 2147483646 h 84"/>
                <a:gd name="T18" fmla="*/ 2147483646 w 72"/>
                <a:gd name="T19" fmla="*/ 2147483646 h 84"/>
                <a:gd name="T20" fmla="*/ 2147483646 w 72"/>
                <a:gd name="T21" fmla="*/ 2147483646 h 84"/>
                <a:gd name="T22" fmla="*/ 2147483646 w 72"/>
                <a:gd name="T23" fmla="*/ 2147483646 h 84"/>
                <a:gd name="T24" fmla="*/ 2147483646 w 72"/>
                <a:gd name="T25" fmla="*/ 2147483646 h 84"/>
                <a:gd name="T26" fmla="*/ 2147483646 w 72"/>
                <a:gd name="T27" fmla="*/ 2147483646 h 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" h="84">
                  <a:moveTo>
                    <a:pt x="72" y="78"/>
                  </a:moveTo>
                  <a:lnTo>
                    <a:pt x="72" y="54"/>
                  </a:lnTo>
                  <a:lnTo>
                    <a:pt x="66" y="30"/>
                  </a:lnTo>
                  <a:lnTo>
                    <a:pt x="72" y="12"/>
                  </a:lnTo>
                  <a:lnTo>
                    <a:pt x="24" y="6"/>
                  </a:lnTo>
                  <a:lnTo>
                    <a:pt x="24" y="0"/>
                  </a:lnTo>
                  <a:lnTo>
                    <a:pt x="18" y="18"/>
                  </a:lnTo>
                  <a:lnTo>
                    <a:pt x="0" y="36"/>
                  </a:lnTo>
                  <a:lnTo>
                    <a:pt x="12" y="6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42" y="78"/>
                  </a:lnTo>
                  <a:lnTo>
                    <a:pt x="72" y="78"/>
                  </a:lnTo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4" name="Freeform 211">
              <a:extLst>
                <a:ext uri="{FF2B5EF4-FFF2-40B4-BE49-F238E27FC236}">
                  <a16:creationId xmlns:a16="http://schemas.microsoft.com/office/drawing/2014/main" id="{9E9EA444-EFFE-D34D-8ADB-02C138D84A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4378325"/>
              <a:ext cx="333375" cy="280988"/>
            </a:xfrm>
            <a:custGeom>
              <a:avLst/>
              <a:gdLst>
                <a:gd name="T0" fmla="*/ 2147483646 w 43"/>
                <a:gd name="T1" fmla="*/ 2147483646 h 36"/>
                <a:gd name="T2" fmla="*/ 2147483646 w 43"/>
                <a:gd name="T3" fmla="*/ 2147483646 h 36"/>
                <a:gd name="T4" fmla="*/ 2147483646 w 43"/>
                <a:gd name="T5" fmla="*/ 2147483646 h 36"/>
                <a:gd name="T6" fmla="*/ 2147483646 w 43"/>
                <a:gd name="T7" fmla="*/ 2147483646 h 36"/>
                <a:gd name="T8" fmla="*/ 2147483646 w 43"/>
                <a:gd name="T9" fmla="*/ 2147483646 h 36"/>
                <a:gd name="T10" fmla="*/ 2147483646 w 43"/>
                <a:gd name="T11" fmla="*/ 2147483646 h 36"/>
                <a:gd name="T12" fmla="*/ 2147483646 w 43"/>
                <a:gd name="T13" fmla="*/ 2147483646 h 36"/>
                <a:gd name="T14" fmla="*/ 2147483646 w 43"/>
                <a:gd name="T15" fmla="*/ 2147483646 h 36"/>
                <a:gd name="T16" fmla="*/ 2147483646 w 43"/>
                <a:gd name="T17" fmla="*/ 2147483646 h 36"/>
                <a:gd name="T18" fmla="*/ 2147483646 w 43"/>
                <a:gd name="T19" fmla="*/ 2147483646 h 36"/>
                <a:gd name="T20" fmla="*/ 2147483646 w 43"/>
                <a:gd name="T21" fmla="*/ 2147483646 h 36"/>
                <a:gd name="T22" fmla="*/ 2147483646 w 43"/>
                <a:gd name="T23" fmla="*/ 2147483646 h 36"/>
                <a:gd name="T24" fmla="*/ 2147483646 w 43"/>
                <a:gd name="T25" fmla="*/ 2147483646 h 36"/>
                <a:gd name="T26" fmla="*/ 2147483646 w 43"/>
                <a:gd name="T27" fmla="*/ 0 h 36"/>
                <a:gd name="T28" fmla="*/ 2147483646 w 43"/>
                <a:gd name="T29" fmla="*/ 2147483646 h 36"/>
                <a:gd name="T30" fmla="*/ 0 w 43"/>
                <a:gd name="T31" fmla="*/ 2147483646 h 36"/>
                <a:gd name="T32" fmla="*/ 2147483646 w 43"/>
                <a:gd name="T33" fmla="*/ 2147483646 h 36"/>
                <a:gd name="T34" fmla="*/ 2147483646 w 43"/>
                <a:gd name="T35" fmla="*/ 2147483646 h 36"/>
                <a:gd name="T36" fmla="*/ 2147483646 w 43"/>
                <a:gd name="T37" fmla="*/ 2147483646 h 36"/>
                <a:gd name="T38" fmla="*/ 2147483646 w 43"/>
                <a:gd name="T39" fmla="*/ 2147483646 h 36"/>
                <a:gd name="T40" fmla="*/ 2147483646 w 43"/>
                <a:gd name="T41" fmla="*/ 2147483646 h 36"/>
                <a:gd name="T42" fmla="*/ 2147483646 w 43"/>
                <a:gd name="T43" fmla="*/ 2147483646 h 36"/>
                <a:gd name="T44" fmla="*/ 2147483646 w 43"/>
                <a:gd name="T45" fmla="*/ 2147483646 h 36"/>
                <a:gd name="T46" fmla="*/ 2147483646 w 43"/>
                <a:gd name="T47" fmla="*/ 2147483646 h 36"/>
                <a:gd name="T48" fmla="*/ 2147483646 w 43"/>
                <a:gd name="T49" fmla="*/ 2147483646 h 36"/>
                <a:gd name="T50" fmla="*/ 2147483646 w 43"/>
                <a:gd name="T51" fmla="*/ 2147483646 h 36"/>
                <a:gd name="T52" fmla="*/ 2147483646 w 43"/>
                <a:gd name="T53" fmla="*/ 2147483646 h 36"/>
                <a:gd name="T54" fmla="*/ 2147483646 w 43"/>
                <a:gd name="T55" fmla="*/ 2147483646 h 36"/>
                <a:gd name="T56" fmla="*/ 2147483646 w 43"/>
                <a:gd name="T57" fmla="*/ 2147483646 h 36"/>
                <a:gd name="T58" fmla="*/ 2147483646 w 43"/>
                <a:gd name="T59" fmla="*/ 2147483646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3" h="36">
                  <a:moveTo>
                    <a:pt x="38" y="21"/>
                  </a:moveTo>
                  <a:cubicBezTo>
                    <a:pt x="37" y="18"/>
                    <a:pt x="37" y="18"/>
                    <a:pt x="37" y="18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7" y="3"/>
                    <a:pt x="6" y="3"/>
                  </a:cubicBezTo>
                  <a:cubicBezTo>
                    <a:pt x="5" y="3"/>
                    <a:pt x="5" y="1"/>
                    <a:pt x="5" y="0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8" y="21"/>
                    <a:pt x="38" y="21"/>
                    <a:pt x="38" y="21"/>
                  </a:cubicBezTo>
                </a:path>
              </a:pathLst>
            </a:custGeom>
            <a:solidFill>
              <a:srgbClr val="00D9A2"/>
            </a:solidFill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5" name="Freeform 212">
              <a:extLst>
                <a:ext uri="{FF2B5EF4-FFF2-40B4-BE49-F238E27FC236}">
                  <a16:creationId xmlns:a16="http://schemas.microsoft.com/office/drawing/2014/main" id="{F215F114-EBBE-A546-A5F0-8B53BCC2E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775" y="4627563"/>
              <a:ext cx="134938" cy="149225"/>
            </a:xfrm>
            <a:custGeom>
              <a:avLst/>
              <a:gdLst>
                <a:gd name="T0" fmla="*/ 2147483646 w 102"/>
                <a:gd name="T1" fmla="*/ 2147483646 h 114"/>
                <a:gd name="T2" fmla="*/ 2147483646 w 102"/>
                <a:gd name="T3" fmla="*/ 2147483646 h 114"/>
                <a:gd name="T4" fmla="*/ 2147483646 w 102"/>
                <a:gd name="T5" fmla="*/ 2147483646 h 114"/>
                <a:gd name="T6" fmla="*/ 2147483646 w 102"/>
                <a:gd name="T7" fmla="*/ 2147483646 h 114"/>
                <a:gd name="T8" fmla="*/ 2147483646 w 102"/>
                <a:gd name="T9" fmla="*/ 2147483646 h 114"/>
                <a:gd name="T10" fmla="*/ 2147483646 w 102"/>
                <a:gd name="T11" fmla="*/ 2147483646 h 114"/>
                <a:gd name="T12" fmla="*/ 2147483646 w 102"/>
                <a:gd name="T13" fmla="*/ 0 h 114"/>
                <a:gd name="T14" fmla="*/ 2147483646 w 102"/>
                <a:gd name="T15" fmla="*/ 2147483646 h 114"/>
                <a:gd name="T16" fmla="*/ 0 w 102"/>
                <a:gd name="T17" fmla="*/ 2147483646 h 114"/>
                <a:gd name="T18" fmla="*/ 2147483646 w 102"/>
                <a:gd name="T19" fmla="*/ 2147483646 h 114"/>
                <a:gd name="T20" fmla="*/ 0 w 102"/>
                <a:gd name="T21" fmla="*/ 2147483646 h 114"/>
                <a:gd name="T22" fmla="*/ 2147483646 w 102"/>
                <a:gd name="T23" fmla="*/ 2147483646 h 114"/>
                <a:gd name="T24" fmla="*/ 2147483646 w 102"/>
                <a:gd name="T25" fmla="*/ 2147483646 h 1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2" h="114">
                  <a:moveTo>
                    <a:pt x="24" y="114"/>
                  </a:moveTo>
                  <a:lnTo>
                    <a:pt x="48" y="90"/>
                  </a:lnTo>
                  <a:lnTo>
                    <a:pt x="66" y="84"/>
                  </a:lnTo>
                  <a:lnTo>
                    <a:pt x="90" y="60"/>
                  </a:lnTo>
                  <a:lnTo>
                    <a:pt x="102" y="36"/>
                  </a:lnTo>
                  <a:lnTo>
                    <a:pt x="78" y="18"/>
                  </a:lnTo>
                  <a:lnTo>
                    <a:pt x="30" y="0"/>
                  </a:lnTo>
                  <a:lnTo>
                    <a:pt x="24" y="12"/>
                  </a:lnTo>
                  <a:lnTo>
                    <a:pt x="0" y="66"/>
                  </a:lnTo>
                  <a:lnTo>
                    <a:pt x="12" y="90"/>
                  </a:lnTo>
                  <a:lnTo>
                    <a:pt x="0" y="96"/>
                  </a:lnTo>
                  <a:lnTo>
                    <a:pt x="6" y="108"/>
                  </a:lnTo>
                  <a:lnTo>
                    <a:pt x="24" y="114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6" name="Freeform 213">
              <a:extLst>
                <a:ext uri="{FF2B5EF4-FFF2-40B4-BE49-F238E27FC236}">
                  <a16:creationId xmlns:a16="http://schemas.microsoft.com/office/drawing/2014/main" id="{D3513C05-41F7-074D-A201-4C5878747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738" y="2967038"/>
              <a:ext cx="49212" cy="96837"/>
            </a:xfrm>
            <a:custGeom>
              <a:avLst/>
              <a:gdLst>
                <a:gd name="T0" fmla="*/ 0 w 429209"/>
                <a:gd name="T1" fmla="*/ 2 h 839755"/>
                <a:gd name="T2" fmla="*/ 0 w 429209"/>
                <a:gd name="T3" fmla="*/ 1 h 839755"/>
                <a:gd name="T4" fmla="*/ 0 w 429209"/>
                <a:gd name="T5" fmla="*/ 1 h 839755"/>
                <a:gd name="T6" fmla="*/ 0 w 429209"/>
                <a:gd name="T7" fmla="*/ 0 h 839755"/>
                <a:gd name="T8" fmla="*/ 1 w 429209"/>
                <a:gd name="T9" fmla="*/ 0 h 839755"/>
                <a:gd name="T10" fmla="*/ 1 w 429209"/>
                <a:gd name="T11" fmla="*/ 0 h 839755"/>
                <a:gd name="T12" fmla="*/ 1 w 429209"/>
                <a:gd name="T13" fmla="*/ 1 h 839755"/>
                <a:gd name="T14" fmla="*/ 1 w 429209"/>
                <a:gd name="T15" fmla="*/ 1 h 839755"/>
                <a:gd name="T16" fmla="*/ 0 w 429209"/>
                <a:gd name="T17" fmla="*/ 1 h 839755"/>
                <a:gd name="T18" fmla="*/ 0 w 429209"/>
                <a:gd name="T19" fmla="*/ 2 h 839755"/>
                <a:gd name="T20" fmla="*/ 0 w 429209"/>
                <a:gd name="T21" fmla="*/ 2 h 839755"/>
                <a:gd name="T22" fmla="*/ 0 w 429209"/>
                <a:gd name="T23" fmla="*/ 2 h 8397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29209" h="839755">
                  <a:moveTo>
                    <a:pt x="53214" y="797282"/>
                  </a:moveTo>
                  <a:cubicBezTo>
                    <a:pt x="54137" y="718133"/>
                    <a:pt x="55061" y="638985"/>
                    <a:pt x="55984" y="559836"/>
                  </a:cubicBezTo>
                  <a:lnTo>
                    <a:pt x="0" y="522514"/>
                  </a:lnTo>
                  <a:lnTo>
                    <a:pt x="111968" y="130628"/>
                  </a:lnTo>
                  <a:lnTo>
                    <a:pt x="261258" y="130628"/>
                  </a:lnTo>
                  <a:lnTo>
                    <a:pt x="391886" y="0"/>
                  </a:lnTo>
                  <a:lnTo>
                    <a:pt x="410547" y="261257"/>
                  </a:lnTo>
                  <a:lnTo>
                    <a:pt x="429209" y="410547"/>
                  </a:lnTo>
                  <a:lnTo>
                    <a:pt x="223935" y="634481"/>
                  </a:lnTo>
                  <a:lnTo>
                    <a:pt x="223935" y="839755"/>
                  </a:lnTo>
                  <a:lnTo>
                    <a:pt x="111968" y="783771"/>
                  </a:lnTo>
                  <a:lnTo>
                    <a:pt x="53214" y="79728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7" name="Freeform 214">
              <a:extLst>
                <a:ext uri="{FF2B5EF4-FFF2-40B4-BE49-F238E27FC236}">
                  <a16:creationId xmlns:a16="http://schemas.microsoft.com/office/drawing/2014/main" id="{9451CFF8-6306-DB48-A3A4-FD93562D6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9325" y="3640138"/>
              <a:ext cx="431800" cy="417512"/>
            </a:xfrm>
            <a:custGeom>
              <a:avLst/>
              <a:gdLst>
                <a:gd name="T0" fmla="*/ 2147483646 w 10795"/>
                <a:gd name="T1" fmla="*/ 2147483646 h 10652"/>
                <a:gd name="T2" fmla="*/ 2147483646 w 10795"/>
                <a:gd name="T3" fmla="*/ 2147483646 h 10652"/>
                <a:gd name="T4" fmla="*/ 2147483646 w 10795"/>
                <a:gd name="T5" fmla="*/ 2147483646 h 10652"/>
                <a:gd name="T6" fmla="*/ 2147483646 w 10795"/>
                <a:gd name="T7" fmla="*/ 2147483646 h 10652"/>
                <a:gd name="T8" fmla="*/ 2147483646 w 10795"/>
                <a:gd name="T9" fmla="*/ 2147483646 h 10652"/>
                <a:gd name="T10" fmla="*/ 2147483646 w 10795"/>
                <a:gd name="T11" fmla="*/ 2147483646 h 10652"/>
                <a:gd name="T12" fmla="*/ 2147483646 w 10795"/>
                <a:gd name="T13" fmla="*/ 2147483646 h 10652"/>
                <a:gd name="T14" fmla="*/ 2147483646 w 10795"/>
                <a:gd name="T15" fmla="*/ 2147483646 h 10652"/>
                <a:gd name="T16" fmla="*/ 2147483646 w 10795"/>
                <a:gd name="T17" fmla="*/ 2147483646 h 10652"/>
                <a:gd name="T18" fmla="*/ 2147483646 w 10795"/>
                <a:gd name="T19" fmla="*/ 2147483646 h 10652"/>
                <a:gd name="T20" fmla="*/ 2147483646 w 10795"/>
                <a:gd name="T21" fmla="*/ 2147483646 h 10652"/>
                <a:gd name="T22" fmla="*/ 2147483646 w 10795"/>
                <a:gd name="T23" fmla="*/ 2147483646 h 10652"/>
                <a:gd name="T24" fmla="*/ 2147483646 w 10795"/>
                <a:gd name="T25" fmla="*/ 2147483646 h 10652"/>
                <a:gd name="T26" fmla="*/ 2147483646 w 10795"/>
                <a:gd name="T27" fmla="*/ 2147483646 h 10652"/>
                <a:gd name="T28" fmla="*/ 2147483646 w 10795"/>
                <a:gd name="T29" fmla="*/ 360875000 h 10652"/>
                <a:gd name="T30" fmla="*/ 2147483646 w 10795"/>
                <a:gd name="T31" fmla="*/ 2147483646 h 10652"/>
                <a:gd name="T32" fmla="*/ 2147483646 w 10795"/>
                <a:gd name="T33" fmla="*/ 2147483646 h 10652"/>
                <a:gd name="T34" fmla="*/ 2147483646 w 10795"/>
                <a:gd name="T35" fmla="*/ 2147483646 h 10652"/>
                <a:gd name="T36" fmla="*/ 2147483646 w 10795"/>
                <a:gd name="T37" fmla="*/ 2147483646 h 10652"/>
                <a:gd name="T38" fmla="*/ 2147483646 w 10795"/>
                <a:gd name="T39" fmla="*/ 2147483646 h 10652"/>
                <a:gd name="T40" fmla="*/ 2147483646 w 10795"/>
                <a:gd name="T41" fmla="*/ 2147483646 h 10652"/>
                <a:gd name="T42" fmla="*/ 2147483646 w 10795"/>
                <a:gd name="T43" fmla="*/ 2147483646 h 10652"/>
                <a:gd name="T44" fmla="*/ 2147483646 w 10795"/>
                <a:gd name="T45" fmla="*/ 2147483646 h 10652"/>
                <a:gd name="T46" fmla="*/ 2147483646 w 10795"/>
                <a:gd name="T47" fmla="*/ 2147483646 h 10652"/>
                <a:gd name="T48" fmla="*/ 2147483646 w 10795"/>
                <a:gd name="T49" fmla="*/ 2147483646 h 10652"/>
                <a:gd name="T50" fmla="*/ 2147483646 w 10795"/>
                <a:gd name="T51" fmla="*/ 2147483646 h 10652"/>
                <a:gd name="T52" fmla="*/ 2147483646 w 10795"/>
                <a:gd name="T53" fmla="*/ 2147483646 h 10652"/>
                <a:gd name="T54" fmla="*/ 2147483646 w 10795"/>
                <a:gd name="T55" fmla="*/ 2147483646 h 10652"/>
                <a:gd name="T56" fmla="*/ 2147483646 w 10795"/>
                <a:gd name="T57" fmla="*/ 2147483646 h 10652"/>
                <a:gd name="T58" fmla="*/ 2147483646 w 10795"/>
                <a:gd name="T59" fmla="*/ 2147483646 h 10652"/>
                <a:gd name="T60" fmla="*/ 2147483646 w 10795"/>
                <a:gd name="T61" fmla="*/ 2147483646 h 10652"/>
                <a:gd name="T62" fmla="*/ 2147483646 w 10795"/>
                <a:gd name="T63" fmla="*/ 2147483646 h 10652"/>
                <a:gd name="T64" fmla="*/ 2147483646 w 10795"/>
                <a:gd name="T65" fmla="*/ 2147483646 h 10652"/>
                <a:gd name="T66" fmla="*/ 2147483646 w 10795"/>
                <a:gd name="T67" fmla="*/ 2147483646 h 10652"/>
                <a:gd name="T68" fmla="*/ 2147483646 w 10795"/>
                <a:gd name="T69" fmla="*/ 2147483646 h 10652"/>
                <a:gd name="T70" fmla="*/ 2147483646 w 10795"/>
                <a:gd name="T71" fmla="*/ 2147483646 h 10652"/>
                <a:gd name="T72" fmla="*/ 2147483646 w 10795"/>
                <a:gd name="T73" fmla="*/ 2147483646 h 10652"/>
                <a:gd name="T74" fmla="*/ 2147483646 w 10795"/>
                <a:gd name="T75" fmla="*/ 2147483646 h 1065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0795" h="10652">
                  <a:moveTo>
                    <a:pt x="7118" y="10169"/>
                  </a:moveTo>
                  <a:cubicBezTo>
                    <a:pt x="7403" y="10018"/>
                    <a:pt x="7922" y="10028"/>
                    <a:pt x="7912" y="9685"/>
                  </a:cubicBezTo>
                  <a:cubicBezTo>
                    <a:pt x="7902" y="9342"/>
                    <a:pt x="7173" y="8474"/>
                    <a:pt x="7058" y="8110"/>
                  </a:cubicBezTo>
                  <a:cubicBezTo>
                    <a:pt x="6943" y="7746"/>
                    <a:pt x="7143" y="7666"/>
                    <a:pt x="7222" y="7500"/>
                  </a:cubicBezTo>
                  <a:cubicBezTo>
                    <a:pt x="7301" y="7334"/>
                    <a:pt x="7346" y="7193"/>
                    <a:pt x="7530" y="7116"/>
                  </a:cubicBezTo>
                  <a:cubicBezTo>
                    <a:pt x="7714" y="7039"/>
                    <a:pt x="8027" y="7379"/>
                    <a:pt x="8325" y="7039"/>
                  </a:cubicBezTo>
                  <a:cubicBezTo>
                    <a:pt x="8623" y="6699"/>
                    <a:pt x="9062" y="5615"/>
                    <a:pt x="9319" y="5078"/>
                  </a:cubicBezTo>
                  <a:cubicBezTo>
                    <a:pt x="9576" y="4541"/>
                    <a:pt x="9720" y="4241"/>
                    <a:pt x="9868" y="3816"/>
                  </a:cubicBezTo>
                  <a:cubicBezTo>
                    <a:pt x="10016" y="3391"/>
                    <a:pt x="10257" y="2817"/>
                    <a:pt x="10206" y="2527"/>
                  </a:cubicBezTo>
                  <a:cubicBezTo>
                    <a:pt x="10155" y="2237"/>
                    <a:pt x="9538" y="2325"/>
                    <a:pt x="9564" y="2075"/>
                  </a:cubicBezTo>
                  <a:cubicBezTo>
                    <a:pt x="9591" y="1811"/>
                    <a:pt x="9500" y="1164"/>
                    <a:pt x="9640" y="1129"/>
                  </a:cubicBezTo>
                  <a:cubicBezTo>
                    <a:pt x="10141" y="1004"/>
                    <a:pt x="10598" y="957"/>
                    <a:pt x="10748" y="847"/>
                  </a:cubicBezTo>
                  <a:cubicBezTo>
                    <a:pt x="10898" y="737"/>
                    <a:pt x="10653" y="578"/>
                    <a:pt x="10543" y="467"/>
                  </a:cubicBezTo>
                  <a:cubicBezTo>
                    <a:pt x="10433" y="356"/>
                    <a:pt x="10260" y="257"/>
                    <a:pt x="10085" y="179"/>
                  </a:cubicBezTo>
                  <a:cubicBezTo>
                    <a:pt x="9911" y="102"/>
                    <a:pt x="9805" y="-9"/>
                    <a:pt x="9497" y="1"/>
                  </a:cubicBezTo>
                  <a:cubicBezTo>
                    <a:pt x="9192" y="11"/>
                    <a:pt x="8556" y="193"/>
                    <a:pt x="8247" y="237"/>
                  </a:cubicBezTo>
                  <a:cubicBezTo>
                    <a:pt x="7938" y="279"/>
                    <a:pt x="7858" y="208"/>
                    <a:pt x="7639" y="263"/>
                  </a:cubicBezTo>
                  <a:cubicBezTo>
                    <a:pt x="7421" y="320"/>
                    <a:pt x="7152" y="573"/>
                    <a:pt x="6937" y="573"/>
                  </a:cubicBezTo>
                  <a:cubicBezTo>
                    <a:pt x="6886" y="922"/>
                    <a:pt x="6810" y="1372"/>
                    <a:pt x="6784" y="1623"/>
                  </a:cubicBezTo>
                  <a:cubicBezTo>
                    <a:pt x="6758" y="1873"/>
                    <a:pt x="6784" y="1924"/>
                    <a:pt x="6784" y="2075"/>
                  </a:cubicBezTo>
                  <a:cubicBezTo>
                    <a:pt x="6712" y="2150"/>
                    <a:pt x="6645" y="2133"/>
                    <a:pt x="6569" y="2301"/>
                  </a:cubicBezTo>
                  <a:cubicBezTo>
                    <a:pt x="6493" y="2469"/>
                    <a:pt x="6407" y="2823"/>
                    <a:pt x="6326" y="3084"/>
                  </a:cubicBezTo>
                  <a:cubicBezTo>
                    <a:pt x="6326" y="3084"/>
                    <a:pt x="5388" y="3490"/>
                    <a:pt x="5072" y="3661"/>
                  </a:cubicBezTo>
                  <a:cubicBezTo>
                    <a:pt x="4756" y="3832"/>
                    <a:pt x="4644" y="3888"/>
                    <a:pt x="4431" y="4113"/>
                  </a:cubicBezTo>
                  <a:cubicBezTo>
                    <a:pt x="4217" y="4338"/>
                    <a:pt x="3788" y="5012"/>
                    <a:pt x="3788" y="5012"/>
                  </a:cubicBezTo>
                  <a:cubicBezTo>
                    <a:pt x="3788" y="5012"/>
                    <a:pt x="2925" y="5037"/>
                    <a:pt x="2506" y="5245"/>
                  </a:cubicBezTo>
                  <a:cubicBezTo>
                    <a:pt x="2087" y="5453"/>
                    <a:pt x="1684" y="6101"/>
                    <a:pt x="1270" y="6260"/>
                  </a:cubicBezTo>
                  <a:cubicBezTo>
                    <a:pt x="856" y="6419"/>
                    <a:pt x="140" y="6073"/>
                    <a:pt x="20" y="6198"/>
                  </a:cubicBezTo>
                  <a:cubicBezTo>
                    <a:pt x="-100" y="6323"/>
                    <a:pt x="358" y="6820"/>
                    <a:pt x="552" y="7008"/>
                  </a:cubicBezTo>
                  <a:cubicBezTo>
                    <a:pt x="746" y="7196"/>
                    <a:pt x="1074" y="7217"/>
                    <a:pt x="1182" y="7324"/>
                  </a:cubicBezTo>
                  <a:cubicBezTo>
                    <a:pt x="1290" y="7431"/>
                    <a:pt x="1192" y="7543"/>
                    <a:pt x="1199" y="7649"/>
                  </a:cubicBezTo>
                  <a:cubicBezTo>
                    <a:pt x="1206" y="7755"/>
                    <a:pt x="1239" y="7800"/>
                    <a:pt x="1223" y="7962"/>
                  </a:cubicBezTo>
                  <a:cubicBezTo>
                    <a:pt x="1207" y="8124"/>
                    <a:pt x="1334" y="8396"/>
                    <a:pt x="1102" y="8620"/>
                  </a:cubicBezTo>
                  <a:cubicBezTo>
                    <a:pt x="795" y="8917"/>
                    <a:pt x="443" y="9228"/>
                    <a:pt x="470" y="9744"/>
                  </a:cubicBezTo>
                  <a:cubicBezTo>
                    <a:pt x="479" y="9915"/>
                    <a:pt x="2376" y="9516"/>
                    <a:pt x="3293" y="9667"/>
                  </a:cubicBezTo>
                  <a:cubicBezTo>
                    <a:pt x="4210" y="9818"/>
                    <a:pt x="5529" y="9982"/>
                    <a:pt x="5971" y="10652"/>
                  </a:cubicBezTo>
                  <a:lnTo>
                    <a:pt x="6232" y="10504"/>
                  </a:lnTo>
                  <a:lnTo>
                    <a:pt x="7118" y="1016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8" name="Freeform 216">
              <a:extLst>
                <a:ext uri="{FF2B5EF4-FFF2-40B4-BE49-F238E27FC236}">
                  <a16:creationId xmlns:a16="http://schemas.microsoft.com/office/drawing/2014/main" id="{BBA2F145-9CFD-4341-AC91-F8A9FB054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4175" y="3946525"/>
              <a:ext cx="112713" cy="139700"/>
            </a:xfrm>
            <a:custGeom>
              <a:avLst/>
              <a:gdLst>
                <a:gd name="T0" fmla="*/ 2147483646 w 90"/>
                <a:gd name="T1" fmla="*/ 2147483646 h 78"/>
                <a:gd name="T2" fmla="*/ 2147483646 w 90"/>
                <a:gd name="T3" fmla="*/ 2147483646 h 78"/>
                <a:gd name="T4" fmla="*/ 2147483646 w 90"/>
                <a:gd name="T5" fmla="*/ 2147483646 h 78"/>
                <a:gd name="T6" fmla="*/ 2147483646 w 90"/>
                <a:gd name="T7" fmla="*/ 2147483646 h 78"/>
                <a:gd name="T8" fmla="*/ 2147483646 w 90"/>
                <a:gd name="T9" fmla="*/ 0 h 78"/>
                <a:gd name="T10" fmla="*/ 2147483646 w 90"/>
                <a:gd name="T11" fmla="*/ 0 h 78"/>
                <a:gd name="T12" fmla="*/ 2147483646 w 90"/>
                <a:gd name="T13" fmla="*/ 2147483646 h 78"/>
                <a:gd name="T14" fmla="*/ 0 w 90"/>
                <a:gd name="T15" fmla="*/ 2147483646 h 78"/>
                <a:gd name="T16" fmla="*/ 2147483646 w 90"/>
                <a:gd name="T17" fmla="*/ 2147483646 h 78"/>
                <a:gd name="T18" fmla="*/ 2147483646 w 90"/>
                <a:gd name="T19" fmla="*/ 2147483646 h 78"/>
                <a:gd name="T20" fmla="*/ 2147483646 w 90"/>
                <a:gd name="T21" fmla="*/ 2147483646 h 78"/>
                <a:gd name="T22" fmla="*/ 2147483646 w 90"/>
                <a:gd name="T23" fmla="*/ 2147483646 h 78"/>
                <a:gd name="T24" fmla="*/ 2147483646 w 90"/>
                <a:gd name="T25" fmla="*/ 2147483646 h 78"/>
                <a:gd name="T26" fmla="*/ 2147483646 w 90"/>
                <a:gd name="T27" fmla="*/ 2147483646 h 78"/>
                <a:gd name="T28" fmla="*/ 2147483646 w 90"/>
                <a:gd name="T29" fmla="*/ 2147483646 h 7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0" h="78">
                  <a:moveTo>
                    <a:pt x="72" y="42"/>
                  </a:moveTo>
                  <a:lnTo>
                    <a:pt x="78" y="30"/>
                  </a:lnTo>
                  <a:lnTo>
                    <a:pt x="84" y="18"/>
                  </a:lnTo>
                  <a:lnTo>
                    <a:pt x="48" y="12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78"/>
                  </a:lnTo>
                  <a:lnTo>
                    <a:pt x="54" y="72"/>
                  </a:lnTo>
                  <a:lnTo>
                    <a:pt x="78" y="66"/>
                  </a:lnTo>
                  <a:lnTo>
                    <a:pt x="84" y="72"/>
                  </a:lnTo>
                  <a:lnTo>
                    <a:pt x="90" y="48"/>
                  </a:lnTo>
                  <a:lnTo>
                    <a:pt x="72" y="42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89" name="Freeform 217">
              <a:extLst>
                <a:ext uri="{FF2B5EF4-FFF2-40B4-BE49-F238E27FC236}">
                  <a16:creationId xmlns:a16="http://schemas.microsoft.com/office/drawing/2014/main" id="{A23DDDAC-CB0D-C24A-AB6A-94D8E5145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963" y="3840163"/>
              <a:ext cx="214312" cy="120650"/>
            </a:xfrm>
            <a:custGeom>
              <a:avLst/>
              <a:gdLst>
                <a:gd name="T0" fmla="*/ 2147483646 w 10000"/>
                <a:gd name="T1" fmla="*/ 2147483646 h 11631"/>
                <a:gd name="T2" fmla="*/ 2147483646 w 10000"/>
                <a:gd name="T3" fmla="*/ 2094439447 h 11631"/>
                <a:gd name="T4" fmla="*/ 2147483646 w 10000"/>
                <a:gd name="T5" fmla="*/ 545154810 h 11631"/>
                <a:gd name="T6" fmla="*/ 2147483646 w 10000"/>
                <a:gd name="T7" fmla="*/ 0 h 11631"/>
                <a:gd name="T8" fmla="*/ 0 w 10000"/>
                <a:gd name="T9" fmla="*/ 2147483646 h 11631"/>
                <a:gd name="T10" fmla="*/ 2147483646 w 10000"/>
                <a:gd name="T11" fmla="*/ 2147483646 h 11631"/>
                <a:gd name="T12" fmla="*/ 2147483646 w 10000"/>
                <a:gd name="T13" fmla="*/ 2147483646 h 11631"/>
                <a:gd name="T14" fmla="*/ 2147483646 w 10000"/>
                <a:gd name="T15" fmla="*/ 2147483646 h 11631"/>
                <a:gd name="T16" fmla="*/ 2147483646 w 10000"/>
                <a:gd name="T17" fmla="*/ 2147483646 h 11631"/>
                <a:gd name="T18" fmla="*/ 2147483646 w 10000"/>
                <a:gd name="T19" fmla="*/ 2147483646 h 11631"/>
                <a:gd name="T20" fmla="*/ 2147483646 w 10000"/>
                <a:gd name="T21" fmla="*/ 2147483646 h 11631"/>
                <a:gd name="T22" fmla="*/ 2147483646 w 10000"/>
                <a:gd name="T23" fmla="*/ 2147483646 h 11631"/>
                <a:gd name="T24" fmla="*/ 2147483646 w 10000"/>
                <a:gd name="T25" fmla="*/ 2147483646 h 116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000" h="11631">
                  <a:moveTo>
                    <a:pt x="7686" y="5391"/>
                  </a:moveTo>
                  <a:lnTo>
                    <a:pt x="5498" y="4472"/>
                  </a:lnTo>
                  <a:lnTo>
                    <a:pt x="2084" y="1164"/>
                  </a:lnTo>
                  <a:lnTo>
                    <a:pt x="886" y="0"/>
                  </a:lnTo>
                  <a:lnTo>
                    <a:pt x="0" y="4803"/>
                  </a:lnTo>
                  <a:lnTo>
                    <a:pt x="3459" y="9284"/>
                  </a:lnTo>
                  <a:lnTo>
                    <a:pt x="5903" y="10259"/>
                  </a:lnTo>
                  <a:lnTo>
                    <a:pt x="8016" y="11631"/>
                  </a:lnTo>
                  <a:lnTo>
                    <a:pt x="8676" y="8710"/>
                  </a:lnTo>
                  <a:lnTo>
                    <a:pt x="10000" y="8128"/>
                  </a:lnTo>
                  <a:lnTo>
                    <a:pt x="8915" y="6759"/>
                  </a:lnTo>
                  <a:lnTo>
                    <a:pt x="8310" y="6622"/>
                  </a:lnTo>
                  <a:cubicBezTo>
                    <a:pt x="8207" y="6039"/>
                    <a:pt x="7790" y="5973"/>
                    <a:pt x="7686" y="5391"/>
                  </a:cubicBez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0" name="Freeform 218">
              <a:extLst>
                <a:ext uri="{FF2B5EF4-FFF2-40B4-BE49-F238E27FC236}">
                  <a16:creationId xmlns:a16="http://schemas.microsoft.com/office/drawing/2014/main" id="{B083E852-A7C4-9242-B2D6-AA918CD0E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5625" y="3975100"/>
              <a:ext cx="233363" cy="490538"/>
            </a:xfrm>
            <a:custGeom>
              <a:avLst/>
              <a:gdLst>
                <a:gd name="T0" fmla="*/ 1296617862 w 11115"/>
                <a:gd name="T1" fmla="*/ 0 h 10000"/>
                <a:gd name="T2" fmla="*/ 1014318022 w 11115"/>
                <a:gd name="T3" fmla="*/ 2147483646 h 10000"/>
                <a:gd name="T4" fmla="*/ 876662132 w 11115"/>
                <a:gd name="T5" fmla="*/ 2147483646 h 10000"/>
                <a:gd name="T6" fmla="*/ 833108975 w 11115"/>
                <a:gd name="T7" fmla="*/ 2147483646 h 10000"/>
                <a:gd name="T8" fmla="*/ 359688197 w 11115"/>
                <a:gd name="T9" fmla="*/ 2147483646 h 10000"/>
                <a:gd name="T10" fmla="*/ 70188704 w 11115"/>
                <a:gd name="T11" fmla="*/ 2147483646 h 10000"/>
                <a:gd name="T12" fmla="*/ 0 w 11115"/>
                <a:gd name="T13" fmla="*/ 2147483646 h 10000"/>
                <a:gd name="T14" fmla="*/ 479454939 w 11115"/>
                <a:gd name="T15" fmla="*/ 2147483646 h 10000"/>
                <a:gd name="T16" fmla="*/ 371738000 w 11115"/>
                <a:gd name="T17" fmla="*/ 2147483646 h 10000"/>
                <a:gd name="T18" fmla="*/ 923713488 w 11115"/>
                <a:gd name="T19" fmla="*/ 2147483646 h 10000"/>
                <a:gd name="T20" fmla="*/ 1240431715 w 11115"/>
                <a:gd name="T21" fmla="*/ 2147483646 h 10000"/>
                <a:gd name="T22" fmla="*/ 1064090476 w 11115"/>
                <a:gd name="T23" fmla="*/ 2147483646 h 10000"/>
                <a:gd name="T24" fmla="*/ 1180552953 w 11115"/>
                <a:gd name="T25" fmla="*/ 2147483646 h 10000"/>
                <a:gd name="T26" fmla="*/ 1299347758 w 11115"/>
                <a:gd name="T27" fmla="*/ 2147483646 h 10000"/>
                <a:gd name="T28" fmla="*/ 1436411642 w 11115"/>
                <a:gd name="T29" fmla="*/ 2147483646 h 10000"/>
                <a:gd name="T30" fmla="*/ 1469080908 w 11115"/>
                <a:gd name="T31" fmla="*/ 2147483646 h 10000"/>
                <a:gd name="T32" fmla="*/ 1751186353 w 11115"/>
                <a:gd name="T33" fmla="*/ 2147483646 h 10000"/>
                <a:gd name="T34" fmla="*/ 1628893350 w 11115"/>
                <a:gd name="T35" fmla="*/ 2147483646 h 10000"/>
                <a:gd name="T36" fmla="*/ 1429609158 w 11115"/>
                <a:gd name="T37" fmla="*/ 2147483646 h 10000"/>
                <a:gd name="T38" fmla="*/ 1529154066 w 11115"/>
                <a:gd name="T39" fmla="*/ 2147483646 h 10000"/>
                <a:gd name="T40" fmla="*/ 1512430411 w 11115"/>
                <a:gd name="T41" fmla="*/ 2147483646 h 10000"/>
                <a:gd name="T42" fmla="*/ 1246845408 w 11115"/>
                <a:gd name="T43" fmla="*/ 2147483646 h 10000"/>
                <a:gd name="T44" fmla="*/ 1379642749 w 11115"/>
                <a:gd name="T45" fmla="*/ 2147483646 h 10000"/>
                <a:gd name="T46" fmla="*/ 1539065958 w 11115"/>
                <a:gd name="T47" fmla="*/ 2147483646 h 10000"/>
                <a:gd name="T48" fmla="*/ 1883011737 w 11115"/>
                <a:gd name="T49" fmla="*/ 2147483646 h 10000"/>
                <a:gd name="T50" fmla="*/ 2007831422 w 11115"/>
                <a:gd name="T51" fmla="*/ 2147483646 h 10000"/>
                <a:gd name="T52" fmla="*/ 2147483646 w 11115"/>
                <a:gd name="T53" fmla="*/ 2147483646 h 10000"/>
                <a:gd name="T54" fmla="*/ 1877560763 w 11115"/>
                <a:gd name="T55" fmla="*/ 2147483646 h 10000"/>
                <a:gd name="T56" fmla="*/ 1862207137 w 11115"/>
                <a:gd name="T57" fmla="*/ 2147483646 h 10000"/>
                <a:gd name="T58" fmla="*/ 1728437817 w 11115"/>
                <a:gd name="T59" fmla="*/ 2147483646 h 10000"/>
                <a:gd name="T60" fmla="*/ 1716582389 w 11115"/>
                <a:gd name="T61" fmla="*/ 2147483646 h 10000"/>
                <a:gd name="T62" fmla="*/ 1512236456 w 11115"/>
                <a:gd name="T63" fmla="*/ 2147483646 h 10000"/>
                <a:gd name="T64" fmla="*/ 1444574434 w 11115"/>
                <a:gd name="T65" fmla="*/ 2147483646 h 10000"/>
                <a:gd name="T66" fmla="*/ 1379642749 w 11115"/>
                <a:gd name="T67" fmla="*/ 2147483646 h 10000"/>
                <a:gd name="T68" fmla="*/ 1529154066 w 11115"/>
                <a:gd name="T69" fmla="*/ 2147483646 h 10000"/>
                <a:gd name="T70" fmla="*/ 1529154066 w 11115"/>
                <a:gd name="T71" fmla="*/ 2147483646 h 10000"/>
                <a:gd name="T72" fmla="*/ 1296617862 w 11115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1115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lnTo>
                    <a:pt x="9657" y="3072"/>
                  </a:lnTo>
                  <a:cubicBezTo>
                    <a:pt x="9631" y="3012"/>
                    <a:pt x="9604" y="2953"/>
                    <a:pt x="9578" y="2893"/>
                  </a:cubicBezTo>
                  <a:lnTo>
                    <a:pt x="8890" y="2693"/>
                  </a:lnTo>
                  <a:cubicBezTo>
                    <a:pt x="8870" y="2548"/>
                    <a:pt x="8849" y="2402"/>
                    <a:pt x="8829" y="2257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1" name="Freeform 219">
              <a:extLst>
                <a:ext uri="{FF2B5EF4-FFF2-40B4-BE49-F238E27FC236}">
                  <a16:creationId xmlns:a16="http://schemas.microsoft.com/office/drawing/2014/main" id="{C614F0DC-A2CE-2D4C-8EE5-42782FCC4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7675" y="3925888"/>
              <a:ext cx="88900" cy="49212"/>
            </a:xfrm>
            <a:custGeom>
              <a:avLst/>
              <a:gdLst>
                <a:gd name="T0" fmla="*/ 0 w 348468"/>
                <a:gd name="T1" fmla="*/ 595 h 191264"/>
                <a:gd name="T2" fmla="*/ 432 w 348468"/>
                <a:gd name="T3" fmla="*/ 836 h 191264"/>
                <a:gd name="T4" fmla="*/ 687 w 348468"/>
                <a:gd name="T5" fmla="*/ 710 h 191264"/>
                <a:gd name="T6" fmla="*/ 920 w 348468"/>
                <a:gd name="T7" fmla="*/ 824 h 191264"/>
                <a:gd name="T8" fmla="*/ 1375 w 348468"/>
                <a:gd name="T9" fmla="*/ 733 h 191264"/>
                <a:gd name="T10" fmla="*/ 1475 w 348468"/>
                <a:gd name="T11" fmla="*/ 458 h 191264"/>
                <a:gd name="T12" fmla="*/ 1075 w 348468"/>
                <a:gd name="T13" fmla="*/ 23 h 191264"/>
                <a:gd name="T14" fmla="*/ 709 w 348468"/>
                <a:gd name="T15" fmla="*/ 92 h 191264"/>
                <a:gd name="T16" fmla="*/ 488 w 348468"/>
                <a:gd name="T17" fmla="*/ 0 h 191264"/>
                <a:gd name="T18" fmla="*/ 122 w 348468"/>
                <a:gd name="T19" fmla="*/ 321 h 191264"/>
                <a:gd name="T20" fmla="*/ 0 w 348468"/>
                <a:gd name="T21" fmla="*/ 595 h 19126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8468" h="191264">
                  <a:moveTo>
                    <a:pt x="0" y="136243"/>
                  </a:moveTo>
                  <a:lnTo>
                    <a:pt x="102182" y="191264"/>
                  </a:lnTo>
                  <a:lnTo>
                    <a:pt x="162443" y="162443"/>
                  </a:lnTo>
                  <a:lnTo>
                    <a:pt x="217465" y="188644"/>
                  </a:lnTo>
                  <a:lnTo>
                    <a:pt x="324887" y="167683"/>
                  </a:lnTo>
                  <a:lnTo>
                    <a:pt x="348468" y="104802"/>
                  </a:lnTo>
                  <a:lnTo>
                    <a:pt x="254145" y="5240"/>
                  </a:lnTo>
                  <a:lnTo>
                    <a:pt x="167684" y="20960"/>
                  </a:lnTo>
                  <a:lnTo>
                    <a:pt x="115282" y="0"/>
                  </a:lnTo>
                  <a:lnTo>
                    <a:pt x="28821" y="73361"/>
                  </a:lnTo>
                  <a:lnTo>
                    <a:pt x="0" y="136243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2" name="Freeform 220">
              <a:extLst>
                <a:ext uri="{FF2B5EF4-FFF2-40B4-BE49-F238E27FC236}">
                  <a16:creationId xmlns:a16="http://schemas.microsoft.com/office/drawing/2014/main" id="{AE16A0A4-07DB-A84A-81E0-8AA885B27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638" y="4551363"/>
              <a:ext cx="128587" cy="147637"/>
            </a:xfrm>
            <a:custGeom>
              <a:avLst/>
              <a:gdLst>
                <a:gd name="T0" fmla="*/ 0 w 675"/>
                <a:gd name="T1" fmla="*/ 2147483646 h 773"/>
                <a:gd name="T2" fmla="*/ 2147483646 w 675"/>
                <a:gd name="T3" fmla="*/ 2147483646 h 773"/>
                <a:gd name="T4" fmla="*/ 2147483646 w 675"/>
                <a:gd name="T5" fmla="*/ 2147483646 h 773"/>
                <a:gd name="T6" fmla="*/ 2147483646 w 675"/>
                <a:gd name="T7" fmla="*/ 2147483646 h 773"/>
                <a:gd name="T8" fmla="*/ 2147483646 w 675"/>
                <a:gd name="T9" fmla="*/ 2147483646 h 773"/>
                <a:gd name="T10" fmla="*/ 2147483646 w 675"/>
                <a:gd name="T11" fmla="*/ 2147483646 h 773"/>
                <a:gd name="T12" fmla="*/ 2147483646 w 675"/>
                <a:gd name="T13" fmla="*/ 2147483646 h 773"/>
                <a:gd name="T14" fmla="*/ 2147483646 w 675"/>
                <a:gd name="T15" fmla="*/ 2147483646 h 773"/>
                <a:gd name="T16" fmla="*/ 2147483646 w 675"/>
                <a:gd name="T17" fmla="*/ 2147483646 h 773"/>
                <a:gd name="T18" fmla="*/ 2147483646 w 675"/>
                <a:gd name="T19" fmla="*/ 2147483646 h 773"/>
                <a:gd name="T20" fmla="*/ 2147483646 w 675"/>
                <a:gd name="T21" fmla="*/ 2147483646 h 773"/>
                <a:gd name="T22" fmla="*/ 2147483646 w 675"/>
                <a:gd name="T23" fmla="*/ 2147483646 h 773"/>
                <a:gd name="T24" fmla="*/ 2147483646 w 675"/>
                <a:gd name="T25" fmla="*/ 2147483646 h 773"/>
                <a:gd name="T26" fmla="*/ 2147483646 w 675"/>
                <a:gd name="T27" fmla="*/ 0 h 773"/>
                <a:gd name="T28" fmla="*/ 0 w 675"/>
                <a:gd name="T29" fmla="*/ 2147483646 h 77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75" h="773">
                  <a:moveTo>
                    <a:pt x="0" y="41"/>
                  </a:moveTo>
                  <a:lnTo>
                    <a:pt x="75" y="339"/>
                  </a:lnTo>
                  <a:lnTo>
                    <a:pt x="273" y="579"/>
                  </a:lnTo>
                  <a:lnTo>
                    <a:pt x="605" y="769"/>
                  </a:lnTo>
                  <a:lnTo>
                    <a:pt x="675" y="773"/>
                  </a:lnTo>
                  <a:lnTo>
                    <a:pt x="563" y="583"/>
                  </a:lnTo>
                  <a:lnTo>
                    <a:pt x="493" y="521"/>
                  </a:lnTo>
                  <a:lnTo>
                    <a:pt x="493" y="269"/>
                  </a:lnTo>
                  <a:lnTo>
                    <a:pt x="323" y="78"/>
                  </a:lnTo>
                  <a:lnTo>
                    <a:pt x="286" y="58"/>
                  </a:lnTo>
                  <a:lnTo>
                    <a:pt x="253" y="111"/>
                  </a:lnTo>
                  <a:lnTo>
                    <a:pt x="141" y="128"/>
                  </a:lnTo>
                  <a:lnTo>
                    <a:pt x="145" y="70"/>
                  </a:lnTo>
                  <a:lnTo>
                    <a:pt x="17" y="0"/>
                  </a:lnTo>
                  <a:lnTo>
                    <a:pt x="0" y="41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3" name="Freeform 221">
              <a:extLst>
                <a:ext uri="{FF2B5EF4-FFF2-40B4-BE49-F238E27FC236}">
                  <a16:creationId xmlns:a16="http://schemas.microsoft.com/office/drawing/2014/main" id="{7813DAB8-50FA-F04F-B93A-5D2E7B088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7563" y="4094163"/>
              <a:ext cx="200025" cy="393700"/>
            </a:xfrm>
            <a:custGeom>
              <a:avLst/>
              <a:gdLst>
                <a:gd name="T0" fmla="*/ 2147483646 w 138"/>
                <a:gd name="T1" fmla="*/ 0 h 271"/>
                <a:gd name="T2" fmla="*/ 2147483646 w 138"/>
                <a:gd name="T3" fmla="*/ 0 h 271"/>
                <a:gd name="T4" fmla="*/ 0 w 138"/>
                <a:gd name="T5" fmla="*/ 2147483646 h 271"/>
                <a:gd name="T6" fmla="*/ 2147483646 w 138"/>
                <a:gd name="T7" fmla="*/ 2147483646 h 271"/>
                <a:gd name="T8" fmla="*/ 2147483646 w 138"/>
                <a:gd name="T9" fmla="*/ 2147483646 h 271"/>
                <a:gd name="T10" fmla="*/ 2147483646 w 138"/>
                <a:gd name="T11" fmla="*/ 2147483646 h 271"/>
                <a:gd name="T12" fmla="*/ 2147483646 w 138"/>
                <a:gd name="T13" fmla="*/ 2147483646 h 271"/>
                <a:gd name="T14" fmla="*/ 2147483646 w 138"/>
                <a:gd name="T15" fmla="*/ 2147483646 h 271"/>
                <a:gd name="T16" fmla="*/ 2147483646 w 138"/>
                <a:gd name="T17" fmla="*/ 2147483646 h 271"/>
                <a:gd name="T18" fmla="*/ 2147483646 w 138"/>
                <a:gd name="T19" fmla="*/ 2147483646 h 271"/>
                <a:gd name="T20" fmla="*/ 2147483646 w 138"/>
                <a:gd name="T21" fmla="*/ 2147483646 h 271"/>
                <a:gd name="T22" fmla="*/ 2147483646 w 138"/>
                <a:gd name="T23" fmla="*/ 2147483646 h 271"/>
                <a:gd name="T24" fmla="*/ 2147483646 w 138"/>
                <a:gd name="T25" fmla="*/ 2147483646 h 271"/>
                <a:gd name="T26" fmla="*/ 2147483646 w 138"/>
                <a:gd name="T27" fmla="*/ 2147483646 h 271"/>
                <a:gd name="T28" fmla="*/ 2147483646 w 138"/>
                <a:gd name="T29" fmla="*/ 2147483646 h 271"/>
                <a:gd name="T30" fmla="*/ 2147483646 w 138"/>
                <a:gd name="T31" fmla="*/ 2147483646 h 271"/>
                <a:gd name="T32" fmla="*/ 2147483646 w 138"/>
                <a:gd name="T33" fmla="*/ 2147483646 h 271"/>
                <a:gd name="T34" fmla="*/ 2147483646 w 138"/>
                <a:gd name="T35" fmla="*/ 2147483646 h 271"/>
                <a:gd name="T36" fmla="*/ 2147483646 w 138"/>
                <a:gd name="T37" fmla="*/ 2147483646 h 271"/>
                <a:gd name="T38" fmla="*/ 2147483646 w 138"/>
                <a:gd name="T39" fmla="*/ 2147483646 h 271"/>
                <a:gd name="T40" fmla="*/ 2147483646 w 138"/>
                <a:gd name="T41" fmla="*/ 2147483646 h 271"/>
                <a:gd name="T42" fmla="*/ 2147483646 w 138"/>
                <a:gd name="T43" fmla="*/ 2147483646 h 271"/>
                <a:gd name="T44" fmla="*/ 2147483646 w 138"/>
                <a:gd name="T45" fmla="*/ 2147483646 h 271"/>
                <a:gd name="T46" fmla="*/ 2147483646 w 138"/>
                <a:gd name="T47" fmla="*/ 2147483646 h 271"/>
                <a:gd name="T48" fmla="*/ 2147483646 w 138"/>
                <a:gd name="T49" fmla="*/ 2147483646 h 271"/>
                <a:gd name="T50" fmla="*/ 2147483646 w 138"/>
                <a:gd name="T51" fmla="*/ 2147483646 h 271"/>
                <a:gd name="T52" fmla="*/ 2147483646 w 138"/>
                <a:gd name="T53" fmla="*/ 2147483646 h 271"/>
                <a:gd name="T54" fmla="*/ 2147483646 w 138"/>
                <a:gd name="T55" fmla="*/ 2147483646 h 271"/>
                <a:gd name="T56" fmla="*/ 2147483646 w 138"/>
                <a:gd name="T57" fmla="*/ 0 h 271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138" h="271">
                  <a:moveTo>
                    <a:pt x="66" y="0"/>
                  </a:moveTo>
                  <a:lnTo>
                    <a:pt x="6" y="0"/>
                  </a:lnTo>
                  <a:lnTo>
                    <a:pt x="0" y="24"/>
                  </a:lnTo>
                  <a:lnTo>
                    <a:pt x="6" y="24"/>
                  </a:lnTo>
                  <a:lnTo>
                    <a:pt x="18" y="42"/>
                  </a:lnTo>
                  <a:lnTo>
                    <a:pt x="36" y="48"/>
                  </a:lnTo>
                  <a:lnTo>
                    <a:pt x="42" y="60"/>
                  </a:lnTo>
                  <a:lnTo>
                    <a:pt x="36" y="72"/>
                  </a:lnTo>
                  <a:lnTo>
                    <a:pt x="54" y="96"/>
                  </a:lnTo>
                  <a:lnTo>
                    <a:pt x="78" y="126"/>
                  </a:lnTo>
                  <a:lnTo>
                    <a:pt x="96" y="144"/>
                  </a:lnTo>
                  <a:lnTo>
                    <a:pt x="96" y="175"/>
                  </a:lnTo>
                  <a:lnTo>
                    <a:pt x="96" y="211"/>
                  </a:lnTo>
                  <a:lnTo>
                    <a:pt x="78" y="223"/>
                  </a:lnTo>
                  <a:lnTo>
                    <a:pt x="60" y="229"/>
                  </a:lnTo>
                  <a:lnTo>
                    <a:pt x="54" y="241"/>
                  </a:lnTo>
                  <a:lnTo>
                    <a:pt x="42" y="247"/>
                  </a:lnTo>
                  <a:lnTo>
                    <a:pt x="48" y="253"/>
                  </a:lnTo>
                  <a:lnTo>
                    <a:pt x="66" y="271"/>
                  </a:lnTo>
                  <a:lnTo>
                    <a:pt x="108" y="241"/>
                  </a:lnTo>
                  <a:lnTo>
                    <a:pt x="138" y="211"/>
                  </a:lnTo>
                  <a:lnTo>
                    <a:pt x="114" y="132"/>
                  </a:lnTo>
                  <a:lnTo>
                    <a:pt x="102" y="114"/>
                  </a:lnTo>
                  <a:lnTo>
                    <a:pt x="78" y="84"/>
                  </a:lnTo>
                  <a:lnTo>
                    <a:pt x="66" y="60"/>
                  </a:lnTo>
                  <a:lnTo>
                    <a:pt x="78" y="48"/>
                  </a:lnTo>
                  <a:lnTo>
                    <a:pt x="96" y="36"/>
                  </a:lnTo>
                  <a:lnTo>
                    <a:pt x="90" y="18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4" name="Freeform 222">
              <a:extLst>
                <a:ext uri="{FF2B5EF4-FFF2-40B4-BE49-F238E27FC236}">
                  <a16:creationId xmlns:a16="http://schemas.microsoft.com/office/drawing/2014/main" id="{34FDF4BC-E265-C945-AD8B-5198292BD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5650" y="4119563"/>
              <a:ext cx="211138" cy="230187"/>
            </a:xfrm>
            <a:custGeom>
              <a:avLst/>
              <a:gdLst>
                <a:gd name="T0" fmla="*/ 2147483646 w 10000"/>
                <a:gd name="T1" fmla="*/ 2147483646 h 10000"/>
                <a:gd name="T2" fmla="*/ 2147483646 w 10000"/>
                <a:gd name="T3" fmla="*/ 2147483646 h 10000"/>
                <a:gd name="T4" fmla="*/ 2147483646 w 10000"/>
                <a:gd name="T5" fmla="*/ 2147483646 h 10000"/>
                <a:gd name="T6" fmla="*/ 2147483646 w 10000"/>
                <a:gd name="T7" fmla="*/ 2147483646 h 10000"/>
                <a:gd name="T8" fmla="*/ 2147483646 w 10000"/>
                <a:gd name="T9" fmla="*/ 2147483646 h 10000"/>
                <a:gd name="T10" fmla="*/ 2147483646 w 10000"/>
                <a:gd name="T11" fmla="*/ 2147483646 h 10000"/>
                <a:gd name="T12" fmla="*/ 2147483646 w 10000"/>
                <a:gd name="T13" fmla="*/ 2147483646 h 10000"/>
                <a:gd name="T14" fmla="*/ 2147483646 w 10000"/>
                <a:gd name="T15" fmla="*/ 2147483646 h 10000"/>
                <a:gd name="T16" fmla="*/ 2147483646 w 10000"/>
                <a:gd name="T17" fmla="*/ 2147483646 h 10000"/>
                <a:gd name="T18" fmla="*/ 2147483646 w 10000"/>
                <a:gd name="T19" fmla="*/ 0 h 10000"/>
                <a:gd name="T20" fmla="*/ 2147483646 w 10000"/>
                <a:gd name="T21" fmla="*/ 0 h 10000"/>
                <a:gd name="T22" fmla="*/ 2147483646 w 10000"/>
                <a:gd name="T23" fmla="*/ 2147483646 h 10000"/>
                <a:gd name="T24" fmla="*/ 0 w 10000"/>
                <a:gd name="T25" fmla="*/ 2147483646 h 10000"/>
                <a:gd name="T26" fmla="*/ 1649038812 w 10000"/>
                <a:gd name="T27" fmla="*/ 2147483646 h 10000"/>
                <a:gd name="T28" fmla="*/ 2147483646 w 10000"/>
                <a:gd name="T29" fmla="*/ 2147483646 h 10000"/>
                <a:gd name="T30" fmla="*/ 2147483646 w 10000"/>
                <a:gd name="T31" fmla="*/ 2147483646 h 10000"/>
                <a:gd name="T32" fmla="*/ 2147483646 w 10000"/>
                <a:gd name="T33" fmla="*/ 2147483646 h 10000"/>
                <a:gd name="T34" fmla="*/ 2147483646 w 10000"/>
                <a:gd name="T35" fmla="*/ 2147483646 h 10000"/>
                <a:gd name="T36" fmla="*/ 2147483646 w 10000"/>
                <a:gd name="T37" fmla="*/ 2147483646 h 10000"/>
                <a:gd name="T38" fmla="*/ 2147483646 w 10000"/>
                <a:gd name="T39" fmla="*/ 2147483646 h 10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10000" h="10000">
                  <a:moveTo>
                    <a:pt x="8672" y="9830"/>
                  </a:moveTo>
                  <a:lnTo>
                    <a:pt x="10000" y="10000"/>
                  </a:lnTo>
                  <a:lnTo>
                    <a:pt x="10000" y="7948"/>
                  </a:lnTo>
                  <a:lnTo>
                    <a:pt x="8696" y="6754"/>
                  </a:lnTo>
                  <a:lnTo>
                    <a:pt x="6957" y="4769"/>
                  </a:lnTo>
                  <a:lnTo>
                    <a:pt x="5652" y="3176"/>
                  </a:lnTo>
                  <a:lnTo>
                    <a:pt x="6087" y="2384"/>
                  </a:lnTo>
                  <a:lnTo>
                    <a:pt x="5652" y="1590"/>
                  </a:lnTo>
                  <a:lnTo>
                    <a:pt x="4348" y="1191"/>
                  </a:lnTo>
                  <a:lnTo>
                    <a:pt x="3478" y="0"/>
                  </a:lnTo>
                  <a:lnTo>
                    <a:pt x="3043" y="0"/>
                  </a:lnTo>
                  <a:lnTo>
                    <a:pt x="870" y="396"/>
                  </a:lnTo>
                  <a:lnTo>
                    <a:pt x="0" y="1590"/>
                  </a:lnTo>
                  <a:lnTo>
                    <a:pt x="435" y="2384"/>
                  </a:lnTo>
                  <a:lnTo>
                    <a:pt x="870" y="4769"/>
                  </a:lnTo>
                  <a:lnTo>
                    <a:pt x="3913" y="4769"/>
                  </a:lnTo>
                  <a:lnTo>
                    <a:pt x="5217" y="5165"/>
                  </a:lnTo>
                  <a:lnTo>
                    <a:pt x="7391" y="8344"/>
                  </a:lnTo>
                  <a:lnTo>
                    <a:pt x="6957" y="9602"/>
                  </a:lnTo>
                  <a:lnTo>
                    <a:pt x="8672" y="983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5" name="Freeform 223">
              <a:extLst>
                <a:ext uri="{FF2B5EF4-FFF2-40B4-BE49-F238E27FC236}">
                  <a16:creationId xmlns:a16="http://schemas.microsoft.com/office/drawing/2014/main" id="{BAAFCABC-9715-074B-80CE-D35C89485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7213" y="3981450"/>
              <a:ext cx="269875" cy="490538"/>
            </a:xfrm>
            <a:custGeom>
              <a:avLst/>
              <a:gdLst>
                <a:gd name="T0" fmla="*/ 1293612372 w 12864"/>
                <a:gd name="T1" fmla="*/ 0 h 10000"/>
                <a:gd name="T2" fmla="*/ 1011967180 w 12864"/>
                <a:gd name="T3" fmla="*/ 2147483646 h 10000"/>
                <a:gd name="T4" fmla="*/ 874630155 w 12864"/>
                <a:gd name="T5" fmla="*/ 2147483646 h 10000"/>
                <a:gd name="T6" fmla="*/ 831178203 w 12864"/>
                <a:gd name="T7" fmla="*/ 2147483646 h 10000"/>
                <a:gd name="T8" fmla="*/ 358854491 w 12864"/>
                <a:gd name="T9" fmla="*/ 2147483646 h 10000"/>
                <a:gd name="T10" fmla="*/ 70025639 w 12864"/>
                <a:gd name="T11" fmla="*/ 2147483646 h 10000"/>
                <a:gd name="T12" fmla="*/ 0 w 12864"/>
                <a:gd name="T13" fmla="*/ 2147483646 h 10000"/>
                <a:gd name="T14" fmla="*/ 478343703 w 12864"/>
                <a:gd name="T15" fmla="*/ 2147483646 h 10000"/>
                <a:gd name="T16" fmla="*/ 370876432 w 12864"/>
                <a:gd name="T17" fmla="*/ 2147483646 h 10000"/>
                <a:gd name="T18" fmla="*/ 921572691 w 12864"/>
                <a:gd name="T19" fmla="*/ 2147483646 h 10000"/>
                <a:gd name="T20" fmla="*/ 1237556645 w 12864"/>
                <a:gd name="T21" fmla="*/ 2147483646 h 10000"/>
                <a:gd name="T22" fmla="*/ 1061624411 w 12864"/>
                <a:gd name="T23" fmla="*/ 2147483646 h 10000"/>
                <a:gd name="T24" fmla="*/ 1177817116 w 12864"/>
                <a:gd name="T25" fmla="*/ 2147483646 h 10000"/>
                <a:gd name="T26" fmla="*/ 1296336297 w 12864"/>
                <a:gd name="T27" fmla="*/ 2147483646 h 10000"/>
                <a:gd name="T28" fmla="*/ 1433082236 w 12864"/>
                <a:gd name="T29" fmla="*/ 2147483646 h 10000"/>
                <a:gd name="T30" fmla="*/ 1465667125 w 12864"/>
                <a:gd name="T31" fmla="*/ 2147483646 h 10000"/>
                <a:gd name="T32" fmla="*/ 1747127470 w 12864"/>
                <a:gd name="T33" fmla="*/ 2147483646 h 10000"/>
                <a:gd name="T34" fmla="*/ 1625118103 w 12864"/>
                <a:gd name="T35" fmla="*/ 2147483646 h 10000"/>
                <a:gd name="T36" fmla="*/ 1426296004 w 12864"/>
                <a:gd name="T37" fmla="*/ 2147483646 h 10000"/>
                <a:gd name="T38" fmla="*/ 1525610004 w 12864"/>
                <a:gd name="T39" fmla="*/ 2147483646 h 10000"/>
                <a:gd name="T40" fmla="*/ 1508925419 w 12864"/>
                <a:gd name="T41" fmla="*/ 2147483646 h 10000"/>
                <a:gd name="T42" fmla="*/ 1243955582 w 12864"/>
                <a:gd name="T43" fmla="*/ 2147483646 h 10000"/>
                <a:gd name="T44" fmla="*/ 1376445116 w 12864"/>
                <a:gd name="T45" fmla="*/ 2147483646 h 10000"/>
                <a:gd name="T46" fmla="*/ 1535499106 w 12864"/>
                <a:gd name="T47" fmla="*/ 2147483646 h 10000"/>
                <a:gd name="T48" fmla="*/ 1878647414 w 12864"/>
                <a:gd name="T49" fmla="*/ 2147483646 h 10000"/>
                <a:gd name="T50" fmla="*/ 2003177775 w 12864"/>
                <a:gd name="T51" fmla="*/ 2147483646 h 10000"/>
                <a:gd name="T52" fmla="*/ 2147483646 w 12864"/>
                <a:gd name="T53" fmla="*/ 2147483646 h 10000"/>
                <a:gd name="T54" fmla="*/ 2147483646 w 12864"/>
                <a:gd name="T55" fmla="*/ 2147483646 h 10000"/>
                <a:gd name="T56" fmla="*/ 2147483646 w 12864"/>
                <a:gd name="T57" fmla="*/ 2147483646 h 10000"/>
                <a:gd name="T58" fmla="*/ 2143802098 w 12864"/>
                <a:gd name="T59" fmla="*/ 2147483646 h 10000"/>
                <a:gd name="T60" fmla="*/ 1844502730 w 12864"/>
                <a:gd name="T61" fmla="*/ 2147483646 h 10000"/>
                <a:gd name="T62" fmla="*/ 1508731320 w 12864"/>
                <a:gd name="T63" fmla="*/ 2147483646 h 10000"/>
                <a:gd name="T64" fmla="*/ 1441226277 w 12864"/>
                <a:gd name="T65" fmla="*/ 2147483646 h 10000"/>
                <a:gd name="T66" fmla="*/ 1376445116 w 12864"/>
                <a:gd name="T67" fmla="*/ 2147483646 h 10000"/>
                <a:gd name="T68" fmla="*/ 1525610004 w 12864"/>
                <a:gd name="T69" fmla="*/ 2147483646 h 10000"/>
                <a:gd name="T70" fmla="*/ 1525610004 w 12864"/>
                <a:gd name="T71" fmla="*/ 2147483646 h 10000"/>
                <a:gd name="T72" fmla="*/ 1293612372 w 12864"/>
                <a:gd name="T73" fmla="*/ 0 h 1000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2864" h="10000">
                  <a:moveTo>
                    <a:pt x="6669" y="0"/>
                  </a:moveTo>
                  <a:lnTo>
                    <a:pt x="5217" y="627"/>
                  </a:lnTo>
                  <a:lnTo>
                    <a:pt x="4509" y="795"/>
                  </a:lnTo>
                  <a:lnTo>
                    <a:pt x="4285" y="602"/>
                  </a:lnTo>
                  <a:lnTo>
                    <a:pt x="1850" y="1511"/>
                  </a:lnTo>
                  <a:lnTo>
                    <a:pt x="361" y="2700"/>
                  </a:lnTo>
                  <a:lnTo>
                    <a:pt x="0" y="3527"/>
                  </a:lnTo>
                  <a:lnTo>
                    <a:pt x="2466" y="5401"/>
                  </a:lnTo>
                  <a:lnTo>
                    <a:pt x="1912" y="6416"/>
                  </a:lnTo>
                  <a:cubicBezTo>
                    <a:pt x="2658" y="6304"/>
                    <a:pt x="4006" y="6725"/>
                    <a:pt x="4751" y="6612"/>
                  </a:cubicBezTo>
                  <a:lnTo>
                    <a:pt x="6380" y="6578"/>
                  </a:lnTo>
                  <a:lnTo>
                    <a:pt x="5473" y="5791"/>
                  </a:lnTo>
                  <a:lnTo>
                    <a:pt x="6072" y="6005"/>
                  </a:lnTo>
                  <a:lnTo>
                    <a:pt x="6683" y="7153"/>
                  </a:lnTo>
                  <a:lnTo>
                    <a:pt x="7388" y="8015"/>
                  </a:lnTo>
                  <a:cubicBezTo>
                    <a:pt x="7359" y="8285"/>
                    <a:pt x="7584" y="9729"/>
                    <a:pt x="7556" y="10000"/>
                  </a:cubicBezTo>
                  <a:lnTo>
                    <a:pt x="9007" y="8884"/>
                  </a:lnTo>
                  <a:lnTo>
                    <a:pt x="8378" y="6935"/>
                  </a:lnTo>
                  <a:lnTo>
                    <a:pt x="7353" y="6381"/>
                  </a:lnTo>
                  <a:lnTo>
                    <a:pt x="7865" y="5938"/>
                  </a:lnTo>
                  <a:cubicBezTo>
                    <a:pt x="7836" y="5815"/>
                    <a:pt x="7808" y="5693"/>
                    <a:pt x="7779" y="5570"/>
                  </a:cubicBezTo>
                  <a:lnTo>
                    <a:pt x="6413" y="4795"/>
                  </a:lnTo>
                  <a:lnTo>
                    <a:pt x="7096" y="4205"/>
                  </a:lnTo>
                  <a:lnTo>
                    <a:pt x="7916" y="4196"/>
                  </a:lnTo>
                  <a:lnTo>
                    <a:pt x="9685" y="3821"/>
                  </a:lnTo>
                  <a:cubicBezTo>
                    <a:pt x="9793" y="3687"/>
                    <a:pt x="10219" y="3634"/>
                    <a:pt x="10327" y="3500"/>
                  </a:cubicBezTo>
                  <a:lnTo>
                    <a:pt x="11115" y="3002"/>
                  </a:lnTo>
                  <a:cubicBezTo>
                    <a:pt x="11093" y="2923"/>
                    <a:pt x="12886" y="2990"/>
                    <a:pt x="12864" y="2911"/>
                  </a:cubicBezTo>
                  <a:lnTo>
                    <a:pt x="12264" y="2052"/>
                  </a:lnTo>
                  <a:cubicBezTo>
                    <a:pt x="12238" y="1992"/>
                    <a:pt x="11078" y="1787"/>
                    <a:pt x="11052" y="1727"/>
                  </a:cubicBezTo>
                  <a:cubicBezTo>
                    <a:pt x="11067" y="1385"/>
                    <a:pt x="9494" y="1967"/>
                    <a:pt x="9509" y="1625"/>
                  </a:cubicBezTo>
                  <a:lnTo>
                    <a:pt x="7778" y="1711"/>
                  </a:lnTo>
                  <a:lnTo>
                    <a:pt x="7430" y="1763"/>
                  </a:lnTo>
                  <a:lnTo>
                    <a:pt x="7096" y="1550"/>
                  </a:lnTo>
                  <a:lnTo>
                    <a:pt x="7865" y="1254"/>
                  </a:lnTo>
                  <a:lnTo>
                    <a:pt x="7865" y="480"/>
                  </a:lnTo>
                  <a:lnTo>
                    <a:pt x="6669" y="0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  <p:sp>
          <p:nvSpPr>
            <p:cNvPr id="396" name="Freeform 224">
              <a:extLst>
                <a:ext uri="{FF2B5EF4-FFF2-40B4-BE49-F238E27FC236}">
                  <a16:creationId xmlns:a16="http://schemas.microsoft.com/office/drawing/2014/main" id="{4BE91E6A-127F-A443-A702-D18F7E618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50" y="4335463"/>
              <a:ext cx="147638" cy="117475"/>
            </a:xfrm>
            <a:custGeom>
              <a:avLst/>
              <a:gdLst>
                <a:gd name="T0" fmla="*/ 2147483646 w 10000"/>
                <a:gd name="T1" fmla="*/ 495727010 h 6448"/>
                <a:gd name="T2" fmla="*/ 2147483646 w 10000"/>
                <a:gd name="T3" fmla="*/ 274643943 h 6448"/>
                <a:gd name="T4" fmla="*/ 2147483646 w 10000"/>
                <a:gd name="T5" fmla="*/ 0 h 6448"/>
                <a:gd name="T6" fmla="*/ 1183506868 w 10000"/>
                <a:gd name="T7" fmla="*/ 914091121 h 6448"/>
                <a:gd name="T8" fmla="*/ 0 w 10000"/>
                <a:gd name="T9" fmla="*/ 2147483646 h 6448"/>
                <a:gd name="T10" fmla="*/ 0 w 10000"/>
                <a:gd name="T11" fmla="*/ 2147483646 h 6448"/>
                <a:gd name="T12" fmla="*/ 1972543557 w 10000"/>
                <a:gd name="T13" fmla="*/ 2147483646 h 6448"/>
                <a:gd name="T14" fmla="*/ 2147483646 w 10000"/>
                <a:gd name="T15" fmla="*/ 2147483646 h 6448"/>
                <a:gd name="T16" fmla="*/ 2147483646 w 10000"/>
                <a:gd name="T17" fmla="*/ 2147483646 h 6448"/>
                <a:gd name="T18" fmla="*/ 2147483646 w 10000"/>
                <a:gd name="T19" fmla="*/ 2147483646 h 6448"/>
                <a:gd name="T20" fmla="*/ 2147483646 w 10000"/>
                <a:gd name="T21" fmla="*/ 2147483646 h 6448"/>
                <a:gd name="T22" fmla="*/ 2147483646 w 10000"/>
                <a:gd name="T23" fmla="*/ 2147483646 h 6448"/>
                <a:gd name="T24" fmla="*/ 2147483646 w 10000"/>
                <a:gd name="T25" fmla="*/ 914091121 h 6448"/>
                <a:gd name="T26" fmla="*/ 2147483646 w 10000"/>
                <a:gd name="T27" fmla="*/ 495727010 h 64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000" h="6448">
                  <a:moveTo>
                    <a:pt x="8160" y="269"/>
                  </a:moveTo>
                  <a:cubicBezTo>
                    <a:pt x="7722" y="211"/>
                    <a:pt x="7792" y="194"/>
                    <a:pt x="7370" y="149"/>
                  </a:cubicBezTo>
                  <a:lnTo>
                    <a:pt x="5626" y="0"/>
                  </a:lnTo>
                  <a:lnTo>
                    <a:pt x="1875" y="496"/>
                  </a:lnTo>
                  <a:lnTo>
                    <a:pt x="0" y="1489"/>
                  </a:lnTo>
                  <a:lnTo>
                    <a:pt x="0" y="3473"/>
                  </a:lnTo>
                  <a:lnTo>
                    <a:pt x="3125" y="5951"/>
                  </a:lnTo>
                  <a:lnTo>
                    <a:pt x="4375" y="6448"/>
                  </a:lnTo>
                  <a:lnTo>
                    <a:pt x="5626" y="5951"/>
                  </a:lnTo>
                  <a:lnTo>
                    <a:pt x="6249" y="4959"/>
                  </a:lnTo>
                  <a:lnTo>
                    <a:pt x="8126" y="4466"/>
                  </a:lnTo>
                  <a:lnTo>
                    <a:pt x="10000" y="3473"/>
                  </a:lnTo>
                  <a:lnTo>
                    <a:pt x="10000" y="496"/>
                  </a:lnTo>
                  <a:lnTo>
                    <a:pt x="8160" y="269"/>
                  </a:lnTo>
                  <a:close/>
                </a:path>
              </a:pathLst>
            </a:custGeom>
            <a:grpFill/>
            <a:ln w="3175">
              <a:solidFill>
                <a:schemeClr val="accent1">
                  <a:alpha val="70000"/>
                </a:schemeClr>
              </a:solidFill>
              <a:round/>
              <a:headEnd/>
              <a:tailEnd/>
            </a:ln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1400" b="1" kern="1200">
                  <a:solidFill>
                    <a:schemeClr val="bg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endParaRPr lang="en-GB" dirty="0">
                <a:latin typeface="HelveticaNeue-UltraLight" panose="02000206000000020004" pitchFamily="50"/>
              </a:endParaRPr>
            </a:p>
          </p:txBody>
        </p:sp>
      </p:grpSp>
      <p:sp>
        <p:nvSpPr>
          <p:cNvPr id="399" name="Título 1">
            <a:extLst>
              <a:ext uri="{FF2B5EF4-FFF2-40B4-BE49-F238E27FC236}">
                <a16:creationId xmlns:a16="http://schemas.microsoft.com/office/drawing/2014/main" id="{5AFBE302-79FC-EA43-9C4C-99AF6CA402C9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485864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280"/>
              </a:lnSpc>
            </a:pPr>
            <a:r>
              <a:rPr lang="es-ES" b="1" dirty="0" err="1">
                <a:solidFill>
                  <a:srgbClr val="002060"/>
                </a:solidFill>
              </a:rPr>
              <a:t>World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map</a:t>
            </a:r>
            <a:r>
              <a:rPr lang="es-ES" b="1" dirty="0">
                <a:solidFill>
                  <a:srgbClr val="002060"/>
                </a:solidFill>
              </a:rPr>
              <a:t> </a:t>
            </a:r>
            <a:r>
              <a:rPr lang="es-ES" b="1" dirty="0" err="1">
                <a:solidFill>
                  <a:srgbClr val="002060"/>
                </a:solidFill>
              </a:rPr>
              <a:t>statics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415" name="TextBox 17">
            <a:extLst>
              <a:ext uri="{FF2B5EF4-FFF2-40B4-BE49-F238E27FC236}">
                <a16:creationId xmlns:a16="http://schemas.microsoft.com/office/drawing/2014/main" id="{12CB60AB-87BE-0A46-AEBC-594F08DF7F38}"/>
              </a:ext>
            </a:extLst>
          </p:cNvPr>
          <p:cNvSpPr txBox="1"/>
          <p:nvPr/>
        </p:nvSpPr>
        <p:spPr>
          <a:xfrm>
            <a:off x="479425" y="4395547"/>
            <a:ext cx="1305308" cy="44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11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Data Name</a:t>
            </a:r>
          </a:p>
          <a:p>
            <a:pPr defTabSz="941755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Objectively strategize</a:t>
            </a:r>
          </a:p>
        </p:txBody>
      </p:sp>
      <p:cxnSp>
        <p:nvCxnSpPr>
          <p:cNvPr id="420" name="Conector recto 419">
            <a:extLst>
              <a:ext uri="{FF2B5EF4-FFF2-40B4-BE49-F238E27FC236}">
                <a16:creationId xmlns:a16="http://schemas.microsoft.com/office/drawing/2014/main" id="{9BF13A1C-C14C-5149-A917-2113B41B029D}"/>
              </a:ext>
            </a:extLst>
          </p:cNvPr>
          <p:cNvCxnSpPr>
            <a:cxnSpLocks/>
          </p:cNvCxnSpPr>
          <p:nvPr/>
        </p:nvCxnSpPr>
        <p:spPr>
          <a:xfrm flipH="1">
            <a:off x="499034" y="5158652"/>
            <a:ext cx="3081448" cy="0"/>
          </a:xfrm>
          <a:prstGeom prst="line">
            <a:avLst/>
          </a:prstGeom>
          <a:ln>
            <a:solidFill>
              <a:schemeClr val="accent1">
                <a:alpha val="2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7" name="Grupo 426">
            <a:extLst>
              <a:ext uri="{FF2B5EF4-FFF2-40B4-BE49-F238E27FC236}">
                <a16:creationId xmlns:a16="http://schemas.microsoft.com/office/drawing/2014/main" id="{F81BA645-AD56-9D48-BD22-D7F9F56F7D8E}"/>
              </a:ext>
            </a:extLst>
          </p:cNvPr>
          <p:cNvGrpSpPr/>
          <p:nvPr/>
        </p:nvGrpSpPr>
        <p:grpSpPr>
          <a:xfrm>
            <a:off x="578580" y="5521991"/>
            <a:ext cx="3173746" cy="748441"/>
            <a:chOff x="479427" y="5521991"/>
            <a:chExt cx="3173746" cy="748441"/>
          </a:xfrm>
        </p:grpSpPr>
        <p:sp>
          <p:nvSpPr>
            <p:cNvPr id="404" name="Rounded Rectangle 6">
              <a:extLst>
                <a:ext uri="{FF2B5EF4-FFF2-40B4-BE49-F238E27FC236}">
                  <a16:creationId xmlns:a16="http://schemas.microsoft.com/office/drawing/2014/main" id="{B967B3A6-3FAD-E645-AA53-48237E21E442}"/>
                </a:ext>
              </a:extLst>
            </p:cNvPr>
            <p:cNvSpPr/>
            <p:nvPr/>
          </p:nvSpPr>
          <p:spPr>
            <a:xfrm>
              <a:off x="479427" y="6009319"/>
              <a:ext cx="236669" cy="236669"/>
            </a:xfrm>
            <a:prstGeom prst="roundRect">
              <a:avLst/>
            </a:prstGeom>
            <a:solidFill>
              <a:srgbClr val="EB48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600" dirty="0">
                <a:solidFill>
                  <a:schemeClr val="tx2"/>
                </a:solidFill>
                <a:latin typeface="Calibri" panose="020F0502020204030204"/>
              </a:endParaRPr>
            </a:p>
          </p:txBody>
        </p:sp>
        <p:sp>
          <p:nvSpPr>
            <p:cNvPr id="405" name="TextBox 17">
              <a:extLst>
                <a:ext uri="{FF2B5EF4-FFF2-40B4-BE49-F238E27FC236}">
                  <a16:creationId xmlns:a16="http://schemas.microsoft.com/office/drawing/2014/main" id="{54767AC8-FE4C-9146-BE0B-FE2729415148}"/>
                </a:ext>
              </a:extLst>
            </p:cNvPr>
            <p:cNvSpPr txBox="1"/>
            <p:nvPr/>
          </p:nvSpPr>
          <p:spPr>
            <a:xfrm>
              <a:off x="804370" y="6008822"/>
              <a:ext cx="12668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Data Name</a:t>
              </a:r>
            </a:p>
          </p:txBody>
        </p:sp>
        <p:sp>
          <p:nvSpPr>
            <p:cNvPr id="406" name="Rounded Rectangle 6">
              <a:extLst>
                <a:ext uri="{FF2B5EF4-FFF2-40B4-BE49-F238E27FC236}">
                  <a16:creationId xmlns:a16="http://schemas.microsoft.com/office/drawing/2014/main" id="{E66BED96-946B-D74E-97A6-CF12126091DD}"/>
                </a:ext>
              </a:extLst>
            </p:cNvPr>
            <p:cNvSpPr/>
            <p:nvPr/>
          </p:nvSpPr>
          <p:spPr>
            <a:xfrm>
              <a:off x="479427" y="5521991"/>
              <a:ext cx="236669" cy="23666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600">
                <a:solidFill>
                  <a:schemeClr val="tx2"/>
                </a:solidFill>
                <a:latin typeface="Calibri" panose="020F0502020204030204"/>
              </a:endParaRPr>
            </a:p>
          </p:txBody>
        </p:sp>
        <p:sp>
          <p:nvSpPr>
            <p:cNvPr id="407" name="TextBox 17">
              <a:extLst>
                <a:ext uri="{FF2B5EF4-FFF2-40B4-BE49-F238E27FC236}">
                  <a16:creationId xmlns:a16="http://schemas.microsoft.com/office/drawing/2014/main" id="{63C62BD4-7EAA-F84D-89FD-E23589E3503A}"/>
                </a:ext>
              </a:extLst>
            </p:cNvPr>
            <p:cNvSpPr txBox="1"/>
            <p:nvPr/>
          </p:nvSpPr>
          <p:spPr>
            <a:xfrm>
              <a:off x="804370" y="5530448"/>
              <a:ext cx="12668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Data Name</a:t>
              </a:r>
            </a:p>
          </p:txBody>
        </p:sp>
        <p:sp>
          <p:nvSpPr>
            <p:cNvPr id="422" name="Rounded Rectangle 6">
              <a:extLst>
                <a:ext uri="{FF2B5EF4-FFF2-40B4-BE49-F238E27FC236}">
                  <a16:creationId xmlns:a16="http://schemas.microsoft.com/office/drawing/2014/main" id="{47B60A98-B0C0-1742-95C7-F55B531D12F5}"/>
                </a:ext>
              </a:extLst>
            </p:cNvPr>
            <p:cNvSpPr/>
            <p:nvPr/>
          </p:nvSpPr>
          <p:spPr>
            <a:xfrm>
              <a:off x="2065854" y="6009319"/>
              <a:ext cx="236669" cy="236669"/>
            </a:xfrm>
            <a:prstGeom prst="roundRect">
              <a:avLst/>
            </a:prstGeom>
            <a:solidFill>
              <a:srgbClr val="00D9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423" name="TextBox 17">
              <a:extLst>
                <a:ext uri="{FF2B5EF4-FFF2-40B4-BE49-F238E27FC236}">
                  <a16:creationId xmlns:a16="http://schemas.microsoft.com/office/drawing/2014/main" id="{6518427A-FEC0-0F41-8EDF-D11B9C32E288}"/>
                </a:ext>
              </a:extLst>
            </p:cNvPr>
            <p:cNvSpPr txBox="1"/>
            <p:nvPr/>
          </p:nvSpPr>
          <p:spPr>
            <a:xfrm>
              <a:off x="2386372" y="6008822"/>
              <a:ext cx="12668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Data Name</a:t>
              </a:r>
            </a:p>
          </p:txBody>
        </p:sp>
        <p:sp>
          <p:nvSpPr>
            <p:cNvPr id="424" name="Rounded Rectangle 6">
              <a:extLst>
                <a:ext uri="{FF2B5EF4-FFF2-40B4-BE49-F238E27FC236}">
                  <a16:creationId xmlns:a16="http://schemas.microsoft.com/office/drawing/2014/main" id="{E20CE614-C84F-AE42-927B-6A86B5905F06}"/>
                </a:ext>
              </a:extLst>
            </p:cNvPr>
            <p:cNvSpPr/>
            <p:nvPr/>
          </p:nvSpPr>
          <p:spPr>
            <a:xfrm>
              <a:off x="2065854" y="5521991"/>
              <a:ext cx="236669" cy="236669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41755"/>
              <a:endPara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/>
              </a:endParaRPr>
            </a:p>
          </p:txBody>
        </p:sp>
        <p:sp>
          <p:nvSpPr>
            <p:cNvPr id="425" name="TextBox 17">
              <a:extLst>
                <a:ext uri="{FF2B5EF4-FFF2-40B4-BE49-F238E27FC236}">
                  <a16:creationId xmlns:a16="http://schemas.microsoft.com/office/drawing/2014/main" id="{41CDC6EE-0F5B-2447-A717-D582E1282A92}"/>
                </a:ext>
              </a:extLst>
            </p:cNvPr>
            <p:cNvSpPr txBox="1"/>
            <p:nvPr/>
          </p:nvSpPr>
          <p:spPr>
            <a:xfrm>
              <a:off x="2386372" y="5530448"/>
              <a:ext cx="126680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41755"/>
              <a:r>
                <a:rPr lang="en-US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The Data Name</a:t>
              </a:r>
            </a:p>
          </p:txBody>
        </p:sp>
      </p:grpSp>
      <p:sp>
        <p:nvSpPr>
          <p:cNvPr id="426" name="TextBox 17">
            <a:extLst>
              <a:ext uri="{FF2B5EF4-FFF2-40B4-BE49-F238E27FC236}">
                <a16:creationId xmlns:a16="http://schemas.microsoft.com/office/drawing/2014/main" id="{42EC2B5F-7C34-8C49-B5CD-5436A1569294}"/>
              </a:ext>
            </a:extLst>
          </p:cNvPr>
          <p:cNvSpPr txBox="1"/>
          <p:nvPr/>
        </p:nvSpPr>
        <p:spPr>
          <a:xfrm>
            <a:off x="2045203" y="4395547"/>
            <a:ext cx="1305308" cy="44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11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Data Name</a:t>
            </a:r>
          </a:p>
          <a:p>
            <a:pPr defTabSz="941755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Objectively strategize</a:t>
            </a:r>
          </a:p>
        </p:txBody>
      </p:sp>
      <p:sp>
        <p:nvSpPr>
          <p:cNvPr id="428" name="Título 1">
            <a:extLst>
              <a:ext uri="{FF2B5EF4-FFF2-40B4-BE49-F238E27FC236}">
                <a16:creationId xmlns:a16="http://schemas.microsoft.com/office/drawing/2014/main" id="{3C946FD9-5A57-A04E-BA9A-13C06D6637D7}"/>
              </a:ext>
            </a:extLst>
          </p:cNvPr>
          <p:cNvSpPr txBox="1">
            <a:spLocks/>
          </p:cNvSpPr>
          <p:nvPr/>
        </p:nvSpPr>
        <p:spPr>
          <a:xfrm>
            <a:off x="380273" y="3705863"/>
            <a:ext cx="1305308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2400" b="1" dirty="0">
                <a:solidFill>
                  <a:schemeClr val="accent1"/>
                </a:solidFill>
              </a:rPr>
              <a:t>+</a:t>
            </a:r>
            <a:r>
              <a:rPr lang="es-ES" sz="3200" b="1" dirty="0"/>
              <a:t>124</a:t>
            </a:r>
            <a:endParaRPr lang="es-ES" sz="3600" b="1" dirty="0"/>
          </a:p>
        </p:txBody>
      </p:sp>
      <p:sp>
        <p:nvSpPr>
          <p:cNvPr id="429" name="Título 1">
            <a:extLst>
              <a:ext uri="{FF2B5EF4-FFF2-40B4-BE49-F238E27FC236}">
                <a16:creationId xmlns:a16="http://schemas.microsoft.com/office/drawing/2014/main" id="{48AE93F1-7AF4-CA43-856B-80C91200FC9E}"/>
              </a:ext>
            </a:extLst>
          </p:cNvPr>
          <p:cNvSpPr txBox="1">
            <a:spLocks/>
          </p:cNvSpPr>
          <p:nvPr/>
        </p:nvSpPr>
        <p:spPr>
          <a:xfrm>
            <a:off x="2045203" y="3705863"/>
            <a:ext cx="1305308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3200" b="1" dirty="0"/>
              <a:t>5</a:t>
            </a:r>
            <a:r>
              <a:rPr lang="es-ES" sz="2400" b="1" dirty="0"/>
              <a:t>M</a:t>
            </a:r>
            <a:endParaRPr lang="es-ES" sz="3600" b="1" dirty="0"/>
          </a:p>
        </p:txBody>
      </p:sp>
      <p:sp>
        <p:nvSpPr>
          <p:cNvPr id="430" name="TextBox 17">
            <a:extLst>
              <a:ext uri="{FF2B5EF4-FFF2-40B4-BE49-F238E27FC236}">
                <a16:creationId xmlns:a16="http://schemas.microsoft.com/office/drawing/2014/main" id="{99268984-FEAB-E44F-9028-DE0C3F50B5A4}"/>
              </a:ext>
            </a:extLst>
          </p:cNvPr>
          <p:cNvSpPr txBox="1"/>
          <p:nvPr/>
        </p:nvSpPr>
        <p:spPr>
          <a:xfrm>
            <a:off x="479425" y="3092144"/>
            <a:ext cx="1305308" cy="44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11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Data Name</a:t>
            </a:r>
          </a:p>
          <a:p>
            <a:pPr defTabSz="941755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Objectively strategize</a:t>
            </a:r>
          </a:p>
        </p:txBody>
      </p:sp>
      <p:sp>
        <p:nvSpPr>
          <p:cNvPr id="431" name="Título 1">
            <a:extLst>
              <a:ext uri="{FF2B5EF4-FFF2-40B4-BE49-F238E27FC236}">
                <a16:creationId xmlns:a16="http://schemas.microsoft.com/office/drawing/2014/main" id="{5A87B3F9-C639-7B46-9F89-B9B2C9C13D89}"/>
              </a:ext>
            </a:extLst>
          </p:cNvPr>
          <p:cNvSpPr txBox="1">
            <a:spLocks/>
          </p:cNvSpPr>
          <p:nvPr/>
        </p:nvSpPr>
        <p:spPr>
          <a:xfrm>
            <a:off x="479425" y="2402460"/>
            <a:ext cx="1305308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3200" b="1" dirty="0"/>
              <a:t>1204</a:t>
            </a:r>
            <a:endParaRPr lang="es-ES" sz="3600" b="1" dirty="0"/>
          </a:p>
        </p:txBody>
      </p:sp>
      <p:sp>
        <p:nvSpPr>
          <p:cNvPr id="432" name="TextBox 17">
            <a:extLst>
              <a:ext uri="{FF2B5EF4-FFF2-40B4-BE49-F238E27FC236}">
                <a16:creationId xmlns:a16="http://schemas.microsoft.com/office/drawing/2014/main" id="{606A6A44-2351-6D47-8054-60B3DCE98C0E}"/>
              </a:ext>
            </a:extLst>
          </p:cNvPr>
          <p:cNvSpPr txBox="1"/>
          <p:nvPr/>
        </p:nvSpPr>
        <p:spPr>
          <a:xfrm>
            <a:off x="2045203" y="3092144"/>
            <a:ext cx="1305308" cy="44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41755"/>
            <a:r>
              <a:rPr lang="en-US" sz="11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Data Name</a:t>
            </a:r>
          </a:p>
          <a:p>
            <a:pPr defTabSz="941755">
              <a:lnSpc>
                <a:spcPct val="150000"/>
              </a:lnSpc>
            </a:pPr>
            <a:r>
              <a:rPr lang="en-US" sz="900" dirty="0">
                <a:solidFill>
                  <a:schemeClr val="tx2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Objectively strategize</a:t>
            </a:r>
          </a:p>
        </p:txBody>
      </p:sp>
      <p:sp>
        <p:nvSpPr>
          <p:cNvPr id="433" name="Título 1">
            <a:extLst>
              <a:ext uri="{FF2B5EF4-FFF2-40B4-BE49-F238E27FC236}">
                <a16:creationId xmlns:a16="http://schemas.microsoft.com/office/drawing/2014/main" id="{F5340FA8-3A7C-6742-BC3F-C87E1F69840C}"/>
              </a:ext>
            </a:extLst>
          </p:cNvPr>
          <p:cNvSpPr txBox="1">
            <a:spLocks/>
          </p:cNvSpPr>
          <p:nvPr/>
        </p:nvSpPr>
        <p:spPr>
          <a:xfrm>
            <a:off x="2045203" y="2402460"/>
            <a:ext cx="1305308" cy="72814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880"/>
              </a:lnSpc>
            </a:pPr>
            <a:r>
              <a:rPr lang="es-ES" sz="3200" b="1" dirty="0"/>
              <a:t>56</a:t>
            </a:r>
            <a:r>
              <a:rPr lang="es-ES" sz="2400" b="1" dirty="0"/>
              <a:t>%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333351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30909184-4731-304D-BFEC-41183DD0DCD7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962907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n" b="1" dirty="0">
                <a:solidFill>
                  <a:srgbClr val="002060"/>
                </a:solidFill>
              </a:rPr>
              <a:t>Give </a:t>
            </a:r>
            <a:r>
              <a:rPr lang="en" b="1" dirty="0">
                <a:solidFill>
                  <a:schemeClr val="accent1"/>
                </a:solidFill>
              </a:rPr>
              <a:t>power</a:t>
            </a:r>
            <a:r>
              <a:rPr lang="en" b="1" dirty="0">
                <a:solidFill>
                  <a:srgbClr val="002060"/>
                </a:solidFill>
              </a:rPr>
              <a:t> to your words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EF7463B-96C6-654C-BAB0-81AC75973565}"/>
              </a:ext>
            </a:extLst>
          </p:cNvPr>
          <p:cNvSpPr/>
          <p:nvPr/>
        </p:nvSpPr>
        <p:spPr>
          <a:xfrm>
            <a:off x="6096000" y="832338"/>
            <a:ext cx="2808287" cy="2621255"/>
          </a:xfrm>
          <a:prstGeom prst="rect">
            <a:avLst/>
          </a:prstGeom>
          <a:solidFill>
            <a:srgbClr val="002060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s-ES" b="1" spc="300" dirty="0">
                <a:solidFill>
                  <a:schemeClr val="bg2"/>
                </a:solidFill>
              </a:rPr>
              <a:t>BOX TITLE</a:t>
            </a:r>
          </a:p>
          <a:p>
            <a:pPr algn="ctr">
              <a:spcAft>
                <a:spcPts val="1200"/>
              </a:spcAft>
            </a:pPr>
            <a:r>
              <a:rPr lang="es-ES" sz="1400" dirty="0" err="1">
                <a:solidFill>
                  <a:schemeClr val="bg2"/>
                </a:solidFill>
              </a:rPr>
              <a:t>Vivamus</a:t>
            </a:r>
            <a:r>
              <a:rPr lang="es-ES" sz="1400" dirty="0">
                <a:solidFill>
                  <a:schemeClr val="bg2"/>
                </a:solidFill>
              </a:rPr>
              <a:t> </a:t>
            </a:r>
            <a:r>
              <a:rPr lang="es-ES" sz="1400" dirty="0" err="1">
                <a:solidFill>
                  <a:schemeClr val="bg2"/>
                </a:solidFill>
              </a:rPr>
              <a:t>massa</a:t>
            </a:r>
            <a:r>
              <a:rPr lang="es-ES" sz="1400" dirty="0">
                <a:solidFill>
                  <a:schemeClr val="bg2"/>
                </a:solidFill>
              </a:rPr>
              <a:t> magna, </a:t>
            </a:r>
            <a:r>
              <a:rPr lang="es-ES" sz="1400" dirty="0" err="1">
                <a:solidFill>
                  <a:schemeClr val="bg2"/>
                </a:solidFill>
              </a:rPr>
              <a:t>vulputate</a:t>
            </a:r>
            <a:r>
              <a:rPr lang="es-ES" sz="1400" dirty="0">
                <a:solidFill>
                  <a:schemeClr val="bg2"/>
                </a:solidFill>
              </a:rPr>
              <a:t> </a:t>
            </a:r>
            <a:r>
              <a:rPr lang="es-ES" sz="1400" dirty="0" err="1">
                <a:solidFill>
                  <a:schemeClr val="bg2"/>
                </a:solidFill>
              </a:rPr>
              <a:t>vel</a:t>
            </a:r>
            <a:r>
              <a:rPr lang="es-ES" sz="1400" dirty="0">
                <a:solidFill>
                  <a:schemeClr val="bg2"/>
                </a:solidFill>
              </a:rPr>
              <a:t> tortor et, </a:t>
            </a:r>
            <a:r>
              <a:rPr lang="es-ES" sz="1400" dirty="0" err="1">
                <a:solidFill>
                  <a:schemeClr val="bg2"/>
                </a:solidFill>
              </a:rPr>
              <a:t>pulvinar</a:t>
            </a:r>
            <a:r>
              <a:rPr lang="es-ES" sz="1400" dirty="0">
                <a:solidFill>
                  <a:schemeClr val="bg2"/>
                </a:solidFill>
              </a:rPr>
              <a:t> </a:t>
            </a:r>
            <a:r>
              <a:rPr lang="es-ES" sz="1400" dirty="0" err="1">
                <a:solidFill>
                  <a:schemeClr val="bg2"/>
                </a:solidFill>
              </a:rPr>
              <a:t>cursus</a:t>
            </a:r>
            <a:r>
              <a:rPr lang="es-ES" sz="1400" dirty="0">
                <a:solidFill>
                  <a:schemeClr val="bg2"/>
                </a:solidFill>
              </a:rPr>
              <a:t> </a:t>
            </a:r>
            <a:r>
              <a:rPr lang="es-ES" sz="1400" dirty="0" err="1">
                <a:solidFill>
                  <a:schemeClr val="bg2"/>
                </a:solidFill>
              </a:rPr>
              <a:t>diam</a:t>
            </a:r>
            <a:endParaRPr lang="es-ES" sz="2400" b="1" spc="300" dirty="0">
              <a:solidFill>
                <a:schemeClr val="accent3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C60BB2B-7CDB-414A-88E0-D89B438797D8}"/>
              </a:ext>
            </a:extLst>
          </p:cNvPr>
          <p:cNvSpPr/>
          <p:nvPr/>
        </p:nvSpPr>
        <p:spPr>
          <a:xfrm>
            <a:off x="8904287" y="832338"/>
            <a:ext cx="2808287" cy="2621255"/>
          </a:xfrm>
          <a:prstGeom prst="rect">
            <a:avLst/>
          </a:prstGeom>
          <a:solidFill>
            <a:schemeClr val="accent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s-ES" b="1" spc="300" dirty="0">
                <a:solidFill>
                  <a:srgbClr val="FFFFFF"/>
                </a:solidFill>
              </a:rPr>
              <a:t>BOX TITLE</a:t>
            </a:r>
          </a:p>
          <a:p>
            <a:pPr lvl="0" algn="ctr">
              <a:spcAft>
                <a:spcPts val="1200"/>
              </a:spcAft>
            </a:pPr>
            <a:r>
              <a:rPr lang="es-ES" sz="1400" dirty="0" err="1">
                <a:solidFill>
                  <a:srgbClr val="FFFFFF"/>
                </a:solidFill>
              </a:rPr>
              <a:t>Vivamus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massa</a:t>
            </a:r>
            <a:r>
              <a:rPr lang="es-ES" sz="1400" dirty="0">
                <a:solidFill>
                  <a:srgbClr val="FFFFFF"/>
                </a:solidFill>
              </a:rPr>
              <a:t> magna, </a:t>
            </a:r>
            <a:r>
              <a:rPr lang="es-ES" sz="1400" dirty="0" err="1">
                <a:solidFill>
                  <a:srgbClr val="FFFFFF"/>
                </a:solidFill>
              </a:rPr>
              <a:t>vulputate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vel</a:t>
            </a:r>
            <a:r>
              <a:rPr lang="es-ES" sz="1400" dirty="0">
                <a:solidFill>
                  <a:srgbClr val="FFFFFF"/>
                </a:solidFill>
              </a:rPr>
              <a:t> tortor et, </a:t>
            </a:r>
            <a:r>
              <a:rPr lang="es-ES" sz="1400" dirty="0" err="1">
                <a:solidFill>
                  <a:srgbClr val="FFFFFF"/>
                </a:solidFill>
              </a:rPr>
              <a:t>pulvinar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cursus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diam</a:t>
            </a:r>
            <a:endParaRPr lang="es-ES" sz="2400" b="1" spc="300" dirty="0">
              <a:solidFill>
                <a:srgbClr val="6F9CEB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CF5AA47-230B-7B4F-AA94-8145A460640B}"/>
              </a:ext>
            </a:extLst>
          </p:cNvPr>
          <p:cNvSpPr/>
          <p:nvPr/>
        </p:nvSpPr>
        <p:spPr>
          <a:xfrm>
            <a:off x="6096000" y="3439352"/>
            <a:ext cx="2808287" cy="2621255"/>
          </a:xfrm>
          <a:prstGeom prst="rect">
            <a:avLst/>
          </a:prstGeom>
          <a:solidFill>
            <a:schemeClr val="accent6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s-ES" b="1" spc="300" dirty="0">
                <a:solidFill>
                  <a:srgbClr val="FFFFFF"/>
                </a:solidFill>
              </a:rPr>
              <a:t>BOX TITLE</a:t>
            </a:r>
          </a:p>
          <a:p>
            <a:pPr lvl="0" algn="ctr">
              <a:spcAft>
                <a:spcPts val="1200"/>
              </a:spcAft>
            </a:pPr>
            <a:r>
              <a:rPr lang="es-ES" sz="1400" dirty="0" err="1">
                <a:solidFill>
                  <a:srgbClr val="FFFFFF"/>
                </a:solidFill>
              </a:rPr>
              <a:t>Vivamus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massa</a:t>
            </a:r>
            <a:r>
              <a:rPr lang="es-ES" sz="1400" dirty="0">
                <a:solidFill>
                  <a:srgbClr val="FFFFFF"/>
                </a:solidFill>
              </a:rPr>
              <a:t> magna, </a:t>
            </a:r>
            <a:r>
              <a:rPr lang="es-ES" sz="1400" dirty="0" err="1">
                <a:solidFill>
                  <a:srgbClr val="FFFFFF"/>
                </a:solidFill>
              </a:rPr>
              <a:t>vulputate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vel</a:t>
            </a:r>
            <a:r>
              <a:rPr lang="es-ES" sz="1400" dirty="0">
                <a:solidFill>
                  <a:srgbClr val="FFFFFF"/>
                </a:solidFill>
              </a:rPr>
              <a:t> tortor et, </a:t>
            </a:r>
            <a:r>
              <a:rPr lang="es-ES" sz="1400" dirty="0" err="1">
                <a:solidFill>
                  <a:srgbClr val="FFFFFF"/>
                </a:solidFill>
              </a:rPr>
              <a:t>pulvinar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cursus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diam</a:t>
            </a:r>
            <a:endParaRPr lang="es-ES" sz="2400" b="1" spc="300" dirty="0">
              <a:solidFill>
                <a:srgbClr val="6F9CEB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331E5493-1657-1540-8A8A-721C7105F5CA}"/>
              </a:ext>
            </a:extLst>
          </p:cNvPr>
          <p:cNvSpPr/>
          <p:nvPr/>
        </p:nvSpPr>
        <p:spPr>
          <a:xfrm>
            <a:off x="8904287" y="3439352"/>
            <a:ext cx="2808287" cy="2621255"/>
          </a:xfrm>
          <a:prstGeom prst="rect">
            <a:avLst/>
          </a:prstGeom>
          <a:solidFill>
            <a:srgbClr val="EB4860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s-ES" b="1" spc="300" dirty="0">
                <a:solidFill>
                  <a:srgbClr val="FFFFFF"/>
                </a:solidFill>
              </a:rPr>
              <a:t>BOX TITLE</a:t>
            </a:r>
          </a:p>
          <a:p>
            <a:pPr lvl="0" algn="ctr">
              <a:spcAft>
                <a:spcPts val="1200"/>
              </a:spcAft>
            </a:pPr>
            <a:r>
              <a:rPr lang="es-ES" sz="1400" dirty="0" err="1">
                <a:solidFill>
                  <a:srgbClr val="FFFFFF"/>
                </a:solidFill>
              </a:rPr>
              <a:t>Vivamus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massa</a:t>
            </a:r>
            <a:r>
              <a:rPr lang="es-ES" sz="1400" dirty="0">
                <a:solidFill>
                  <a:srgbClr val="FFFFFF"/>
                </a:solidFill>
              </a:rPr>
              <a:t> magna, </a:t>
            </a:r>
            <a:r>
              <a:rPr lang="es-ES" sz="1400" dirty="0" err="1">
                <a:solidFill>
                  <a:srgbClr val="FFFFFF"/>
                </a:solidFill>
              </a:rPr>
              <a:t>vulputate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vel</a:t>
            </a:r>
            <a:r>
              <a:rPr lang="es-ES" sz="1400" dirty="0">
                <a:solidFill>
                  <a:srgbClr val="FFFFFF"/>
                </a:solidFill>
              </a:rPr>
              <a:t> tortor et, </a:t>
            </a:r>
            <a:r>
              <a:rPr lang="es-ES" sz="1400" dirty="0" err="1">
                <a:solidFill>
                  <a:srgbClr val="FFFFFF"/>
                </a:solidFill>
              </a:rPr>
              <a:t>pulvinar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cursus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diam</a:t>
            </a:r>
            <a:endParaRPr lang="es-ES" sz="2400" b="1" spc="300" dirty="0">
              <a:solidFill>
                <a:srgbClr val="6F9CEB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A5231D5-21F8-AA4A-8B43-CF857C64E9EF}"/>
              </a:ext>
            </a:extLst>
          </p:cNvPr>
          <p:cNvSpPr/>
          <p:nvPr/>
        </p:nvSpPr>
        <p:spPr>
          <a:xfrm>
            <a:off x="3294434" y="3439352"/>
            <a:ext cx="2808287" cy="2621255"/>
          </a:xfrm>
          <a:prstGeom prst="rect">
            <a:avLst/>
          </a:prstGeom>
          <a:solidFill>
            <a:schemeClr val="tx2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1200"/>
              </a:spcAft>
            </a:pPr>
            <a:r>
              <a:rPr lang="es-ES" b="1" spc="300" dirty="0">
                <a:solidFill>
                  <a:srgbClr val="FFFFFF"/>
                </a:solidFill>
              </a:rPr>
              <a:t>BOX TITLE</a:t>
            </a:r>
          </a:p>
          <a:p>
            <a:pPr lvl="0" algn="ctr">
              <a:spcAft>
                <a:spcPts val="1200"/>
              </a:spcAft>
            </a:pPr>
            <a:r>
              <a:rPr lang="es-ES" sz="1400" dirty="0" err="1">
                <a:solidFill>
                  <a:srgbClr val="FFFFFF"/>
                </a:solidFill>
              </a:rPr>
              <a:t>Vivamus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massa</a:t>
            </a:r>
            <a:r>
              <a:rPr lang="es-ES" sz="1400" dirty="0">
                <a:solidFill>
                  <a:srgbClr val="FFFFFF"/>
                </a:solidFill>
              </a:rPr>
              <a:t> magna, </a:t>
            </a:r>
            <a:r>
              <a:rPr lang="es-ES" sz="1400" dirty="0" err="1">
                <a:solidFill>
                  <a:srgbClr val="FFFFFF"/>
                </a:solidFill>
              </a:rPr>
              <a:t>vulputate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vel</a:t>
            </a:r>
            <a:r>
              <a:rPr lang="es-ES" sz="1400" dirty="0">
                <a:solidFill>
                  <a:srgbClr val="FFFFFF"/>
                </a:solidFill>
              </a:rPr>
              <a:t> tortor et, </a:t>
            </a:r>
            <a:r>
              <a:rPr lang="es-ES" sz="1400" dirty="0" err="1">
                <a:solidFill>
                  <a:srgbClr val="FFFFFF"/>
                </a:solidFill>
              </a:rPr>
              <a:t>pulvinar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cursus</a:t>
            </a:r>
            <a:r>
              <a:rPr lang="es-ES" sz="1400" dirty="0">
                <a:solidFill>
                  <a:srgbClr val="FFFFFF"/>
                </a:solidFill>
              </a:rPr>
              <a:t> </a:t>
            </a:r>
            <a:r>
              <a:rPr lang="es-ES" sz="1400" dirty="0" err="1">
                <a:solidFill>
                  <a:srgbClr val="FFFFFF"/>
                </a:solidFill>
              </a:rPr>
              <a:t>diam</a:t>
            </a:r>
            <a:endParaRPr lang="es-ES" sz="2400" b="1" spc="300" dirty="0">
              <a:solidFill>
                <a:srgbClr val="6F9CEB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90D2E4B-E901-6D49-8A9B-11FCAB399A8E}"/>
              </a:ext>
            </a:extLst>
          </p:cNvPr>
          <p:cNvSpPr txBox="1"/>
          <p:nvPr/>
        </p:nvSpPr>
        <p:spPr>
          <a:xfrm>
            <a:off x="479426" y="2372020"/>
            <a:ext cx="2373943" cy="237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 </a:t>
            </a:r>
            <a:r>
              <a:rPr lang="es-ES" sz="1200" dirty="0" err="1">
                <a:solidFill>
                  <a:schemeClr val="tx2"/>
                </a:solidFill>
              </a:rPr>
              <a:t>Maecenas</a:t>
            </a:r>
            <a:r>
              <a:rPr lang="es-ES" sz="1200" dirty="0">
                <a:solidFill>
                  <a:schemeClr val="tx2"/>
                </a:solidFill>
              </a:rPr>
              <a:t> commodo vitae dolor </a:t>
            </a:r>
            <a:r>
              <a:rPr lang="es-ES" sz="1200" dirty="0" err="1">
                <a:solidFill>
                  <a:schemeClr val="tx2"/>
                </a:solidFill>
              </a:rPr>
              <a:t>quis</a:t>
            </a:r>
            <a:r>
              <a:rPr lang="es-ES" sz="1200" dirty="0">
                <a:solidFill>
                  <a:schemeClr val="tx2"/>
                </a:solidFill>
              </a:rPr>
              <a:t> lacinia. </a:t>
            </a:r>
            <a:r>
              <a:rPr lang="es-ES" sz="1200" dirty="0" err="1">
                <a:solidFill>
                  <a:schemeClr val="tx2"/>
                </a:solidFill>
              </a:rPr>
              <a:t>Nam</a:t>
            </a:r>
            <a:r>
              <a:rPr lang="es-ES" sz="1200" dirty="0">
                <a:solidFill>
                  <a:schemeClr val="tx2"/>
                </a:solidFill>
              </a:rPr>
              <a:t> a </a:t>
            </a:r>
            <a:r>
              <a:rPr lang="es-ES" sz="1200" dirty="0" err="1">
                <a:solidFill>
                  <a:schemeClr val="tx2"/>
                </a:solidFill>
              </a:rPr>
              <a:t>erat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sit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amet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purus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finibus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placerat</a:t>
            </a:r>
            <a:r>
              <a:rPr lang="es-ES" sz="1200" dirty="0">
                <a:solidFill>
                  <a:schemeClr val="tx2"/>
                </a:solidFill>
              </a:rPr>
              <a:t>. </a:t>
            </a:r>
            <a:r>
              <a:rPr lang="es-ES" sz="1200" dirty="0" err="1">
                <a:solidFill>
                  <a:schemeClr val="tx2"/>
                </a:solidFill>
              </a:rPr>
              <a:t>Vestibulum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hendrerit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risus</a:t>
            </a:r>
            <a:r>
              <a:rPr lang="es-ES" sz="1200" dirty="0">
                <a:solidFill>
                  <a:schemeClr val="tx2"/>
                </a:solidFill>
              </a:rPr>
              <a:t> at </a:t>
            </a:r>
            <a:r>
              <a:rPr lang="es-ES" sz="1200" dirty="0" err="1">
                <a:solidFill>
                  <a:schemeClr val="tx2"/>
                </a:solidFill>
              </a:rPr>
              <a:t>mollis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convallis</a:t>
            </a:r>
            <a:r>
              <a:rPr lang="es-ES" sz="1200" dirty="0">
                <a:solidFill>
                  <a:schemeClr val="tx2"/>
                </a:solidFill>
              </a:rPr>
              <a:t>, odio </a:t>
            </a:r>
            <a:r>
              <a:rPr lang="es-ES" sz="1200" dirty="0" err="1">
                <a:solidFill>
                  <a:schemeClr val="tx2"/>
                </a:solidFill>
              </a:rPr>
              <a:t>neque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euismod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ligula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quis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sodales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nibh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risus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quis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sapien</a:t>
            </a:r>
            <a:r>
              <a:rPr lang="es-ES" sz="1200" dirty="0">
                <a:solidFill>
                  <a:schemeClr val="tx2"/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08677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B3FFAC0-B7A1-194D-8FC7-9583E81F6812}"/>
              </a:ext>
            </a:extLst>
          </p:cNvPr>
          <p:cNvSpPr txBox="1"/>
          <p:nvPr/>
        </p:nvSpPr>
        <p:spPr>
          <a:xfrm>
            <a:off x="743459" y="4388883"/>
            <a:ext cx="159976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spc="300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SECTION 1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DEDA8DA1-FF6C-EC49-9819-D96E2DE0A57E}"/>
              </a:ext>
            </a:extLst>
          </p:cNvPr>
          <p:cNvSpPr txBox="1"/>
          <p:nvPr/>
        </p:nvSpPr>
        <p:spPr>
          <a:xfrm>
            <a:off x="743459" y="5135409"/>
            <a:ext cx="2217420" cy="8140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Quisque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arcu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purus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faucibus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finibus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condimentum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feugiat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iaculis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nec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enim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ac pharetra.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Proin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8675E2FF-E529-7D43-B131-83834ED06C3B}"/>
              </a:ext>
            </a:extLst>
          </p:cNvPr>
          <p:cNvSpPr txBox="1"/>
          <p:nvPr/>
        </p:nvSpPr>
        <p:spPr>
          <a:xfrm>
            <a:off x="3618721" y="4388883"/>
            <a:ext cx="159976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spc="300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SECTION 2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8C0BEFDD-0720-284C-89AF-EAF73AEB5FFD}"/>
              </a:ext>
            </a:extLst>
          </p:cNvPr>
          <p:cNvSpPr txBox="1"/>
          <p:nvPr/>
        </p:nvSpPr>
        <p:spPr>
          <a:xfrm>
            <a:off x="3618721" y="5135409"/>
            <a:ext cx="2217420" cy="8140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Quisque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arcu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purus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faucibus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finibus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condimentum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feugiat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iaculis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nec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enim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ac pharetra.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Proin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70095D57-DCBB-E444-8C0C-5132214EFA7D}"/>
              </a:ext>
            </a:extLst>
          </p:cNvPr>
          <p:cNvSpPr txBox="1"/>
          <p:nvPr/>
        </p:nvSpPr>
        <p:spPr>
          <a:xfrm>
            <a:off x="6321398" y="4388883"/>
            <a:ext cx="159976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spc="300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SECTION 3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CF368EC3-2C06-914A-BB23-181B726477AC}"/>
              </a:ext>
            </a:extLst>
          </p:cNvPr>
          <p:cNvSpPr txBox="1"/>
          <p:nvPr/>
        </p:nvSpPr>
        <p:spPr>
          <a:xfrm>
            <a:off x="6252937" y="5135409"/>
            <a:ext cx="2217420" cy="8140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Quisque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arcu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purus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faucibus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finibus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condimentum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feugiat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iaculis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nec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enim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ac pharetra.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Proin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neque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1836E8C-C748-074A-9884-7EDE169F7177}"/>
              </a:ext>
            </a:extLst>
          </p:cNvPr>
          <p:cNvSpPr txBox="1"/>
          <p:nvPr/>
        </p:nvSpPr>
        <p:spPr>
          <a:xfrm>
            <a:off x="8891676" y="4388883"/>
            <a:ext cx="159976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400" b="1" spc="300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SECTION 4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70206518-4239-704E-BDA7-7321FFE7CC29}"/>
              </a:ext>
            </a:extLst>
          </p:cNvPr>
          <p:cNvSpPr txBox="1"/>
          <p:nvPr/>
        </p:nvSpPr>
        <p:spPr>
          <a:xfrm>
            <a:off x="8823215" y="5135409"/>
            <a:ext cx="2217420" cy="8140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Quisque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tempor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arcu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purus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faucibus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,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finibus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condimentum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feugiat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Fusce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iaculis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nec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enim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ac pharetra.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Proin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a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quam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 </a:t>
            </a:r>
            <a:r>
              <a:rPr lang="en-US" sz="1000" dirty="0" err="1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neque</a:t>
            </a:r>
            <a:r>
              <a:rPr lang="en-US" sz="1000" dirty="0">
                <a:solidFill>
                  <a:schemeClr val="tx1">
                    <a:alpha val="70000"/>
                  </a:schemeClr>
                </a:solidFill>
                <a:ea typeface="Open Sans" charset="0"/>
                <a:cs typeface="Open Sans" charset="0"/>
              </a:rPr>
              <a:t>. </a:t>
            </a:r>
          </a:p>
        </p:txBody>
      </p:sp>
      <p:graphicFrame>
        <p:nvGraphicFramePr>
          <p:cNvPr id="10" name="Diagram 17">
            <a:extLst>
              <a:ext uri="{FF2B5EF4-FFF2-40B4-BE49-F238E27FC236}">
                <a16:creationId xmlns:a16="http://schemas.microsoft.com/office/drawing/2014/main" id="{9F743EB1-EA83-8243-9930-B6841197BB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147251"/>
              </p:ext>
            </p:extLst>
          </p:nvPr>
        </p:nvGraphicFramePr>
        <p:xfrm>
          <a:off x="479425" y="2534053"/>
          <a:ext cx="11233149" cy="1789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ítulo 1">
            <a:extLst>
              <a:ext uri="{FF2B5EF4-FFF2-40B4-BE49-F238E27FC236}">
                <a16:creationId xmlns:a16="http://schemas.microsoft.com/office/drawing/2014/main" id="{5CFB6EDD-6283-C042-853E-16D1E4836109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962907" cy="1274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s-E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Steps</a:t>
            </a: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  <a:endParaRPr lang="es-E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1BF38FF-E89C-3E43-A5F1-5A0100BA0DA4}"/>
              </a:ext>
            </a:extLst>
          </p:cNvPr>
          <p:cNvSpPr txBox="1"/>
          <p:nvPr/>
        </p:nvSpPr>
        <p:spPr>
          <a:xfrm>
            <a:off x="5836141" y="795513"/>
            <a:ext cx="5106328" cy="992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4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magna. </a:t>
            </a:r>
            <a:r>
              <a:rPr lang="es-ES" sz="1200" b="1" dirty="0" err="1">
                <a:solidFill>
                  <a:schemeClr val="tx2"/>
                </a:solidFill>
              </a:rPr>
              <a:t>Maecenas</a:t>
            </a:r>
            <a:r>
              <a:rPr lang="es-ES" sz="1200" b="1" dirty="0">
                <a:solidFill>
                  <a:schemeClr val="tx2"/>
                </a:solidFill>
              </a:rPr>
              <a:t> commodo</a:t>
            </a:r>
            <a:r>
              <a:rPr lang="es-ES" sz="1200" dirty="0">
                <a:solidFill>
                  <a:schemeClr val="tx2"/>
                </a:solidFill>
              </a:rPr>
              <a:t> vitae dolor </a:t>
            </a:r>
            <a:r>
              <a:rPr lang="es-ES" sz="1200" dirty="0" err="1">
                <a:solidFill>
                  <a:schemeClr val="tx2"/>
                </a:solidFill>
              </a:rPr>
              <a:t>quis</a:t>
            </a:r>
            <a:r>
              <a:rPr lang="es-ES" sz="1200" dirty="0">
                <a:solidFill>
                  <a:schemeClr val="tx2"/>
                </a:solidFill>
              </a:rPr>
              <a:t> lacinia. </a:t>
            </a:r>
            <a:r>
              <a:rPr lang="es-ES" sz="1200" dirty="0" err="1">
                <a:solidFill>
                  <a:schemeClr val="tx2"/>
                </a:solidFill>
              </a:rPr>
              <a:t>Nam</a:t>
            </a:r>
            <a:r>
              <a:rPr lang="es-ES" sz="1200" dirty="0">
                <a:solidFill>
                  <a:schemeClr val="tx2"/>
                </a:solidFill>
              </a:rPr>
              <a:t> a </a:t>
            </a:r>
            <a:r>
              <a:rPr lang="es-ES" sz="1200" dirty="0" err="1">
                <a:solidFill>
                  <a:schemeClr val="tx2"/>
                </a:solidFill>
              </a:rPr>
              <a:t>erat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sit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amet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purus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finibus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placerat</a:t>
            </a:r>
            <a:r>
              <a:rPr lang="es-ES" sz="1200" dirty="0">
                <a:solidFill>
                  <a:schemeClr val="tx2"/>
                </a:solidFill>
              </a:rPr>
              <a:t>. </a:t>
            </a:r>
            <a:r>
              <a:rPr lang="es-ES" sz="1200" dirty="0" err="1">
                <a:solidFill>
                  <a:schemeClr val="tx2"/>
                </a:solidFill>
              </a:rPr>
              <a:t>Vestibulum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hendrerit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risus</a:t>
            </a:r>
            <a:r>
              <a:rPr lang="es-ES" sz="1200" dirty="0">
                <a:solidFill>
                  <a:schemeClr val="tx2"/>
                </a:solidFill>
              </a:rPr>
              <a:t> at </a:t>
            </a:r>
            <a:r>
              <a:rPr lang="es-ES" sz="1200" dirty="0" err="1">
                <a:solidFill>
                  <a:schemeClr val="tx2"/>
                </a:solidFill>
              </a:rPr>
              <a:t>mollis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convallis</a:t>
            </a:r>
            <a:r>
              <a:rPr lang="es-ES" sz="1200" dirty="0">
                <a:solidFill>
                  <a:schemeClr val="tx2"/>
                </a:solidFill>
              </a:rPr>
              <a:t>, odio </a:t>
            </a:r>
            <a:r>
              <a:rPr lang="es-ES" sz="1200" dirty="0" err="1">
                <a:solidFill>
                  <a:schemeClr val="tx2"/>
                </a:solidFill>
              </a:rPr>
              <a:t>neque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euismod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ligula</a:t>
            </a:r>
            <a:r>
              <a:rPr lang="es-ES" sz="1200" dirty="0">
                <a:solidFill>
                  <a:schemeClr val="tx2"/>
                </a:solidFill>
              </a:rPr>
              <a:t>, </a:t>
            </a:r>
            <a:r>
              <a:rPr lang="es-ES" sz="1200" dirty="0" err="1">
                <a:solidFill>
                  <a:schemeClr val="tx2"/>
                </a:solidFill>
              </a:rPr>
              <a:t>quis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sodales</a:t>
            </a:r>
            <a:r>
              <a:rPr lang="es-ES" sz="1200" dirty="0">
                <a:solidFill>
                  <a:schemeClr val="tx2"/>
                </a:solidFill>
              </a:rPr>
              <a:t>.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CDFBA8D4-B628-3E45-B496-223C6CB27785}"/>
              </a:ext>
            </a:extLst>
          </p:cNvPr>
          <p:cNvCxnSpPr>
            <a:cxnSpLocks/>
          </p:cNvCxnSpPr>
          <p:nvPr/>
        </p:nvCxnSpPr>
        <p:spPr>
          <a:xfrm>
            <a:off x="743459" y="4915507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C3E7357-6940-B744-B800-5A4270FC47C5}"/>
              </a:ext>
            </a:extLst>
          </p:cNvPr>
          <p:cNvCxnSpPr>
            <a:cxnSpLocks/>
          </p:cNvCxnSpPr>
          <p:nvPr/>
        </p:nvCxnSpPr>
        <p:spPr>
          <a:xfrm>
            <a:off x="3637384" y="4915507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8C543D5-8567-0749-BCCF-FB88A670AAF4}"/>
              </a:ext>
            </a:extLst>
          </p:cNvPr>
          <p:cNvCxnSpPr>
            <a:cxnSpLocks/>
          </p:cNvCxnSpPr>
          <p:nvPr/>
        </p:nvCxnSpPr>
        <p:spPr>
          <a:xfrm>
            <a:off x="6340390" y="4915507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8A0F087E-CB10-2A4A-BE2E-397905A239E4}"/>
              </a:ext>
            </a:extLst>
          </p:cNvPr>
          <p:cNvCxnSpPr>
            <a:cxnSpLocks/>
          </p:cNvCxnSpPr>
          <p:nvPr/>
        </p:nvCxnSpPr>
        <p:spPr>
          <a:xfrm>
            <a:off x="8872575" y="4915507"/>
            <a:ext cx="46211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2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2">
            <a:extLst>
              <a:ext uri="{FF2B5EF4-FFF2-40B4-BE49-F238E27FC236}">
                <a16:creationId xmlns:a16="http://schemas.microsoft.com/office/drawing/2014/main" id="{DADD25A9-7434-0549-9DDF-273AA463E021}"/>
              </a:ext>
            </a:extLst>
          </p:cNvPr>
          <p:cNvSpPr/>
          <p:nvPr/>
        </p:nvSpPr>
        <p:spPr>
          <a:xfrm>
            <a:off x="911527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973A2E00-1E03-DD49-AB08-2B1B1B992603}"/>
              </a:ext>
            </a:extLst>
          </p:cNvPr>
          <p:cNvSpPr/>
          <p:nvPr/>
        </p:nvSpPr>
        <p:spPr>
          <a:xfrm>
            <a:off x="2979431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46D548A-AD1E-A84E-A089-F11DB3C02932}"/>
              </a:ext>
            </a:extLst>
          </p:cNvPr>
          <p:cNvSpPr/>
          <p:nvPr/>
        </p:nvSpPr>
        <p:spPr>
          <a:xfrm>
            <a:off x="5047335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12373CD2-B9C4-034F-BC96-836EE53BE941}"/>
              </a:ext>
            </a:extLst>
          </p:cNvPr>
          <p:cNvSpPr/>
          <p:nvPr/>
        </p:nvSpPr>
        <p:spPr>
          <a:xfrm>
            <a:off x="7103782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67BEC18C-A300-4E4C-9672-EDA67E578B8A}"/>
              </a:ext>
            </a:extLst>
          </p:cNvPr>
          <p:cNvSpPr/>
          <p:nvPr/>
        </p:nvSpPr>
        <p:spPr>
          <a:xfrm>
            <a:off x="9135386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7" name="Rectangle 48">
            <a:extLst>
              <a:ext uri="{FF2B5EF4-FFF2-40B4-BE49-F238E27FC236}">
                <a16:creationId xmlns:a16="http://schemas.microsoft.com/office/drawing/2014/main" id="{D13B2AB5-509C-244D-95FC-80711D2175D5}"/>
              </a:ext>
            </a:extLst>
          </p:cNvPr>
          <p:cNvSpPr/>
          <p:nvPr/>
        </p:nvSpPr>
        <p:spPr>
          <a:xfrm>
            <a:off x="915927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2009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8" name="Rectangle 51">
            <a:extLst>
              <a:ext uri="{FF2B5EF4-FFF2-40B4-BE49-F238E27FC236}">
                <a16:creationId xmlns:a16="http://schemas.microsoft.com/office/drawing/2014/main" id="{4D4305B6-A397-3C43-9781-8B1FBA83A5A7}"/>
              </a:ext>
            </a:extLst>
          </p:cNvPr>
          <p:cNvSpPr/>
          <p:nvPr/>
        </p:nvSpPr>
        <p:spPr>
          <a:xfrm>
            <a:off x="2963387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2010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9" name="Rectangle 53">
            <a:extLst>
              <a:ext uri="{FF2B5EF4-FFF2-40B4-BE49-F238E27FC236}">
                <a16:creationId xmlns:a16="http://schemas.microsoft.com/office/drawing/2014/main" id="{AEF97D7D-4638-BF4D-9835-1F6E16FECDFF}"/>
              </a:ext>
            </a:extLst>
          </p:cNvPr>
          <p:cNvSpPr/>
          <p:nvPr/>
        </p:nvSpPr>
        <p:spPr>
          <a:xfrm>
            <a:off x="5047334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2011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0" name="Rectangle 55">
            <a:extLst>
              <a:ext uri="{FF2B5EF4-FFF2-40B4-BE49-F238E27FC236}">
                <a16:creationId xmlns:a16="http://schemas.microsoft.com/office/drawing/2014/main" id="{01D74D51-6B43-CF46-98D6-44483173F226}"/>
              </a:ext>
            </a:extLst>
          </p:cNvPr>
          <p:cNvSpPr/>
          <p:nvPr/>
        </p:nvSpPr>
        <p:spPr>
          <a:xfrm>
            <a:off x="7131280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2013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1" name="Rectangle 57">
            <a:extLst>
              <a:ext uri="{FF2B5EF4-FFF2-40B4-BE49-F238E27FC236}">
                <a16:creationId xmlns:a16="http://schemas.microsoft.com/office/drawing/2014/main" id="{E80A4944-110D-E047-A0F3-841DB2DCA02B}"/>
              </a:ext>
            </a:extLst>
          </p:cNvPr>
          <p:cNvSpPr/>
          <p:nvPr/>
        </p:nvSpPr>
        <p:spPr>
          <a:xfrm>
            <a:off x="9144185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2014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cxnSp>
        <p:nvCxnSpPr>
          <p:cNvPr id="14" name="Straight Connector 32">
            <a:extLst>
              <a:ext uri="{FF2B5EF4-FFF2-40B4-BE49-F238E27FC236}">
                <a16:creationId xmlns:a16="http://schemas.microsoft.com/office/drawing/2014/main" id="{4D685CC0-93F7-044C-B221-2E983213269E}"/>
              </a:ext>
            </a:extLst>
          </p:cNvPr>
          <p:cNvCxnSpPr>
            <a:cxnSpLocks/>
            <a:stCxn id="26" idx="6"/>
          </p:cNvCxnSpPr>
          <p:nvPr/>
        </p:nvCxnSpPr>
        <p:spPr>
          <a:xfrm>
            <a:off x="2473157" y="3512001"/>
            <a:ext cx="9966702" cy="0"/>
          </a:xfrm>
          <a:prstGeom prst="line">
            <a:avLst/>
          </a:prstGeom>
          <a:ln w="12700" cmpd="sng">
            <a:solidFill>
              <a:schemeClr val="accent1">
                <a:alpha val="50000"/>
              </a:schemeClr>
            </a:solidFill>
            <a:prstDash val="sysDash"/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30">
            <a:extLst>
              <a:ext uri="{FF2B5EF4-FFF2-40B4-BE49-F238E27FC236}">
                <a16:creationId xmlns:a16="http://schemas.microsoft.com/office/drawing/2014/main" id="{FA607513-8998-CE4E-887B-922D3209992A}"/>
              </a:ext>
            </a:extLst>
          </p:cNvPr>
          <p:cNvSpPr/>
          <p:nvPr/>
        </p:nvSpPr>
        <p:spPr>
          <a:xfrm>
            <a:off x="9698984" y="2996745"/>
            <a:ext cx="1030512" cy="103051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innerShdw dist="25400" dir="5400000">
              <a:schemeClr val="tx1">
                <a:alpha val="15000"/>
              </a:scheme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58">
            <a:extLst>
              <a:ext uri="{FF2B5EF4-FFF2-40B4-BE49-F238E27FC236}">
                <a16:creationId xmlns:a16="http://schemas.microsoft.com/office/drawing/2014/main" id="{5EEF1A79-8084-7F48-86ED-695A28F8948F}"/>
              </a:ext>
            </a:extLst>
          </p:cNvPr>
          <p:cNvCxnSpPr/>
          <p:nvPr/>
        </p:nvCxnSpPr>
        <p:spPr>
          <a:xfrm flipV="1">
            <a:off x="10186158" y="2804501"/>
            <a:ext cx="0" cy="192244"/>
          </a:xfrm>
          <a:prstGeom prst="line">
            <a:avLst/>
          </a:prstGeom>
          <a:ln w="12700" cmpd="sng">
            <a:solidFill>
              <a:schemeClr val="accent5">
                <a:lumMod val="75000"/>
              </a:schemeClr>
            </a:solidFill>
            <a:prstDash val="sysDash"/>
            <a:headEnd type="none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80">
            <a:extLst>
              <a:ext uri="{FF2B5EF4-FFF2-40B4-BE49-F238E27FC236}">
                <a16:creationId xmlns:a16="http://schemas.microsoft.com/office/drawing/2014/main" id="{46BA1216-0C20-A347-A90B-ABB0BBF5A797}"/>
              </a:ext>
            </a:extLst>
          </p:cNvPr>
          <p:cNvGrpSpPr/>
          <p:nvPr/>
        </p:nvGrpSpPr>
        <p:grpSpPr>
          <a:xfrm>
            <a:off x="5570815" y="2804501"/>
            <a:ext cx="1030512" cy="1222756"/>
            <a:chOff x="5570815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67CF054C-0434-2B4D-9360-68B4A22A0570}"/>
                </a:ext>
              </a:extLst>
            </p:cNvPr>
            <p:cNvSpPr/>
            <p:nvPr/>
          </p:nvSpPr>
          <p:spPr>
            <a:xfrm>
              <a:off x="5570815" y="2807559"/>
              <a:ext cx="1030512" cy="10305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3CD34394-A774-F844-BAE3-A0D43552FCFF}"/>
                </a:ext>
              </a:extLst>
            </p:cNvPr>
            <p:cNvCxnSpPr/>
            <p:nvPr/>
          </p:nvCxnSpPr>
          <p:spPr>
            <a:xfrm flipV="1">
              <a:off x="6089307" y="2615315"/>
              <a:ext cx="0" cy="192244"/>
            </a:xfrm>
            <a:prstGeom prst="line">
              <a:avLst/>
            </a:prstGeom>
            <a:ln w="12700" cmpd="sng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78">
            <a:extLst>
              <a:ext uri="{FF2B5EF4-FFF2-40B4-BE49-F238E27FC236}">
                <a16:creationId xmlns:a16="http://schemas.microsoft.com/office/drawing/2014/main" id="{8A2607CC-A6CA-5A43-95C1-B5E47D131663}"/>
              </a:ext>
            </a:extLst>
          </p:cNvPr>
          <p:cNvGrpSpPr/>
          <p:nvPr/>
        </p:nvGrpSpPr>
        <p:grpSpPr>
          <a:xfrm>
            <a:off x="1442645" y="2804501"/>
            <a:ext cx="1030512" cy="1222756"/>
            <a:chOff x="1442645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26" name="Oval 17">
              <a:extLst>
                <a:ext uri="{FF2B5EF4-FFF2-40B4-BE49-F238E27FC236}">
                  <a16:creationId xmlns:a16="http://schemas.microsoft.com/office/drawing/2014/main" id="{5AF1E4D1-8A18-174F-9E3B-980F0AD0148D}"/>
                </a:ext>
              </a:extLst>
            </p:cNvPr>
            <p:cNvSpPr/>
            <p:nvPr/>
          </p:nvSpPr>
          <p:spPr>
            <a:xfrm>
              <a:off x="1442645" y="2807559"/>
              <a:ext cx="1030512" cy="10305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" name="Straight Connector 49">
              <a:extLst>
                <a:ext uri="{FF2B5EF4-FFF2-40B4-BE49-F238E27FC236}">
                  <a16:creationId xmlns:a16="http://schemas.microsoft.com/office/drawing/2014/main" id="{97C8D923-66DC-464C-AE86-9CC10AF9D3F5}"/>
                </a:ext>
              </a:extLst>
            </p:cNvPr>
            <p:cNvCxnSpPr/>
            <p:nvPr/>
          </p:nvCxnSpPr>
          <p:spPr>
            <a:xfrm flipV="1">
              <a:off x="1957900" y="2615315"/>
              <a:ext cx="0" cy="192244"/>
            </a:xfrm>
            <a:prstGeom prst="line">
              <a:avLst/>
            </a:prstGeom>
            <a:ln w="12700" cmpd="sng">
              <a:solidFill>
                <a:schemeClr val="accent1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AutoShape 195">
              <a:extLst>
                <a:ext uri="{FF2B5EF4-FFF2-40B4-BE49-F238E27FC236}">
                  <a16:creationId xmlns:a16="http://schemas.microsoft.com/office/drawing/2014/main" id="{72770938-A8AB-AF46-92A2-29FBC136A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406" y="3272718"/>
              <a:ext cx="15024" cy="6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cubicBezTo>
                    <a:pt x="16007" y="16818"/>
                    <a:pt x="8457" y="9069"/>
                    <a:pt x="0" y="0"/>
                  </a:cubicBezTo>
                  <a:cubicBezTo>
                    <a:pt x="6420" y="10388"/>
                    <a:pt x="13700" y="17478"/>
                    <a:pt x="21600" y="21600"/>
                  </a:cubicBezTo>
                  <a:close/>
                  <a:moveTo>
                    <a:pt x="21600" y="2160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32" name="Group 81">
            <a:extLst>
              <a:ext uri="{FF2B5EF4-FFF2-40B4-BE49-F238E27FC236}">
                <a16:creationId xmlns:a16="http://schemas.microsoft.com/office/drawing/2014/main" id="{30DD771E-0B65-A342-BAE7-A16EAAA3A048}"/>
              </a:ext>
            </a:extLst>
          </p:cNvPr>
          <p:cNvGrpSpPr/>
          <p:nvPr/>
        </p:nvGrpSpPr>
        <p:grpSpPr>
          <a:xfrm>
            <a:off x="7634900" y="2804501"/>
            <a:ext cx="1030512" cy="1222756"/>
            <a:chOff x="7634900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33" name="Oval 28">
              <a:extLst>
                <a:ext uri="{FF2B5EF4-FFF2-40B4-BE49-F238E27FC236}">
                  <a16:creationId xmlns:a16="http://schemas.microsoft.com/office/drawing/2014/main" id="{808F5370-AD67-804E-BF6F-0622A912600C}"/>
                </a:ext>
              </a:extLst>
            </p:cNvPr>
            <p:cNvSpPr/>
            <p:nvPr/>
          </p:nvSpPr>
          <p:spPr>
            <a:xfrm>
              <a:off x="7634900" y="2807559"/>
              <a:ext cx="1030512" cy="10305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5" name="Straight Connector 56">
              <a:extLst>
                <a:ext uri="{FF2B5EF4-FFF2-40B4-BE49-F238E27FC236}">
                  <a16:creationId xmlns:a16="http://schemas.microsoft.com/office/drawing/2014/main" id="{9688D7DD-C315-7040-BBE1-8174F7D1A65D}"/>
                </a:ext>
              </a:extLst>
            </p:cNvPr>
            <p:cNvCxnSpPr/>
            <p:nvPr/>
          </p:nvCxnSpPr>
          <p:spPr>
            <a:xfrm flipV="1">
              <a:off x="8173253" y="2615315"/>
              <a:ext cx="0" cy="192244"/>
            </a:xfrm>
            <a:prstGeom prst="line">
              <a:avLst/>
            </a:prstGeom>
            <a:ln w="12700" cmpd="sng">
              <a:solidFill>
                <a:schemeClr val="accent4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79">
            <a:extLst>
              <a:ext uri="{FF2B5EF4-FFF2-40B4-BE49-F238E27FC236}">
                <a16:creationId xmlns:a16="http://schemas.microsoft.com/office/drawing/2014/main" id="{31313A31-5608-7D4A-8B3F-4DB0B5F55E87}"/>
              </a:ext>
            </a:extLst>
          </p:cNvPr>
          <p:cNvGrpSpPr/>
          <p:nvPr/>
        </p:nvGrpSpPr>
        <p:grpSpPr>
          <a:xfrm>
            <a:off x="3506730" y="2804501"/>
            <a:ext cx="1030512" cy="1222756"/>
            <a:chOff x="3506730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41" name="Oval 24">
              <a:extLst>
                <a:ext uri="{FF2B5EF4-FFF2-40B4-BE49-F238E27FC236}">
                  <a16:creationId xmlns:a16="http://schemas.microsoft.com/office/drawing/2014/main" id="{ED7BDDD5-2393-AB45-9727-94A2F8D2B031}"/>
                </a:ext>
              </a:extLst>
            </p:cNvPr>
            <p:cNvSpPr/>
            <p:nvPr/>
          </p:nvSpPr>
          <p:spPr>
            <a:xfrm>
              <a:off x="3506730" y="2807559"/>
              <a:ext cx="1030512" cy="10305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52">
              <a:extLst>
                <a:ext uri="{FF2B5EF4-FFF2-40B4-BE49-F238E27FC236}">
                  <a16:creationId xmlns:a16="http://schemas.microsoft.com/office/drawing/2014/main" id="{53E2A793-E68C-C148-B281-30976814F316}"/>
                </a:ext>
              </a:extLst>
            </p:cNvPr>
            <p:cNvCxnSpPr/>
            <p:nvPr/>
          </p:nvCxnSpPr>
          <p:spPr>
            <a:xfrm flipV="1">
              <a:off x="4005360" y="2615315"/>
              <a:ext cx="0" cy="192244"/>
            </a:xfrm>
            <a:prstGeom prst="line">
              <a:avLst/>
            </a:prstGeom>
            <a:ln w="12700" cmpd="sng">
              <a:solidFill>
                <a:schemeClr val="accent2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ítulo 1">
            <a:extLst>
              <a:ext uri="{FF2B5EF4-FFF2-40B4-BE49-F238E27FC236}">
                <a16:creationId xmlns:a16="http://schemas.microsoft.com/office/drawing/2014/main" id="{3026EF6C-A255-3D40-9628-852E43C09DF6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962907" cy="7923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s-E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endParaRPr lang="es-E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orma libre 33">
            <a:extLst>
              <a:ext uri="{FF2B5EF4-FFF2-40B4-BE49-F238E27FC236}">
                <a16:creationId xmlns:a16="http://schemas.microsoft.com/office/drawing/2014/main" id="{8E79824F-7476-E147-84B2-2EAEFB61FEEC}"/>
              </a:ext>
            </a:extLst>
          </p:cNvPr>
          <p:cNvSpPr/>
          <p:nvPr/>
        </p:nvSpPr>
        <p:spPr>
          <a:xfrm>
            <a:off x="10046873" y="3351995"/>
            <a:ext cx="352285" cy="285512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86CA0495-2E25-FA40-AA77-32F88DF04403}"/>
              </a:ext>
            </a:extLst>
          </p:cNvPr>
          <p:cNvSpPr/>
          <p:nvPr/>
        </p:nvSpPr>
        <p:spPr>
          <a:xfrm>
            <a:off x="3855098" y="3317144"/>
            <a:ext cx="351142" cy="356889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009A6DB4-9320-BD40-AEC7-9284E8B021F8}"/>
              </a:ext>
            </a:extLst>
          </p:cNvPr>
          <p:cNvSpPr/>
          <p:nvPr/>
        </p:nvSpPr>
        <p:spPr>
          <a:xfrm>
            <a:off x="1792842" y="3308743"/>
            <a:ext cx="351710" cy="351710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08C9C0EF-9F80-1846-9101-2EEC0F0A834F}"/>
              </a:ext>
            </a:extLst>
          </p:cNvPr>
          <p:cNvSpPr/>
          <p:nvPr/>
        </p:nvSpPr>
        <p:spPr>
          <a:xfrm>
            <a:off x="5910216" y="3358167"/>
            <a:ext cx="351709" cy="327532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" name="Forma libre 38">
            <a:extLst>
              <a:ext uri="{FF2B5EF4-FFF2-40B4-BE49-F238E27FC236}">
                <a16:creationId xmlns:a16="http://schemas.microsoft.com/office/drawing/2014/main" id="{F50B85F4-E1CC-4944-94A2-B840E91B1C89}"/>
              </a:ext>
            </a:extLst>
          </p:cNvPr>
          <p:cNvSpPr/>
          <p:nvPr/>
        </p:nvSpPr>
        <p:spPr>
          <a:xfrm>
            <a:off x="7979944" y="3356025"/>
            <a:ext cx="351709" cy="281482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52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32">
            <a:extLst>
              <a:ext uri="{FF2B5EF4-FFF2-40B4-BE49-F238E27FC236}">
                <a16:creationId xmlns:a16="http://schemas.microsoft.com/office/drawing/2014/main" id="{9B3C0253-C351-7642-9ED7-BE5489E45979}"/>
              </a:ext>
            </a:extLst>
          </p:cNvPr>
          <p:cNvCxnSpPr>
            <a:cxnSpLocks/>
          </p:cNvCxnSpPr>
          <p:nvPr/>
        </p:nvCxnSpPr>
        <p:spPr>
          <a:xfrm>
            <a:off x="0" y="3512001"/>
            <a:ext cx="9966702" cy="0"/>
          </a:xfrm>
          <a:prstGeom prst="line">
            <a:avLst/>
          </a:prstGeom>
          <a:ln w="12700" cmpd="sng">
            <a:solidFill>
              <a:schemeClr val="accent1">
                <a:alpha val="50000"/>
              </a:schemeClr>
            </a:solidFill>
            <a:prstDash val="sysDash"/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42">
            <a:extLst>
              <a:ext uri="{FF2B5EF4-FFF2-40B4-BE49-F238E27FC236}">
                <a16:creationId xmlns:a16="http://schemas.microsoft.com/office/drawing/2014/main" id="{B503C9CD-2CC8-FB4A-8881-09738722A3AB}"/>
              </a:ext>
            </a:extLst>
          </p:cNvPr>
          <p:cNvSpPr/>
          <p:nvPr/>
        </p:nvSpPr>
        <p:spPr>
          <a:xfrm>
            <a:off x="533155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3" name="Rectangle 43">
            <a:extLst>
              <a:ext uri="{FF2B5EF4-FFF2-40B4-BE49-F238E27FC236}">
                <a16:creationId xmlns:a16="http://schemas.microsoft.com/office/drawing/2014/main" id="{0EDA6100-CB45-144A-9500-E117D6F5B21E}"/>
              </a:ext>
            </a:extLst>
          </p:cNvPr>
          <p:cNvSpPr/>
          <p:nvPr/>
        </p:nvSpPr>
        <p:spPr>
          <a:xfrm>
            <a:off x="2601059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B4DE42B6-DF6E-784B-BDFF-2857A3955335}"/>
              </a:ext>
            </a:extLst>
          </p:cNvPr>
          <p:cNvSpPr/>
          <p:nvPr/>
        </p:nvSpPr>
        <p:spPr>
          <a:xfrm>
            <a:off x="4668963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49DC8F17-C4F1-3B44-952E-9172E4991E8E}"/>
              </a:ext>
            </a:extLst>
          </p:cNvPr>
          <p:cNvSpPr/>
          <p:nvPr/>
        </p:nvSpPr>
        <p:spPr>
          <a:xfrm>
            <a:off x="6725410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DD1CE072-66DD-7641-9E07-F3AFDDB222B3}"/>
              </a:ext>
            </a:extLst>
          </p:cNvPr>
          <p:cNvSpPr/>
          <p:nvPr/>
        </p:nvSpPr>
        <p:spPr>
          <a:xfrm>
            <a:off x="8757014" y="4330752"/>
            <a:ext cx="2092747" cy="114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b="1" dirty="0" err="1"/>
              <a:t>Higlight</a:t>
            </a:r>
            <a:r>
              <a:rPr lang="en-US" b="1" dirty="0"/>
              <a:t> Title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1000"/>
              </a:spcAft>
            </a:pP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eget</a:t>
            </a:r>
            <a:r>
              <a:rPr lang="en-US" sz="1050" dirty="0"/>
              <a:t> </a:t>
            </a:r>
            <a:r>
              <a:rPr lang="en-US" sz="1050" dirty="0" err="1"/>
              <a:t>tincidunt</a:t>
            </a:r>
            <a:r>
              <a:rPr lang="en-US" sz="1050" dirty="0"/>
              <a:t> </a:t>
            </a:r>
            <a:r>
              <a:rPr lang="en-US" sz="1050" dirty="0" err="1"/>
              <a:t>massa</a:t>
            </a:r>
            <a:r>
              <a:rPr lang="en-US" sz="1050" dirty="0"/>
              <a:t>, </a:t>
            </a:r>
            <a:r>
              <a:rPr lang="en-US" sz="1050" dirty="0" err="1"/>
              <a:t>nec</a:t>
            </a:r>
            <a:r>
              <a:rPr lang="en-US" sz="1050" dirty="0"/>
              <a:t> </a:t>
            </a:r>
            <a:r>
              <a:rPr lang="en-US" sz="1050" dirty="0" err="1"/>
              <a:t>facilisis</a:t>
            </a:r>
            <a:r>
              <a:rPr lang="en-US" sz="1050" dirty="0"/>
              <a:t> est. </a:t>
            </a:r>
            <a:r>
              <a:rPr lang="en-US" sz="1050" dirty="0" err="1"/>
              <a:t>Donec</a:t>
            </a:r>
            <a:r>
              <a:rPr lang="en-US" sz="1050" dirty="0"/>
              <a:t> </a:t>
            </a:r>
            <a:r>
              <a:rPr lang="en-US" sz="1050" dirty="0" err="1"/>
              <a:t>quis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 in </a:t>
            </a:r>
            <a:r>
              <a:rPr lang="en-US" sz="1050" dirty="0" err="1"/>
              <a:t>erat</a:t>
            </a:r>
            <a:r>
              <a:rPr lang="en-US" sz="1050" dirty="0"/>
              <a:t> </a:t>
            </a:r>
            <a:r>
              <a:rPr lang="en-US" sz="1050" dirty="0" err="1"/>
              <a:t>dignissim</a:t>
            </a:r>
            <a:r>
              <a:rPr lang="en-US" sz="1050" dirty="0"/>
              <a:t> </a:t>
            </a:r>
            <a:r>
              <a:rPr lang="en-US" sz="1050" dirty="0" err="1"/>
              <a:t>lobortis</a:t>
            </a:r>
            <a:r>
              <a:rPr lang="en-US" sz="1050" dirty="0"/>
              <a:t> at </a:t>
            </a:r>
            <a:r>
              <a:rPr lang="en-US" sz="1050" dirty="0" err="1"/>
              <a:t>sed</a:t>
            </a:r>
            <a:r>
              <a:rPr lang="en-US" sz="1050" dirty="0"/>
              <a:t> </a:t>
            </a:r>
            <a:r>
              <a:rPr lang="en-US" sz="1050" dirty="0" err="1"/>
              <a:t>nulla</a:t>
            </a:r>
            <a:r>
              <a:rPr lang="en-US" sz="1050" dirty="0"/>
              <a:t>.</a:t>
            </a:r>
          </a:p>
        </p:txBody>
      </p:sp>
      <p:sp>
        <p:nvSpPr>
          <p:cNvPr id="7" name="Rectangle 48">
            <a:extLst>
              <a:ext uri="{FF2B5EF4-FFF2-40B4-BE49-F238E27FC236}">
                <a16:creationId xmlns:a16="http://schemas.microsoft.com/office/drawing/2014/main" id="{DF9B5827-EC8F-314C-AC08-CFFC0C79A82A}"/>
              </a:ext>
            </a:extLst>
          </p:cNvPr>
          <p:cNvSpPr/>
          <p:nvPr/>
        </p:nvSpPr>
        <p:spPr>
          <a:xfrm>
            <a:off x="537555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2015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8" name="Rectangle 51">
            <a:extLst>
              <a:ext uri="{FF2B5EF4-FFF2-40B4-BE49-F238E27FC236}">
                <a16:creationId xmlns:a16="http://schemas.microsoft.com/office/drawing/2014/main" id="{5CEB7DC2-40A8-334B-B33B-0CC44920C1C8}"/>
              </a:ext>
            </a:extLst>
          </p:cNvPr>
          <p:cNvSpPr/>
          <p:nvPr/>
        </p:nvSpPr>
        <p:spPr>
          <a:xfrm>
            <a:off x="2585015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2016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9" name="Rectangle 53">
            <a:extLst>
              <a:ext uri="{FF2B5EF4-FFF2-40B4-BE49-F238E27FC236}">
                <a16:creationId xmlns:a16="http://schemas.microsoft.com/office/drawing/2014/main" id="{88129D4D-965A-C943-80F8-2965A3ACB58B}"/>
              </a:ext>
            </a:extLst>
          </p:cNvPr>
          <p:cNvSpPr/>
          <p:nvPr/>
        </p:nvSpPr>
        <p:spPr>
          <a:xfrm>
            <a:off x="4668962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2017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0" name="Rectangle 55">
            <a:extLst>
              <a:ext uri="{FF2B5EF4-FFF2-40B4-BE49-F238E27FC236}">
                <a16:creationId xmlns:a16="http://schemas.microsoft.com/office/drawing/2014/main" id="{3B45B1E6-4A79-A44F-8A36-D63881BF29C9}"/>
              </a:ext>
            </a:extLst>
          </p:cNvPr>
          <p:cNvSpPr/>
          <p:nvPr/>
        </p:nvSpPr>
        <p:spPr>
          <a:xfrm>
            <a:off x="6752908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2018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1" name="Rectangle 57">
            <a:extLst>
              <a:ext uri="{FF2B5EF4-FFF2-40B4-BE49-F238E27FC236}">
                <a16:creationId xmlns:a16="http://schemas.microsoft.com/office/drawing/2014/main" id="{BE3BF752-D576-424F-85C1-7D4866933916}"/>
              </a:ext>
            </a:extLst>
          </p:cNvPr>
          <p:cNvSpPr/>
          <p:nvPr/>
        </p:nvSpPr>
        <p:spPr>
          <a:xfrm>
            <a:off x="8765813" y="2290069"/>
            <a:ext cx="2083948" cy="355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</a:pPr>
            <a:r>
              <a:rPr lang="en-US" b="1" dirty="0">
                <a:solidFill>
                  <a:schemeClr val="accent1"/>
                </a:solidFill>
              </a:rPr>
              <a:t>2019</a:t>
            </a:r>
            <a:endParaRPr lang="en-US" sz="1050" b="1" dirty="0">
              <a:solidFill>
                <a:schemeClr val="accent1"/>
              </a:solidFill>
            </a:endParaRPr>
          </a:p>
        </p:txBody>
      </p:sp>
      <p:sp>
        <p:nvSpPr>
          <p:cNvPr id="12" name="Oval 30">
            <a:extLst>
              <a:ext uri="{FF2B5EF4-FFF2-40B4-BE49-F238E27FC236}">
                <a16:creationId xmlns:a16="http://schemas.microsoft.com/office/drawing/2014/main" id="{54A96318-601A-834A-970F-88CBB3CEA6E3}"/>
              </a:ext>
            </a:extLst>
          </p:cNvPr>
          <p:cNvSpPr/>
          <p:nvPr/>
        </p:nvSpPr>
        <p:spPr>
          <a:xfrm>
            <a:off x="9320612" y="2996745"/>
            <a:ext cx="1030512" cy="103051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innerShdw dist="25400" dir="5400000">
              <a:schemeClr val="tx1">
                <a:alpha val="15000"/>
              </a:schemeClr>
            </a:inn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58">
            <a:extLst>
              <a:ext uri="{FF2B5EF4-FFF2-40B4-BE49-F238E27FC236}">
                <a16:creationId xmlns:a16="http://schemas.microsoft.com/office/drawing/2014/main" id="{3C41C492-8F44-3E4A-9619-C9342351164A}"/>
              </a:ext>
            </a:extLst>
          </p:cNvPr>
          <p:cNvCxnSpPr/>
          <p:nvPr/>
        </p:nvCxnSpPr>
        <p:spPr>
          <a:xfrm flipV="1">
            <a:off x="9807786" y="2804501"/>
            <a:ext cx="0" cy="192244"/>
          </a:xfrm>
          <a:prstGeom prst="line">
            <a:avLst/>
          </a:prstGeom>
          <a:ln w="12700" cmpd="sng">
            <a:solidFill>
              <a:schemeClr val="accent5">
                <a:lumMod val="75000"/>
              </a:schemeClr>
            </a:solidFill>
            <a:prstDash val="sysDash"/>
            <a:headEnd type="none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80">
            <a:extLst>
              <a:ext uri="{FF2B5EF4-FFF2-40B4-BE49-F238E27FC236}">
                <a16:creationId xmlns:a16="http://schemas.microsoft.com/office/drawing/2014/main" id="{2522FA22-7641-9E41-833C-30F4CE803895}"/>
              </a:ext>
            </a:extLst>
          </p:cNvPr>
          <p:cNvGrpSpPr/>
          <p:nvPr/>
        </p:nvGrpSpPr>
        <p:grpSpPr>
          <a:xfrm>
            <a:off x="5192443" y="2804501"/>
            <a:ext cx="1030512" cy="1222756"/>
            <a:chOff x="5570815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5" name="Oval 26">
              <a:extLst>
                <a:ext uri="{FF2B5EF4-FFF2-40B4-BE49-F238E27FC236}">
                  <a16:creationId xmlns:a16="http://schemas.microsoft.com/office/drawing/2014/main" id="{C8B0F032-53CD-E442-9103-99F800177DC4}"/>
                </a:ext>
              </a:extLst>
            </p:cNvPr>
            <p:cNvSpPr/>
            <p:nvPr/>
          </p:nvSpPr>
          <p:spPr>
            <a:xfrm>
              <a:off x="5570815" y="2807559"/>
              <a:ext cx="1030512" cy="103051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54">
              <a:extLst>
                <a:ext uri="{FF2B5EF4-FFF2-40B4-BE49-F238E27FC236}">
                  <a16:creationId xmlns:a16="http://schemas.microsoft.com/office/drawing/2014/main" id="{E6D2C944-B9DA-C349-BBD9-4E0E8ED7303B}"/>
                </a:ext>
              </a:extLst>
            </p:cNvPr>
            <p:cNvCxnSpPr/>
            <p:nvPr/>
          </p:nvCxnSpPr>
          <p:spPr>
            <a:xfrm flipV="1">
              <a:off x="6089307" y="2615315"/>
              <a:ext cx="0" cy="192244"/>
            </a:xfrm>
            <a:prstGeom prst="line">
              <a:avLst/>
            </a:prstGeom>
            <a:ln w="12700" cmpd="sng">
              <a:solidFill>
                <a:schemeClr val="accent3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78">
            <a:extLst>
              <a:ext uri="{FF2B5EF4-FFF2-40B4-BE49-F238E27FC236}">
                <a16:creationId xmlns:a16="http://schemas.microsoft.com/office/drawing/2014/main" id="{E6E224C7-AFD2-1F40-A1AE-F4E6E2958E86}"/>
              </a:ext>
            </a:extLst>
          </p:cNvPr>
          <p:cNvGrpSpPr/>
          <p:nvPr/>
        </p:nvGrpSpPr>
        <p:grpSpPr>
          <a:xfrm>
            <a:off x="1064273" y="2804501"/>
            <a:ext cx="1030512" cy="1222756"/>
            <a:chOff x="1442645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CAB968-9AAC-D949-B863-2B5174CDC690}"/>
                </a:ext>
              </a:extLst>
            </p:cNvPr>
            <p:cNvSpPr/>
            <p:nvPr/>
          </p:nvSpPr>
          <p:spPr>
            <a:xfrm>
              <a:off x="1442645" y="2807559"/>
              <a:ext cx="1030512" cy="10305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49">
              <a:extLst>
                <a:ext uri="{FF2B5EF4-FFF2-40B4-BE49-F238E27FC236}">
                  <a16:creationId xmlns:a16="http://schemas.microsoft.com/office/drawing/2014/main" id="{9599D4DF-E50E-CA47-8B16-80A440898FC0}"/>
                </a:ext>
              </a:extLst>
            </p:cNvPr>
            <p:cNvCxnSpPr/>
            <p:nvPr/>
          </p:nvCxnSpPr>
          <p:spPr>
            <a:xfrm flipV="1">
              <a:off x="1957900" y="2615315"/>
              <a:ext cx="0" cy="192244"/>
            </a:xfrm>
            <a:prstGeom prst="line">
              <a:avLst/>
            </a:prstGeom>
            <a:ln w="12700" cmpd="sng">
              <a:solidFill>
                <a:schemeClr val="accent1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AutoShape 195">
              <a:extLst>
                <a:ext uri="{FF2B5EF4-FFF2-40B4-BE49-F238E27FC236}">
                  <a16:creationId xmlns:a16="http://schemas.microsoft.com/office/drawing/2014/main" id="{41B44436-1088-3D40-9725-7451C1B9F2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1406" y="3272718"/>
              <a:ext cx="15024" cy="65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cubicBezTo>
                    <a:pt x="16007" y="16818"/>
                    <a:pt x="8457" y="9069"/>
                    <a:pt x="0" y="0"/>
                  </a:cubicBezTo>
                  <a:cubicBezTo>
                    <a:pt x="6420" y="10388"/>
                    <a:pt x="13700" y="17478"/>
                    <a:pt x="21600" y="21600"/>
                  </a:cubicBezTo>
                  <a:close/>
                  <a:moveTo>
                    <a:pt x="21600" y="21600"/>
                  </a:move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254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</p:grpSp>
      <p:grpSp>
        <p:nvGrpSpPr>
          <p:cNvPr id="21" name="Group 81">
            <a:extLst>
              <a:ext uri="{FF2B5EF4-FFF2-40B4-BE49-F238E27FC236}">
                <a16:creationId xmlns:a16="http://schemas.microsoft.com/office/drawing/2014/main" id="{D8BA5305-357D-5048-A9E2-637058EA7A57}"/>
              </a:ext>
            </a:extLst>
          </p:cNvPr>
          <p:cNvGrpSpPr/>
          <p:nvPr/>
        </p:nvGrpSpPr>
        <p:grpSpPr>
          <a:xfrm>
            <a:off x="7256528" y="2804501"/>
            <a:ext cx="1030512" cy="1222756"/>
            <a:chOff x="7634900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22" name="Oval 28">
              <a:extLst>
                <a:ext uri="{FF2B5EF4-FFF2-40B4-BE49-F238E27FC236}">
                  <a16:creationId xmlns:a16="http://schemas.microsoft.com/office/drawing/2014/main" id="{55F5F4AC-9FFE-8042-89A8-1DC36604A5E1}"/>
                </a:ext>
              </a:extLst>
            </p:cNvPr>
            <p:cNvSpPr/>
            <p:nvPr/>
          </p:nvSpPr>
          <p:spPr>
            <a:xfrm>
              <a:off x="7634900" y="2807559"/>
              <a:ext cx="1030512" cy="103051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56">
              <a:extLst>
                <a:ext uri="{FF2B5EF4-FFF2-40B4-BE49-F238E27FC236}">
                  <a16:creationId xmlns:a16="http://schemas.microsoft.com/office/drawing/2014/main" id="{483F80BE-22C4-834D-8B93-106E2BBF88DE}"/>
                </a:ext>
              </a:extLst>
            </p:cNvPr>
            <p:cNvCxnSpPr/>
            <p:nvPr/>
          </p:nvCxnSpPr>
          <p:spPr>
            <a:xfrm flipV="1">
              <a:off x="8173253" y="2615315"/>
              <a:ext cx="0" cy="192244"/>
            </a:xfrm>
            <a:prstGeom prst="line">
              <a:avLst/>
            </a:prstGeom>
            <a:ln w="12700" cmpd="sng">
              <a:solidFill>
                <a:schemeClr val="accent4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79">
            <a:extLst>
              <a:ext uri="{FF2B5EF4-FFF2-40B4-BE49-F238E27FC236}">
                <a16:creationId xmlns:a16="http://schemas.microsoft.com/office/drawing/2014/main" id="{AE35A151-DB83-6340-AF44-F60AF4177FB5}"/>
              </a:ext>
            </a:extLst>
          </p:cNvPr>
          <p:cNvGrpSpPr/>
          <p:nvPr/>
        </p:nvGrpSpPr>
        <p:grpSpPr>
          <a:xfrm>
            <a:off x="3128358" y="2804501"/>
            <a:ext cx="1030512" cy="1222756"/>
            <a:chOff x="3506730" y="2615315"/>
            <a:chExt cx="1030512" cy="1222756"/>
          </a:xfrm>
          <a:effectLst>
            <a:outerShdw dist="381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E1FEBF4-2669-F541-A387-AEA1095CA95E}"/>
                </a:ext>
              </a:extLst>
            </p:cNvPr>
            <p:cNvSpPr/>
            <p:nvPr/>
          </p:nvSpPr>
          <p:spPr>
            <a:xfrm>
              <a:off x="3506730" y="2807559"/>
              <a:ext cx="1030512" cy="103051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dist="25400" dir="5400000">
                <a:schemeClr val="tx1">
                  <a:alpha val="15000"/>
                </a:schemeClr>
              </a:inn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52">
              <a:extLst>
                <a:ext uri="{FF2B5EF4-FFF2-40B4-BE49-F238E27FC236}">
                  <a16:creationId xmlns:a16="http://schemas.microsoft.com/office/drawing/2014/main" id="{EDCB32FA-D0A9-5449-A0A8-12C6AC10D38F}"/>
                </a:ext>
              </a:extLst>
            </p:cNvPr>
            <p:cNvCxnSpPr/>
            <p:nvPr/>
          </p:nvCxnSpPr>
          <p:spPr>
            <a:xfrm flipV="1">
              <a:off x="4005360" y="2615315"/>
              <a:ext cx="0" cy="192244"/>
            </a:xfrm>
            <a:prstGeom prst="line">
              <a:avLst/>
            </a:prstGeom>
            <a:ln w="12700" cmpd="sng">
              <a:solidFill>
                <a:schemeClr val="accent2">
                  <a:lumMod val="75000"/>
                </a:schemeClr>
              </a:solidFill>
              <a:prstDash val="sysDash"/>
              <a:headEnd type="none"/>
              <a:tailEnd type="non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ítulo 1">
            <a:extLst>
              <a:ext uri="{FF2B5EF4-FFF2-40B4-BE49-F238E27FC236}">
                <a16:creationId xmlns:a16="http://schemas.microsoft.com/office/drawing/2014/main" id="{A37CC5F2-BEFA-334A-8D03-871721032B8A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962907" cy="7923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s-E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Timeline</a:t>
            </a:r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</a:t>
            </a:r>
            <a:endParaRPr lang="es-E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orma libre 33">
            <a:extLst>
              <a:ext uri="{FF2B5EF4-FFF2-40B4-BE49-F238E27FC236}">
                <a16:creationId xmlns:a16="http://schemas.microsoft.com/office/drawing/2014/main" id="{DCC8E992-AB1D-CD48-A172-79EF325BE97D}"/>
              </a:ext>
            </a:extLst>
          </p:cNvPr>
          <p:cNvSpPr/>
          <p:nvPr/>
        </p:nvSpPr>
        <p:spPr>
          <a:xfrm>
            <a:off x="9653681" y="3351995"/>
            <a:ext cx="352285" cy="285512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" name="Forma libre 34">
            <a:extLst>
              <a:ext uri="{FF2B5EF4-FFF2-40B4-BE49-F238E27FC236}">
                <a16:creationId xmlns:a16="http://schemas.microsoft.com/office/drawing/2014/main" id="{83596A74-6133-F747-BC17-14A8CF68A363}"/>
              </a:ext>
            </a:extLst>
          </p:cNvPr>
          <p:cNvSpPr/>
          <p:nvPr/>
        </p:nvSpPr>
        <p:spPr>
          <a:xfrm>
            <a:off x="3480194" y="3317144"/>
            <a:ext cx="351142" cy="356889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F89F7FF7-0B97-BA40-8E22-F630956D8899}"/>
              </a:ext>
            </a:extLst>
          </p:cNvPr>
          <p:cNvSpPr/>
          <p:nvPr/>
        </p:nvSpPr>
        <p:spPr>
          <a:xfrm>
            <a:off x="1399650" y="3308743"/>
            <a:ext cx="351710" cy="351710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0EFFAD14-3665-154B-9A31-646F20D90A62}"/>
              </a:ext>
            </a:extLst>
          </p:cNvPr>
          <p:cNvSpPr/>
          <p:nvPr/>
        </p:nvSpPr>
        <p:spPr>
          <a:xfrm>
            <a:off x="5553600" y="3358167"/>
            <a:ext cx="351709" cy="327532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90EA2A90-5F92-4F4B-942D-F9996E4FF231}"/>
              </a:ext>
            </a:extLst>
          </p:cNvPr>
          <p:cNvSpPr/>
          <p:nvPr/>
        </p:nvSpPr>
        <p:spPr>
          <a:xfrm>
            <a:off x="7586752" y="3356025"/>
            <a:ext cx="351709" cy="281482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1639350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1D35779-419D-EA45-BB14-2F3886F155FC}"/>
              </a:ext>
            </a:extLst>
          </p:cNvPr>
          <p:cNvSpPr/>
          <p:nvPr/>
        </p:nvSpPr>
        <p:spPr>
          <a:xfrm>
            <a:off x="468923" y="562709"/>
            <a:ext cx="5616575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CE8B80-C99A-3749-9733-5DD8155D265C}"/>
              </a:ext>
            </a:extLst>
          </p:cNvPr>
          <p:cNvSpPr txBox="1"/>
          <p:nvPr/>
        </p:nvSpPr>
        <p:spPr>
          <a:xfrm>
            <a:off x="1502208" y="3993901"/>
            <a:ext cx="3386221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2000" dirty="0">
                <a:solidFill>
                  <a:schemeClr val="bg2"/>
                </a:solidFill>
              </a:rPr>
              <a:t> 000 000 000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FD5D6A9-2C80-7049-9439-FCC0AE6FD5A1}"/>
              </a:ext>
            </a:extLst>
          </p:cNvPr>
          <p:cNvSpPr txBox="1"/>
          <p:nvPr/>
        </p:nvSpPr>
        <p:spPr>
          <a:xfrm>
            <a:off x="853749" y="1144689"/>
            <a:ext cx="450982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80"/>
              </a:lnSpc>
            </a:pPr>
            <a:r>
              <a:rPr lang="es-ES" sz="5400" b="1" dirty="0" err="1">
                <a:solidFill>
                  <a:schemeClr val="bg2"/>
                </a:solidFill>
              </a:rPr>
              <a:t>Meet</a:t>
            </a:r>
            <a:r>
              <a:rPr lang="es-ES" sz="5400" b="1" dirty="0">
                <a:solidFill>
                  <a:schemeClr val="bg2"/>
                </a:solidFill>
              </a:rPr>
              <a:t> </a:t>
            </a:r>
            <a:r>
              <a:rPr lang="es-ES" sz="5400" b="1" dirty="0" err="1">
                <a:solidFill>
                  <a:schemeClr val="bg2"/>
                </a:solidFill>
              </a:rPr>
              <a:t>our</a:t>
            </a:r>
            <a:r>
              <a:rPr lang="es-ES" sz="5400" b="1" dirty="0">
                <a:solidFill>
                  <a:schemeClr val="bg2"/>
                </a:solidFill>
              </a:rPr>
              <a:t> </a:t>
            </a:r>
            <a:r>
              <a:rPr lang="es-ES" sz="5400" b="1" dirty="0" err="1">
                <a:solidFill>
                  <a:schemeClr val="accent1"/>
                </a:solidFill>
              </a:rPr>
              <a:t>team</a:t>
            </a:r>
            <a:endParaRPr lang="es-ES" sz="5400" b="1" dirty="0">
              <a:solidFill>
                <a:schemeClr val="accent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35CF015-61F6-024C-AC24-FD02AF0CCEC9}"/>
              </a:ext>
            </a:extLst>
          </p:cNvPr>
          <p:cNvSpPr txBox="1"/>
          <p:nvPr/>
        </p:nvSpPr>
        <p:spPr>
          <a:xfrm>
            <a:off x="1584095" y="3160732"/>
            <a:ext cx="3386221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2000" dirty="0" err="1">
                <a:solidFill>
                  <a:schemeClr val="bg2"/>
                </a:solidFill>
              </a:rPr>
              <a:t>johndoe@email.com</a:t>
            </a:r>
            <a:endParaRPr lang="es-ES" sz="2000" dirty="0">
              <a:solidFill>
                <a:schemeClr val="bg2"/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71A2688-658F-B042-AB3B-5C314D4615D8}"/>
              </a:ext>
            </a:extLst>
          </p:cNvPr>
          <p:cNvSpPr txBox="1"/>
          <p:nvPr/>
        </p:nvSpPr>
        <p:spPr>
          <a:xfrm>
            <a:off x="1584096" y="4794956"/>
            <a:ext cx="338622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2000" dirty="0">
                <a:solidFill>
                  <a:schemeClr val="bg2"/>
                </a:solidFill>
              </a:rPr>
              <a:t>San Francisco</a:t>
            </a:r>
          </a:p>
          <a:p>
            <a:pPr>
              <a:lnSpc>
                <a:spcPts val="2080"/>
              </a:lnSpc>
            </a:pPr>
            <a:r>
              <a:rPr lang="es-ES" sz="1200" dirty="0" err="1">
                <a:solidFill>
                  <a:schemeClr val="bg2"/>
                </a:solidFill>
              </a:rPr>
              <a:t>Lorem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ipsum</a:t>
            </a:r>
            <a:r>
              <a:rPr lang="es-ES" sz="1200" dirty="0">
                <a:solidFill>
                  <a:schemeClr val="bg2"/>
                </a:solidFill>
              </a:rPr>
              <a:t> dolor </a:t>
            </a:r>
            <a:r>
              <a:rPr lang="es-ES" sz="1200" dirty="0" err="1">
                <a:solidFill>
                  <a:schemeClr val="bg2"/>
                </a:solidFill>
              </a:rPr>
              <a:t>sit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amet</a:t>
            </a:r>
            <a:r>
              <a:rPr lang="es-ES" sz="1200" dirty="0">
                <a:solidFill>
                  <a:schemeClr val="bg2"/>
                </a:solidFill>
              </a:rPr>
              <a:t>, </a:t>
            </a:r>
            <a:r>
              <a:rPr lang="es-ES" sz="1200" dirty="0" err="1">
                <a:solidFill>
                  <a:schemeClr val="bg2"/>
                </a:solidFill>
              </a:rPr>
              <a:t>consectetur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adipiscing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elit</a:t>
            </a:r>
            <a:r>
              <a:rPr lang="es-ES" sz="1200" dirty="0">
                <a:solidFill>
                  <a:schemeClr val="bg2"/>
                </a:solidFill>
              </a:rPr>
              <a:t>. </a:t>
            </a:r>
            <a:endParaRPr lang="es-ES" sz="1400" dirty="0">
              <a:solidFill>
                <a:schemeClr val="bg2"/>
              </a:solidFill>
            </a:endParaRPr>
          </a:p>
        </p:txBody>
      </p:sp>
      <p:pic>
        <p:nvPicPr>
          <p:cNvPr id="13" name="Marcador de posición de imagen 12">
            <a:extLst>
              <a:ext uri="{FF2B5EF4-FFF2-40B4-BE49-F238E27FC236}">
                <a16:creationId xmlns:a16="http://schemas.microsoft.com/office/drawing/2014/main" id="{DC92020B-7467-684D-B69B-CCA7E32C31C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" b="15"/>
          <a:stretch/>
        </p:blipFill>
        <p:spPr>
          <a:prstGeom prst="rect">
            <a:avLst/>
          </a:prstGeom>
        </p:spPr>
      </p:pic>
      <p:sp>
        <p:nvSpPr>
          <p:cNvPr id="11" name="Forma libre 10">
            <a:extLst>
              <a:ext uri="{FF2B5EF4-FFF2-40B4-BE49-F238E27FC236}">
                <a16:creationId xmlns:a16="http://schemas.microsoft.com/office/drawing/2014/main" id="{6CABFA87-8CFC-E249-BA8D-93825C1F40E8}"/>
              </a:ext>
            </a:extLst>
          </p:cNvPr>
          <p:cNvSpPr/>
          <p:nvPr/>
        </p:nvSpPr>
        <p:spPr>
          <a:xfrm>
            <a:off x="965418" y="3251311"/>
            <a:ext cx="356439" cy="249857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4" name="Forma libre 13">
            <a:extLst>
              <a:ext uri="{FF2B5EF4-FFF2-40B4-BE49-F238E27FC236}">
                <a16:creationId xmlns:a16="http://schemas.microsoft.com/office/drawing/2014/main" id="{A12AB407-456B-6646-A150-FF1068E77D41}"/>
              </a:ext>
            </a:extLst>
          </p:cNvPr>
          <p:cNvSpPr/>
          <p:nvPr/>
        </p:nvSpPr>
        <p:spPr>
          <a:xfrm>
            <a:off x="960641" y="4023468"/>
            <a:ext cx="356439" cy="289461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EF24DE31-46F9-4C46-842A-5DEBEFF1A012}"/>
              </a:ext>
            </a:extLst>
          </p:cNvPr>
          <p:cNvSpPr/>
          <p:nvPr/>
        </p:nvSpPr>
        <p:spPr>
          <a:xfrm>
            <a:off x="1015505" y="4757130"/>
            <a:ext cx="255511" cy="362853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accent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240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02FBF06F-0325-AB44-B72E-91E8151752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4" b="34"/>
          <a:stretch/>
        </p:blipFill>
        <p:spPr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A486333-2F1A-D249-96E1-8C9100637569}"/>
              </a:ext>
            </a:extLst>
          </p:cNvPr>
          <p:cNvSpPr txBox="1"/>
          <p:nvPr/>
        </p:nvSpPr>
        <p:spPr>
          <a:xfrm>
            <a:off x="489935" y="1696408"/>
            <a:ext cx="1121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b="1" dirty="0" err="1">
                <a:solidFill>
                  <a:schemeClr val="bg2"/>
                </a:solidFill>
              </a:rPr>
              <a:t>Thank</a:t>
            </a:r>
            <a:r>
              <a:rPr lang="es-ES" sz="8000" b="1" dirty="0">
                <a:solidFill>
                  <a:schemeClr val="bg2"/>
                </a:solidFill>
              </a:rPr>
              <a:t> </a:t>
            </a:r>
            <a:r>
              <a:rPr lang="es-ES" sz="8000" b="1" dirty="0" err="1">
                <a:solidFill>
                  <a:schemeClr val="accent1"/>
                </a:solidFill>
              </a:rPr>
              <a:t>you</a:t>
            </a:r>
            <a:endParaRPr lang="es-ES" sz="8000" b="1" dirty="0">
              <a:solidFill>
                <a:schemeClr val="accent1"/>
              </a:solidFill>
            </a:endParaRPr>
          </a:p>
        </p:txBody>
      </p:sp>
      <p:sp>
        <p:nvSpPr>
          <p:cNvPr id="7" name="Marcador de contenido 16">
            <a:extLst>
              <a:ext uri="{FF2B5EF4-FFF2-40B4-BE49-F238E27FC236}">
                <a16:creationId xmlns:a16="http://schemas.microsoft.com/office/drawing/2014/main" id="{90F87E51-ADEC-0E41-AD62-5C624E6D626F}"/>
              </a:ext>
            </a:extLst>
          </p:cNvPr>
          <p:cNvSpPr txBox="1">
            <a:spLocks/>
          </p:cNvSpPr>
          <p:nvPr/>
        </p:nvSpPr>
        <p:spPr>
          <a:xfrm>
            <a:off x="2619962" y="3642268"/>
            <a:ext cx="6961238" cy="1171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Curabitur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venenatis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viverra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nisi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, sed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eleifend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dui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placerat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sed ut ante vitae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sapien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hendrerit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posuere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eget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 a </a:t>
            </a:r>
            <a:r>
              <a:rPr lang="es-ES" sz="2000" dirty="0" err="1">
                <a:solidFill>
                  <a:schemeClr val="bg2">
                    <a:alpha val="85000"/>
                  </a:schemeClr>
                </a:solidFill>
              </a:rPr>
              <a:t>risus</a:t>
            </a:r>
            <a:r>
              <a:rPr lang="es-ES" sz="2000" dirty="0">
                <a:solidFill>
                  <a:schemeClr val="bg2">
                    <a:alpha val="85000"/>
                  </a:schemeClr>
                </a:solidFill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90382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Editable </a:t>
            </a:r>
            <a:r>
              <a:rPr lang="es-ES" sz="32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32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Set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Resize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icon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/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Change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fill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color and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opacity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stroke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Add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dash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1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lines</a:t>
            </a:r>
            <a:r>
              <a:rPr lang="es-ES" sz="11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endParaRPr lang="es-ES" sz="11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611987"/>
            <a:ext cx="206265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Things</a:t>
            </a:r>
            <a:r>
              <a:rPr lang="es-ES" sz="1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</a:t>
            </a:r>
            <a:r>
              <a:rPr lang="es-ES" sz="1400" b="1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you</a:t>
            </a:r>
            <a:r>
              <a:rPr lang="es-ES" sz="1400" b="1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 can do: </a:t>
            </a:r>
            <a:endParaRPr lang="es-ES" sz="1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475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4" y="-38100"/>
            <a:ext cx="6095999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3" y="1259483"/>
            <a:ext cx="43546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" sz="2400" dirty="0">
                <a:solidFill>
                  <a:schemeClr val="bg2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Big shout-out to the great people that provided us with the free resources of this presentation:</a:t>
            </a:r>
            <a:endParaRPr lang="en-US" sz="2400" dirty="0">
              <a:solidFill>
                <a:schemeClr val="bg2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3" y="3602465"/>
            <a:ext cx="27239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STOCK IMAGES</a:t>
            </a:r>
            <a:endParaRPr lang="es-ES" sz="1800" b="1" kern="0" dirty="0">
              <a:solidFill>
                <a:schemeClr val="accent1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2400" kern="0" dirty="0">
              <a:solidFill>
                <a:schemeClr val="bg2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lt-LT" sz="2400" kern="0" dirty="0">
              <a:solidFill>
                <a:schemeClr val="bg2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6" y="1259483"/>
            <a:ext cx="4163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" sz="2400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This template was made specially for you by</a:t>
            </a:r>
          </a:p>
          <a:p>
            <a:pPr algn="ctr" defTabSz="941755"/>
            <a:r>
              <a:rPr lang="en-US" sz="2400" b="1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6" y="4998352"/>
            <a:ext cx="4140948" cy="91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ts val="2220"/>
              </a:lnSpc>
            </a:pPr>
            <a:r>
              <a:rPr lang="en" sz="1400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Visit </a:t>
            </a:r>
            <a:r>
              <a:rPr lang="en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  <a:hlinkClick r:id="rId4"/>
              </a:rPr>
              <a:t>slidecoretemplates.com</a:t>
            </a:r>
            <a:r>
              <a:rPr lang="en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 </a:t>
            </a:r>
            <a:r>
              <a:rPr lang="en" sz="1400" dirty="0">
                <a:solidFill>
                  <a:srgbClr val="011627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rPr>
              <a:t>to get more editable premium presentations for free</a:t>
            </a:r>
          </a:p>
          <a:p>
            <a:pPr algn="ctr" defTabSz="941755">
              <a:lnSpc>
                <a:spcPts val="2220"/>
              </a:lnSpc>
            </a:pPr>
            <a:endParaRPr lang="en-US" sz="1400" dirty="0">
              <a:solidFill>
                <a:srgbClr val="011627"/>
              </a:solidFill>
              <a:latin typeface="Arial" panose="020B0604020202020204" pitchFamily="34" charset="0"/>
              <a:ea typeface="Roboto Light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5171828"/>
            <a:ext cx="2723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2400" b="1" kern="0" dirty="0">
              <a:solidFill>
                <a:schemeClr val="bg2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Thick</a:t>
            </a:r>
            <a:r>
              <a:rPr lang="es-ES" sz="2400" kern="0" dirty="0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 </a:t>
            </a:r>
            <a:r>
              <a:rPr lang="es-ES" sz="2400" kern="0" dirty="0" err="1">
                <a:solidFill>
                  <a:schemeClr val="bg2"/>
                </a:solidFill>
                <a:latin typeface="Arial" panose="020B0604020202020204" pitchFamily="34" charset="0"/>
                <a:ea typeface="Roboto Th" pitchFamily="2" charset="0"/>
                <a:cs typeface="Arial" panose="020B0604020202020204" pitchFamily="34" charset="0"/>
              </a:rPr>
              <a:t>Icons</a:t>
            </a:r>
            <a:endParaRPr lang="es-ES" sz="2400" kern="0" dirty="0">
              <a:solidFill>
                <a:schemeClr val="bg2"/>
              </a:solidFill>
              <a:latin typeface="Arial" panose="020B0604020202020204" pitchFamily="34" charset="0"/>
              <a:ea typeface="Roboto Th" pitchFamily="2" charset="0"/>
              <a:cs typeface="Arial" panose="020B0604020202020204" pitchFamily="34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</a:t>
            </a:r>
            <a:r>
              <a:rPr lang="es-ES" sz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and </a:t>
            </a:r>
            <a:r>
              <a:rPr lang="es-ES" sz="120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Serious</a:t>
            </a:r>
            <a:endParaRPr lang="es-ES" sz="12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6067" y="2573530"/>
            <a:ext cx="2303486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7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89576" y="596741"/>
            <a:ext cx="3890963" cy="946026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014" y="2509059"/>
            <a:ext cx="3344863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5014" y="216258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8403" y="202628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5014" y="4052209"/>
            <a:ext cx="3344863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5014" y="370573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8403" y="356943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61589" y="2509059"/>
            <a:ext cx="3312008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61589" y="216258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4978" y="202628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61589" y="4052209"/>
            <a:ext cx="3312008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61589" y="370573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4978" y="356943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5014" y="5595359"/>
            <a:ext cx="3344863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5014" y="524888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8403" y="511258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61589" y="5595359"/>
            <a:ext cx="3312008" cy="47160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Morbi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ante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rhoncus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ultrices et </a:t>
            </a:r>
            <a:r>
              <a:rPr lang="es-ES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</a:t>
            </a:r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61589" y="5248886"/>
            <a:ext cx="1471557" cy="30777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ea typeface="Open Sans" charset="0"/>
                <a:cs typeface="Arial" panose="020B0604020202020204" pitchFamily="34" charset="0"/>
              </a:rPr>
              <a:t>Chapter title here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734978" y="5112585"/>
            <a:ext cx="769441" cy="92333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44674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A0FED5C5-3C28-1749-A009-DB476E76D06D}"/>
              </a:ext>
            </a:extLst>
          </p:cNvPr>
          <p:cNvSpPr/>
          <p:nvPr/>
        </p:nvSpPr>
        <p:spPr>
          <a:xfrm>
            <a:off x="0" y="0"/>
            <a:ext cx="6096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054303" y="586359"/>
            <a:ext cx="4550289" cy="1374777"/>
          </a:xfrm>
        </p:spPr>
        <p:txBody>
          <a:bodyPr>
            <a:normAutofit/>
          </a:bodyPr>
          <a:lstStyle/>
          <a:p>
            <a:pPr>
              <a:lnSpc>
                <a:spcPts val="4660"/>
              </a:lnSpc>
            </a:pPr>
            <a:r>
              <a:rPr lang="en-US" sz="4800" b="1" dirty="0"/>
              <a:t>Event </a:t>
            </a:r>
            <a:br>
              <a:rPr lang="en-US" sz="4800" b="1" dirty="0"/>
            </a:br>
            <a:r>
              <a:rPr lang="en-US" sz="4800" b="1" dirty="0"/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6366" y="2018925"/>
            <a:ext cx="3821509" cy="7875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200" dirty="0" err="1">
                <a:solidFill>
                  <a:srgbClr val="FFFFFF"/>
                </a:solidFill>
              </a:rPr>
              <a:t>Nulla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tempor</a:t>
            </a:r>
            <a:r>
              <a:rPr lang="en-US" sz="1200" dirty="0">
                <a:solidFill>
                  <a:srgbClr val="FFFFFF"/>
                </a:solidFill>
              </a:rPr>
              <a:t>, </a:t>
            </a:r>
            <a:r>
              <a:rPr lang="en-US" sz="1200" dirty="0" err="1">
                <a:solidFill>
                  <a:srgbClr val="FFFFFF"/>
                </a:solidFill>
              </a:rPr>
              <a:t>nulla</a:t>
            </a:r>
            <a:r>
              <a:rPr lang="en-US" sz="1200" dirty="0">
                <a:solidFill>
                  <a:srgbClr val="FFFFFF"/>
                </a:solidFill>
              </a:rPr>
              <a:t> at </a:t>
            </a:r>
            <a:r>
              <a:rPr lang="en-US" sz="1200" dirty="0" err="1">
                <a:solidFill>
                  <a:srgbClr val="FFFFFF"/>
                </a:solidFill>
              </a:rPr>
              <a:t>bibendum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blandit</a:t>
            </a:r>
            <a:r>
              <a:rPr lang="en-US" sz="1200" dirty="0">
                <a:solidFill>
                  <a:srgbClr val="FFFFFF"/>
                </a:solidFill>
              </a:rPr>
              <a:t>, </a:t>
            </a:r>
            <a:r>
              <a:rPr lang="en-US" sz="1200" dirty="0" err="1">
                <a:solidFill>
                  <a:srgbClr val="FFFFFF"/>
                </a:solidFill>
              </a:rPr>
              <a:t>arcu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nulla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viverra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quam</a:t>
            </a:r>
            <a:r>
              <a:rPr lang="en-US" sz="1200" dirty="0">
                <a:solidFill>
                  <a:srgbClr val="FFFFFF"/>
                </a:solidFill>
              </a:rPr>
              <a:t>, </a:t>
            </a:r>
            <a:r>
              <a:rPr lang="en-US" sz="1200" dirty="0" err="1">
                <a:solidFill>
                  <a:srgbClr val="FFFFFF"/>
                </a:solidFill>
              </a:rPr>
              <a:t>nec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mattis</a:t>
            </a:r>
            <a:r>
              <a:rPr lang="en-US" sz="1200" dirty="0">
                <a:solidFill>
                  <a:srgbClr val="FFFFFF"/>
                </a:solidFill>
              </a:rPr>
              <a:t> dui </a:t>
            </a:r>
            <a:r>
              <a:rPr lang="en-US" sz="1200" dirty="0" err="1">
                <a:solidFill>
                  <a:srgbClr val="FFFFFF"/>
                </a:solidFill>
              </a:rPr>
              <a:t>tellus</a:t>
            </a:r>
            <a:r>
              <a:rPr lang="en-US" sz="1200" dirty="0">
                <a:solidFill>
                  <a:srgbClr val="FFFFFF"/>
                </a:solidFill>
              </a:rPr>
              <a:t> in </a:t>
            </a:r>
            <a:r>
              <a:rPr lang="en-US" sz="1200" dirty="0" err="1">
                <a:solidFill>
                  <a:srgbClr val="FFFFFF"/>
                </a:solidFill>
              </a:rPr>
              <a:t>velit</a:t>
            </a:r>
            <a:r>
              <a:rPr lang="en-US" sz="1200" dirty="0">
                <a:solidFill>
                  <a:srgbClr val="FFFFFF"/>
                </a:solidFill>
              </a:rPr>
              <a:t>.  Vestibulum </a:t>
            </a:r>
            <a:r>
              <a:rPr lang="en-US" sz="1200" dirty="0" err="1">
                <a:solidFill>
                  <a:srgbClr val="FFFFFF"/>
                </a:solidFill>
              </a:rPr>
              <a:t>ornare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mattis</a:t>
            </a:r>
            <a:r>
              <a:rPr lang="en-US" sz="1200" dirty="0">
                <a:solidFill>
                  <a:srgbClr val="FFFFFF"/>
                </a:solidFill>
              </a:rPr>
              <a:t> </a:t>
            </a:r>
            <a:r>
              <a:rPr lang="en-US" sz="1200" dirty="0" err="1">
                <a:solidFill>
                  <a:srgbClr val="FFFFFF"/>
                </a:solidFill>
              </a:rPr>
              <a:t>felis</a:t>
            </a:r>
            <a:r>
              <a:rPr lang="en-US" sz="1200" dirty="0">
                <a:solidFill>
                  <a:srgbClr val="FFFFFF"/>
                </a:solidFill>
              </a:rPr>
              <a:t> vitae gravida.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41347" y="1447366"/>
            <a:ext cx="3005178" cy="2535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1 | Speaker Name 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41347" y="784103"/>
            <a:ext cx="300517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Curabitur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ac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eros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sit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amet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ipsum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tristique</a:t>
            </a:r>
            <a:endParaRPr lang="en-US" b="1" dirty="0"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581776" y="784103"/>
            <a:ext cx="1256754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solidFill>
                  <a:schemeClr val="tx1">
                    <a:alpha val="61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9:00 - 10:00</a:t>
            </a:r>
          </a:p>
        </p:txBody>
      </p:sp>
      <p:pic>
        <p:nvPicPr>
          <p:cNvPr id="7" name="Marcador de posición de imagen 6">
            <a:extLst>
              <a:ext uri="{FF2B5EF4-FFF2-40B4-BE49-F238E27FC236}">
                <a16:creationId xmlns:a16="http://schemas.microsoft.com/office/drawing/2014/main" id="{B680C71D-DF77-E942-ADF9-5300328A4F0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429000"/>
            <a:ext cx="6096000" cy="3429000"/>
          </a:xfrm>
          <a:solidFill>
            <a:schemeClr val="tx1"/>
          </a:solidFill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20DA3F68-8C21-AC4E-9229-3CE21482404D}"/>
              </a:ext>
            </a:extLst>
          </p:cNvPr>
          <p:cNvSpPr txBox="1"/>
          <p:nvPr/>
        </p:nvSpPr>
        <p:spPr>
          <a:xfrm>
            <a:off x="8441347" y="2624399"/>
            <a:ext cx="3005178" cy="2535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1 | Speaker Name 2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F0A81CC2-512E-EF4A-85AC-40A07B564ED3}"/>
              </a:ext>
            </a:extLst>
          </p:cNvPr>
          <p:cNvSpPr txBox="1"/>
          <p:nvPr/>
        </p:nvSpPr>
        <p:spPr>
          <a:xfrm>
            <a:off x="8441347" y="1961136"/>
            <a:ext cx="300517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Curabitur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ac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eros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sit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amet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ipsum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tristique</a:t>
            </a:r>
            <a:endParaRPr lang="en-US" b="1" dirty="0"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E470FD3B-A28A-614F-8E5F-FC4B25217EDA}"/>
              </a:ext>
            </a:extLst>
          </p:cNvPr>
          <p:cNvSpPr txBox="1"/>
          <p:nvPr/>
        </p:nvSpPr>
        <p:spPr>
          <a:xfrm>
            <a:off x="6581776" y="1993234"/>
            <a:ext cx="1372235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solidFill>
                  <a:schemeClr val="tx1">
                    <a:alpha val="61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10:00 - 11:00</a:t>
            </a: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D5A96A44-5548-8044-AECF-FD22597906F1}"/>
              </a:ext>
            </a:extLst>
          </p:cNvPr>
          <p:cNvSpPr txBox="1"/>
          <p:nvPr/>
        </p:nvSpPr>
        <p:spPr>
          <a:xfrm>
            <a:off x="8441347" y="3234097"/>
            <a:ext cx="3005178" cy="3693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Break</a:t>
            </a: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30A9BB7C-4609-9448-9387-C13423094BE3}"/>
              </a:ext>
            </a:extLst>
          </p:cNvPr>
          <p:cNvSpPr txBox="1"/>
          <p:nvPr/>
        </p:nvSpPr>
        <p:spPr>
          <a:xfrm>
            <a:off x="6581776" y="3234097"/>
            <a:ext cx="1410771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solidFill>
                  <a:schemeClr val="tx1">
                    <a:alpha val="61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11:00 – 11:15</a:t>
            </a:r>
          </a:p>
        </p:txBody>
      </p:sp>
      <p:sp>
        <p:nvSpPr>
          <p:cNvPr id="30" name="TextBox 7">
            <a:extLst>
              <a:ext uri="{FF2B5EF4-FFF2-40B4-BE49-F238E27FC236}">
                <a16:creationId xmlns:a16="http://schemas.microsoft.com/office/drawing/2014/main" id="{D5E34110-7E90-D347-AE6B-F502F796C073}"/>
              </a:ext>
            </a:extLst>
          </p:cNvPr>
          <p:cNvSpPr txBox="1"/>
          <p:nvPr/>
        </p:nvSpPr>
        <p:spPr>
          <a:xfrm>
            <a:off x="8441347" y="4818529"/>
            <a:ext cx="3005178" cy="2535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1 | Speaker Name 2</a:t>
            </a: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AF5996A9-E347-5748-B63B-FA226F881CE3}"/>
              </a:ext>
            </a:extLst>
          </p:cNvPr>
          <p:cNvSpPr txBox="1"/>
          <p:nvPr/>
        </p:nvSpPr>
        <p:spPr>
          <a:xfrm>
            <a:off x="8441347" y="4155266"/>
            <a:ext cx="300517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Curabitur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ac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eros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sit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amet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ipsum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tristique</a:t>
            </a:r>
            <a:endParaRPr lang="en-US" b="1" dirty="0"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32" name="TextBox 22">
            <a:extLst>
              <a:ext uri="{FF2B5EF4-FFF2-40B4-BE49-F238E27FC236}">
                <a16:creationId xmlns:a16="http://schemas.microsoft.com/office/drawing/2014/main" id="{1073C5FB-8983-5F45-905F-C7E6692040E7}"/>
              </a:ext>
            </a:extLst>
          </p:cNvPr>
          <p:cNvSpPr txBox="1"/>
          <p:nvPr/>
        </p:nvSpPr>
        <p:spPr>
          <a:xfrm>
            <a:off x="6581776" y="4187364"/>
            <a:ext cx="1372235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solidFill>
                  <a:schemeClr val="tx1">
                    <a:alpha val="61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11:15 - 13:00</a:t>
            </a: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52A4291B-6043-B845-9AF0-95753D051C5A}"/>
              </a:ext>
            </a:extLst>
          </p:cNvPr>
          <p:cNvSpPr txBox="1"/>
          <p:nvPr/>
        </p:nvSpPr>
        <p:spPr>
          <a:xfrm>
            <a:off x="8441347" y="6105732"/>
            <a:ext cx="3005178" cy="2535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900" dirty="0">
                <a:solidFill>
                  <a:schemeClr val="tx1">
                    <a:alpha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Name 1 | Speaker Name 2</a:t>
            </a:r>
          </a:p>
        </p:txBody>
      </p:sp>
      <p:sp>
        <p:nvSpPr>
          <p:cNvPr id="34" name="TextBox 8">
            <a:extLst>
              <a:ext uri="{FF2B5EF4-FFF2-40B4-BE49-F238E27FC236}">
                <a16:creationId xmlns:a16="http://schemas.microsoft.com/office/drawing/2014/main" id="{D4B67DA2-5AA3-E744-AB2F-3CCE7605788D}"/>
              </a:ext>
            </a:extLst>
          </p:cNvPr>
          <p:cNvSpPr txBox="1"/>
          <p:nvPr/>
        </p:nvSpPr>
        <p:spPr>
          <a:xfrm>
            <a:off x="8441347" y="5442469"/>
            <a:ext cx="300517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Curabitur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ac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eros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sit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amet</a:t>
            </a:r>
            <a:r>
              <a:rPr lang="en-US" b="1" dirty="0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 ipsum </a:t>
            </a:r>
            <a:r>
              <a:rPr lang="en-US" b="1" dirty="0" err="1"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tristique</a:t>
            </a:r>
            <a:endParaRPr lang="en-US" b="1" dirty="0">
              <a:latin typeface="Arial" panose="020B0604020202020204" pitchFamily="34" charset="0"/>
              <a:ea typeface="Source Sans Pro" charset="0"/>
              <a:cs typeface="Arial" panose="020B0604020202020204" pitchFamily="34" charset="0"/>
            </a:endParaRPr>
          </a:p>
        </p:txBody>
      </p:sp>
      <p:sp>
        <p:nvSpPr>
          <p:cNvPr id="35" name="TextBox 22">
            <a:extLst>
              <a:ext uri="{FF2B5EF4-FFF2-40B4-BE49-F238E27FC236}">
                <a16:creationId xmlns:a16="http://schemas.microsoft.com/office/drawing/2014/main" id="{712D5F5C-8619-D544-851E-2276803B309C}"/>
              </a:ext>
            </a:extLst>
          </p:cNvPr>
          <p:cNvSpPr txBox="1"/>
          <p:nvPr/>
        </p:nvSpPr>
        <p:spPr>
          <a:xfrm>
            <a:off x="6581776" y="5474567"/>
            <a:ext cx="1384995" cy="369332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b="1" dirty="0">
                <a:solidFill>
                  <a:schemeClr val="tx1">
                    <a:alpha val="61000"/>
                  </a:schemeClr>
                </a:solidFill>
                <a:latin typeface="Arial" panose="020B0604020202020204" pitchFamily="34" charset="0"/>
                <a:ea typeface="Source Sans Pro" charset="0"/>
                <a:cs typeface="Arial" panose="020B0604020202020204" pitchFamily="34" charset="0"/>
              </a:rPr>
              <a:t>13:00 - 14:00</a:t>
            </a:r>
          </a:p>
        </p:txBody>
      </p:sp>
    </p:spTree>
    <p:extLst>
      <p:ext uri="{BB962C8B-B14F-4D97-AF65-F5344CB8AC3E}">
        <p14:creationId xmlns:p14="http://schemas.microsoft.com/office/powerpoint/2010/main" val="36144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04CCE7CD-7ADA-1446-9C98-A8BCA2C707D2}"/>
              </a:ext>
            </a:extLst>
          </p:cNvPr>
          <p:cNvSpPr/>
          <p:nvPr/>
        </p:nvSpPr>
        <p:spPr>
          <a:xfrm>
            <a:off x="9466250" y="4328404"/>
            <a:ext cx="2736180" cy="2553950"/>
          </a:xfrm>
          <a:prstGeom prst="rect">
            <a:avLst/>
          </a:prstGeom>
          <a:solidFill>
            <a:schemeClr val="accent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400" b="1" dirty="0">
              <a:solidFill>
                <a:schemeClr val="tx2">
                  <a:lumMod val="90000"/>
                  <a:lumOff val="10000"/>
                  <a:alpha val="60000"/>
                </a:schemeClr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1E548ED-CE6B-4C46-A8FA-841DCDB368B2}"/>
              </a:ext>
            </a:extLst>
          </p:cNvPr>
          <p:cNvSpPr/>
          <p:nvPr/>
        </p:nvSpPr>
        <p:spPr>
          <a:xfrm>
            <a:off x="468923" y="562709"/>
            <a:ext cx="11243652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6" name="Marcador de contenido 16">
            <a:extLst>
              <a:ext uri="{FF2B5EF4-FFF2-40B4-BE49-F238E27FC236}">
                <a16:creationId xmlns:a16="http://schemas.microsoft.com/office/drawing/2014/main" id="{363DDAB7-B0B9-544C-80F0-5DEC68802A9A}"/>
              </a:ext>
            </a:extLst>
          </p:cNvPr>
          <p:cNvSpPr txBox="1">
            <a:spLocks/>
          </p:cNvSpPr>
          <p:nvPr/>
        </p:nvSpPr>
        <p:spPr>
          <a:xfrm>
            <a:off x="2619962" y="4212195"/>
            <a:ext cx="6961238" cy="11719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Curabitur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venenatis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viverra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nisi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, sed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eleifend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dui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placerat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sed ut ante vitae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sapien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hendrerit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posuere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eget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 a </a:t>
            </a:r>
            <a:r>
              <a:rPr lang="es-ES" sz="1600" dirty="0" err="1">
                <a:solidFill>
                  <a:schemeClr val="bg2">
                    <a:alpha val="85000"/>
                  </a:schemeClr>
                </a:solidFill>
              </a:rPr>
              <a:t>risus</a:t>
            </a:r>
            <a:r>
              <a:rPr lang="es-ES" sz="1600" dirty="0">
                <a:solidFill>
                  <a:schemeClr val="bg2">
                    <a:alpha val="85000"/>
                  </a:schemeClr>
                </a:solidFill>
              </a:rPr>
              <a:t>. 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5DC8344-C0E8-E34E-81E4-266936448734}"/>
              </a:ext>
            </a:extLst>
          </p:cNvPr>
          <p:cNvSpPr/>
          <p:nvPr/>
        </p:nvSpPr>
        <p:spPr>
          <a:xfrm>
            <a:off x="476865" y="558140"/>
            <a:ext cx="1369710" cy="1278487"/>
          </a:xfrm>
          <a:prstGeom prst="rect">
            <a:avLst/>
          </a:prstGeom>
          <a:solidFill>
            <a:schemeClr val="accent1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400" b="1" dirty="0">
              <a:solidFill>
                <a:schemeClr val="tx2">
                  <a:lumMod val="90000"/>
                  <a:lumOff val="10000"/>
                  <a:alpha val="60000"/>
                </a:schemeClr>
              </a:solidFill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D6D41156-68C6-3244-B18F-1484D719F322}"/>
              </a:ext>
            </a:extLst>
          </p:cNvPr>
          <p:cNvSpPr txBox="1"/>
          <p:nvPr/>
        </p:nvSpPr>
        <p:spPr>
          <a:xfrm>
            <a:off x="4096767" y="558140"/>
            <a:ext cx="3959293" cy="377026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3900" b="1" dirty="0">
                <a:solidFill>
                  <a:schemeClr val="accent1">
                    <a:alpha val="41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C0FF4E-CE98-264E-A33E-404F3627A42A}"/>
              </a:ext>
            </a:extLst>
          </p:cNvPr>
          <p:cNvSpPr txBox="1"/>
          <p:nvPr/>
        </p:nvSpPr>
        <p:spPr>
          <a:xfrm>
            <a:off x="489935" y="2324369"/>
            <a:ext cx="1121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b="1" dirty="0" err="1">
                <a:solidFill>
                  <a:schemeClr val="bg2"/>
                </a:solidFill>
              </a:rPr>
              <a:t>Chapter</a:t>
            </a:r>
            <a:r>
              <a:rPr lang="es-ES" sz="8000" b="1" dirty="0">
                <a:solidFill>
                  <a:schemeClr val="bg2"/>
                </a:solidFill>
              </a:rPr>
              <a:t> </a:t>
            </a:r>
            <a:r>
              <a:rPr lang="es-ES" sz="8000" b="1" dirty="0" err="1">
                <a:solidFill>
                  <a:schemeClr val="bg2"/>
                </a:solidFill>
              </a:rPr>
              <a:t>title</a:t>
            </a:r>
            <a:endParaRPr lang="es-ES" sz="8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65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91CF684D-587F-0E4F-A391-D1D2BAF06C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424" y="2470601"/>
            <a:ext cx="2262149" cy="954773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1">
                    <a:alpha val="50000"/>
                  </a:schemeClr>
                </a:solidFill>
              </a:rPr>
              <a:t>01</a:t>
            </a:r>
          </a:p>
        </p:txBody>
      </p:sp>
      <p:sp>
        <p:nvSpPr>
          <p:cNvPr id="17" name="Marcador de contenido 16">
            <a:extLst>
              <a:ext uri="{FF2B5EF4-FFF2-40B4-BE49-F238E27FC236}">
                <a16:creationId xmlns:a16="http://schemas.microsoft.com/office/drawing/2014/main" id="{17924F85-FE59-5443-B8C5-0F84EB65FB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79770" y="3948774"/>
            <a:ext cx="2262987" cy="615036"/>
          </a:xfrm>
        </p:spPr>
        <p:txBody>
          <a:bodyPr>
            <a:normAutofit/>
          </a:bodyPr>
          <a:lstStyle/>
          <a:p>
            <a:r>
              <a:rPr lang="es-ES" sz="1600" dirty="0"/>
              <a:t>Idea </a:t>
            </a:r>
            <a:r>
              <a:rPr lang="es-ES" sz="1600" dirty="0" err="1"/>
              <a:t>one</a:t>
            </a:r>
            <a:r>
              <a:rPr lang="es-ES" sz="1600" dirty="0"/>
              <a:t>,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ipsum</a:t>
            </a:r>
            <a:r>
              <a:rPr lang="es-ES" sz="1600" dirty="0"/>
              <a:t> dolor </a:t>
            </a:r>
            <a:r>
              <a:rPr lang="es-ES" sz="1600" dirty="0" err="1"/>
              <a:t>sit</a:t>
            </a:r>
            <a:r>
              <a:rPr lang="es-ES" sz="1600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2B4481-0A00-D142-B2FE-5DB80913E24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9425" y="4611159"/>
            <a:ext cx="2262149" cy="1445047"/>
          </a:xfrm>
        </p:spPr>
        <p:txBody>
          <a:bodyPr>
            <a:normAutofit/>
          </a:bodyPr>
          <a:lstStyle/>
          <a:p>
            <a:r>
              <a:rPr lang="es-ES" sz="1100" dirty="0" err="1"/>
              <a:t>Quisque</a:t>
            </a:r>
            <a:r>
              <a:rPr lang="es-ES" sz="1100" dirty="0"/>
              <a:t> sed </a:t>
            </a:r>
            <a:r>
              <a:rPr lang="es-ES" sz="1100" dirty="0" err="1"/>
              <a:t>felis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 </a:t>
            </a:r>
            <a:r>
              <a:rPr lang="es-ES" sz="1100" dirty="0" err="1"/>
              <a:t>ipsum</a:t>
            </a:r>
            <a:r>
              <a:rPr lang="es-ES" sz="1100" dirty="0"/>
              <a:t> </a:t>
            </a:r>
            <a:r>
              <a:rPr lang="es-ES" sz="1100" dirty="0" err="1"/>
              <a:t>fringilla</a:t>
            </a:r>
            <a:r>
              <a:rPr lang="es-ES" sz="1100" dirty="0"/>
              <a:t> </a:t>
            </a:r>
            <a:r>
              <a:rPr lang="es-ES" sz="1100" dirty="0" err="1"/>
              <a:t>mattis</a:t>
            </a:r>
            <a:r>
              <a:rPr lang="es-ES" sz="1100" dirty="0"/>
              <a:t> ut id </a:t>
            </a:r>
            <a:r>
              <a:rPr lang="es-ES" sz="1100" dirty="0" err="1"/>
              <a:t>augue</a:t>
            </a:r>
            <a:r>
              <a:rPr lang="es-ES" sz="1100" dirty="0"/>
              <a:t>. Ut </a:t>
            </a:r>
            <a:r>
              <a:rPr lang="es-ES" sz="1100" dirty="0" err="1"/>
              <a:t>pretium</a:t>
            </a:r>
            <a:r>
              <a:rPr lang="es-ES" sz="1100" dirty="0"/>
              <a:t> </a:t>
            </a:r>
            <a:r>
              <a:rPr lang="es-ES" sz="1100" dirty="0" err="1"/>
              <a:t>lobortis</a:t>
            </a:r>
            <a:r>
              <a:rPr lang="es-ES" sz="1100" dirty="0"/>
              <a:t> </a:t>
            </a:r>
            <a:r>
              <a:rPr lang="es-ES" sz="1100" dirty="0" err="1"/>
              <a:t>risus</a:t>
            </a:r>
            <a:r>
              <a:rPr lang="es-ES" sz="1100" dirty="0"/>
              <a:t>, in </a:t>
            </a:r>
            <a:r>
              <a:rPr lang="es-ES" sz="1100" dirty="0" err="1"/>
              <a:t>sagittis</a:t>
            </a:r>
            <a:r>
              <a:rPr lang="es-ES" sz="1100" dirty="0"/>
              <a:t> urna </a:t>
            </a:r>
            <a:r>
              <a:rPr lang="es-ES" sz="1100" dirty="0" err="1"/>
              <a:t>placerat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. </a:t>
            </a:r>
            <a:r>
              <a:rPr lang="es-ES" sz="1100" dirty="0" err="1"/>
              <a:t>Quisque</a:t>
            </a:r>
            <a:r>
              <a:rPr lang="es-ES" sz="1100" dirty="0"/>
              <a:t> </a:t>
            </a:r>
            <a:r>
              <a:rPr lang="es-ES" sz="1100" dirty="0" err="1"/>
              <a:t>rhoncus</a:t>
            </a:r>
            <a:r>
              <a:rPr lang="es-ES" sz="1100" dirty="0"/>
              <a:t> </a:t>
            </a:r>
            <a:r>
              <a:rPr lang="es-ES" sz="1100" dirty="0" err="1"/>
              <a:t>auctor</a:t>
            </a:r>
            <a:r>
              <a:rPr lang="es-ES" sz="1100" dirty="0"/>
              <a:t> magna.</a:t>
            </a:r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AA1DA47D-38E4-B048-BD12-003F1DC3A6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69068" y="2470601"/>
            <a:ext cx="2262986" cy="954773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1">
                    <a:alpha val="50000"/>
                  </a:schemeClr>
                </a:solidFill>
              </a:rPr>
              <a:t>02</a:t>
            </a:r>
          </a:p>
        </p:txBody>
      </p:sp>
      <p:sp>
        <p:nvSpPr>
          <p:cNvPr id="21" name="Marcador de contenido 20">
            <a:extLst>
              <a:ext uri="{FF2B5EF4-FFF2-40B4-BE49-F238E27FC236}">
                <a16:creationId xmlns:a16="http://schemas.microsoft.com/office/drawing/2014/main" id="{36BADBCB-0987-6E48-B358-41FCA28EBEF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269758" y="3948774"/>
            <a:ext cx="2262987" cy="615036"/>
          </a:xfrm>
        </p:spPr>
        <p:txBody>
          <a:bodyPr/>
          <a:lstStyle/>
          <a:p>
            <a:r>
              <a:rPr lang="es-ES" sz="1600" dirty="0"/>
              <a:t>Idea </a:t>
            </a:r>
            <a:r>
              <a:rPr lang="es-ES" sz="1600" dirty="0" err="1"/>
              <a:t>two</a:t>
            </a:r>
            <a:r>
              <a:rPr lang="es-ES" sz="1600" dirty="0"/>
              <a:t>,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ipsum</a:t>
            </a:r>
            <a:r>
              <a:rPr lang="es-ES" sz="1600" dirty="0"/>
              <a:t> dolor </a:t>
            </a:r>
            <a:r>
              <a:rPr lang="es-ES" sz="1600" dirty="0" err="1"/>
              <a:t>sit</a:t>
            </a:r>
            <a:r>
              <a:rPr lang="es-ES" sz="1600" dirty="0"/>
              <a:t> </a:t>
            </a:r>
          </a:p>
          <a:p>
            <a:endParaRPr lang="es-E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5F390D30-46BF-9349-B348-D0B4625AA9C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269413" y="4611159"/>
            <a:ext cx="2262149" cy="1445047"/>
          </a:xfrm>
        </p:spPr>
        <p:txBody>
          <a:bodyPr>
            <a:normAutofit/>
          </a:bodyPr>
          <a:lstStyle/>
          <a:p>
            <a:r>
              <a:rPr lang="es-ES" sz="1100" dirty="0" err="1"/>
              <a:t>Quisque</a:t>
            </a:r>
            <a:r>
              <a:rPr lang="es-ES" sz="1100" dirty="0"/>
              <a:t> sed </a:t>
            </a:r>
            <a:r>
              <a:rPr lang="es-ES" sz="1100" dirty="0" err="1"/>
              <a:t>felis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 </a:t>
            </a:r>
            <a:r>
              <a:rPr lang="es-ES" sz="1100" dirty="0" err="1"/>
              <a:t>ipsum</a:t>
            </a:r>
            <a:r>
              <a:rPr lang="es-ES" sz="1100" dirty="0"/>
              <a:t> </a:t>
            </a:r>
            <a:r>
              <a:rPr lang="es-ES" sz="1100" dirty="0" err="1"/>
              <a:t>fringilla</a:t>
            </a:r>
            <a:r>
              <a:rPr lang="es-ES" sz="1100" dirty="0"/>
              <a:t> </a:t>
            </a:r>
            <a:r>
              <a:rPr lang="es-ES" sz="1100" dirty="0" err="1"/>
              <a:t>mattis</a:t>
            </a:r>
            <a:r>
              <a:rPr lang="es-ES" sz="1100" dirty="0"/>
              <a:t> ut id </a:t>
            </a:r>
            <a:r>
              <a:rPr lang="es-ES" sz="1100" dirty="0" err="1"/>
              <a:t>augue</a:t>
            </a:r>
            <a:r>
              <a:rPr lang="es-ES" sz="1100" dirty="0"/>
              <a:t>.. </a:t>
            </a:r>
            <a:r>
              <a:rPr lang="es-ES" sz="1100" dirty="0" err="1"/>
              <a:t>Quisque</a:t>
            </a:r>
            <a:r>
              <a:rPr lang="es-ES" sz="1100" dirty="0"/>
              <a:t> </a:t>
            </a:r>
            <a:r>
              <a:rPr lang="es-ES" sz="1100" dirty="0" err="1"/>
              <a:t>rhoncus</a:t>
            </a:r>
            <a:r>
              <a:rPr lang="es-ES" sz="1100" dirty="0"/>
              <a:t> </a:t>
            </a:r>
            <a:r>
              <a:rPr lang="es-ES" sz="1100" dirty="0" err="1"/>
              <a:t>auctor</a:t>
            </a:r>
            <a:r>
              <a:rPr lang="es-ES" sz="1100" dirty="0"/>
              <a:t> magna, vitae </a:t>
            </a:r>
            <a:r>
              <a:rPr lang="es-ES" sz="1100" dirty="0" err="1"/>
              <a:t>maximus</a:t>
            </a:r>
            <a:r>
              <a:rPr lang="es-ES" sz="1100" dirty="0"/>
              <a:t> dolor </a:t>
            </a:r>
            <a:r>
              <a:rPr lang="es-ES" sz="1100" dirty="0" err="1"/>
              <a:t>luctus</a:t>
            </a:r>
            <a:r>
              <a:rPr lang="es-ES" sz="1100" dirty="0"/>
              <a:t> vitae.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92584075-2A51-1B40-BCD9-738B7710DC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52480" y="2470601"/>
            <a:ext cx="2262149" cy="954773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1">
                    <a:alpha val="50000"/>
                  </a:schemeClr>
                </a:solidFill>
              </a:rPr>
              <a:t>03</a:t>
            </a:r>
          </a:p>
        </p:txBody>
      </p:sp>
      <p:sp>
        <p:nvSpPr>
          <p:cNvPr id="29" name="Marcador de contenido 28">
            <a:extLst>
              <a:ext uri="{FF2B5EF4-FFF2-40B4-BE49-F238E27FC236}">
                <a16:creationId xmlns:a16="http://schemas.microsoft.com/office/drawing/2014/main" id="{292068AC-A0C3-6146-B976-BEDFD9DF5C17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353171" y="3948774"/>
            <a:ext cx="2262987" cy="615036"/>
          </a:xfrm>
        </p:spPr>
        <p:txBody>
          <a:bodyPr/>
          <a:lstStyle/>
          <a:p>
            <a:r>
              <a:rPr lang="es-ES" sz="1600" dirty="0"/>
              <a:t>Idea </a:t>
            </a:r>
            <a:r>
              <a:rPr lang="es-ES" sz="1600" dirty="0" err="1"/>
              <a:t>three</a:t>
            </a:r>
            <a:r>
              <a:rPr lang="es-ES" sz="1600" dirty="0"/>
              <a:t>,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ipsum</a:t>
            </a:r>
            <a:r>
              <a:rPr lang="es-ES" sz="1600" dirty="0"/>
              <a:t> dolor </a:t>
            </a:r>
            <a:r>
              <a:rPr lang="es-ES" sz="1600" dirty="0" err="1"/>
              <a:t>sit</a:t>
            </a:r>
            <a:r>
              <a:rPr lang="es-ES" sz="1600" dirty="0"/>
              <a:t> </a:t>
            </a:r>
          </a:p>
          <a:p>
            <a:endParaRPr lang="es-E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A10DCAE4-E1B3-704A-922F-9C14E3925FD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352826" y="4611159"/>
            <a:ext cx="2262149" cy="1445047"/>
          </a:xfrm>
        </p:spPr>
        <p:txBody>
          <a:bodyPr>
            <a:normAutofit/>
          </a:bodyPr>
          <a:lstStyle/>
          <a:p>
            <a:r>
              <a:rPr lang="es-ES" sz="1100" dirty="0" err="1"/>
              <a:t>Quisque</a:t>
            </a:r>
            <a:r>
              <a:rPr lang="es-ES" sz="1100" dirty="0"/>
              <a:t> sed </a:t>
            </a:r>
            <a:r>
              <a:rPr lang="es-ES" sz="1100" dirty="0" err="1"/>
              <a:t>felis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 </a:t>
            </a:r>
            <a:r>
              <a:rPr lang="es-ES" sz="1100" dirty="0" err="1"/>
              <a:t>ipsum</a:t>
            </a:r>
            <a:r>
              <a:rPr lang="es-ES" sz="1100" dirty="0"/>
              <a:t> </a:t>
            </a:r>
            <a:r>
              <a:rPr lang="es-ES" sz="1100" dirty="0" err="1"/>
              <a:t>fringilla</a:t>
            </a:r>
            <a:r>
              <a:rPr lang="es-ES" sz="1100" dirty="0"/>
              <a:t> </a:t>
            </a:r>
            <a:r>
              <a:rPr lang="es-ES" sz="1100" dirty="0" err="1"/>
              <a:t>mattis</a:t>
            </a:r>
            <a:r>
              <a:rPr lang="es-ES" sz="1100" dirty="0"/>
              <a:t> ut id </a:t>
            </a:r>
            <a:r>
              <a:rPr lang="es-ES" sz="1100" dirty="0" err="1"/>
              <a:t>augue</a:t>
            </a:r>
            <a:r>
              <a:rPr lang="es-ES" sz="1100" dirty="0"/>
              <a:t> </a:t>
            </a:r>
            <a:r>
              <a:rPr lang="es-ES" sz="1100" dirty="0" err="1"/>
              <a:t>erat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. </a:t>
            </a:r>
            <a:r>
              <a:rPr lang="es-ES" sz="1100" dirty="0" err="1"/>
              <a:t>Quisque</a:t>
            </a:r>
            <a:r>
              <a:rPr lang="es-ES" sz="1100" dirty="0"/>
              <a:t> </a:t>
            </a:r>
            <a:r>
              <a:rPr lang="es-ES" sz="1100" dirty="0" err="1"/>
              <a:t>rhoncus</a:t>
            </a:r>
            <a:r>
              <a:rPr lang="es-ES" sz="1100" dirty="0"/>
              <a:t> </a:t>
            </a:r>
            <a:r>
              <a:rPr lang="es-ES" sz="1100" dirty="0" err="1"/>
              <a:t>auctor</a:t>
            </a:r>
            <a:r>
              <a:rPr lang="es-ES" sz="1100" dirty="0"/>
              <a:t> magna, vitae </a:t>
            </a:r>
            <a:r>
              <a:rPr lang="es-ES" sz="1100" dirty="0" err="1"/>
              <a:t>maximus</a:t>
            </a:r>
            <a:r>
              <a:rPr lang="es-ES" sz="1100" dirty="0"/>
              <a:t> dolor </a:t>
            </a:r>
            <a:r>
              <a:rPr lang="es-ES" sz="1100" dirty="0" err="1"/>
              <a:t>luctus</a:t>
            </a:r>
            <a:r>
              <a:rPr lang="es-ES" sz="1100" dirty="0"/>
              <a:t> vitae.</a:t>
            </a:r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FE04135-D189-C547-AB40-8D4D8B27529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35055" y="2470601"/>
            <a:ext cx="2262986" cy="954773"/>
          </a:xfrm>
        </p:spPr>
        <p:txBody>
          <a:bodyPr>
            <a:normAutofit lnSpcReduction="10000"/>
          </a:bodyPr>
          <a:lstStyle/>
          <a:p>
            <a:r>
              <a:rPr lang="es-ES" dirty="0">
                <a:solidFill>
                  <a:schemeClr val="accent1">
                    <a:alpha val="50000"/>
                  </a:schemeClr>
                </a:solidFill>
              </a:rPr>
              <a:t>04</a:t>
            </a:r>
          </a:p>
        </p:txBody>
      </p:sp>
      <p:sp>
        <p:nvSpPr>
          <p:cNvPr id="31" name="Marcador de contenido 30">
            <a:extLst>
              <a:ext uri="{FF2B5EF4-FFF2-40B4-BE49-F238E27FC236}">
                <a16:creationId xmlns:a16="http://schemas.microsoft.com/office/drawing/2014/main" id="{62A05A77-A902-7348-92E3-0B17146874E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9435745" y="3948774"/>
            <a:ext cx="2262987" cy="615036"/>
          </a:xfrm>
        </p:spPr>
        <p:txBody>
          <a:bodyPr/>
          <a:lstStyle/>
          <a:p>
            <a:r>
              <a:rPr lang="es-ES" sz="1600" dirty="0"/>
              <a:t>Idea </a:t>
            </a:r>
            <a:r>
              <a:rPr lang="es-ES" sz="1600" dirty="0" err="1"/>
              <a:t>four</a:t>
            </a:r>
            <a:r>
              <a:rPr lang="es-ES" sz="1600" dirty="0"/>
              <a:t>, </a:t>
            </a:r>
            <a:r>
              <a:rPr lang="es-ES" sz="1600" dirty="0" err="1"/>
              <a:t>lorem</a:t>
            </a:r>
            <a:r>
              <a:rPr lang="es-ES" sz="1600" dirty="0"/>
              <a:t> </a:t>
            </a:r>
            <a:r>
              <a:rPr lang="es-ES" sz="1600" dirty="0" err="1"/>
              <a:t>ipsum</a:t>
            </a:r>
            <a:r>
              <a:rPr lang="es-ES" sz="1600" dirty="0"/>
              <a:t> dolor </a:t>
            </a:r>
            <a:r>
              <a:rPr lang="es-ES" sz="1600" dirty="0" err="1"/>
              <a:t>sit</a:t>
            </a:r>
            <a:r>
              <a:rPr lang="es-ES" sz="1600" dirty="0"/>
              <a:t> </a:t>
            </a:r>
          </a:p>
          <a:p>
            <a:endParaRPr lang="es-ES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Marcador de contenido 10">
            <a:extLst>
              <a:ext uri="{FF2B5EF4-FFF2-40B4-BE49-F238E27FC236}">
                <a16:creationId xmlns:a16="http://schemas.microsoft.com/office/drawing/2014/main" id="{F524C16B-1CDD-7B48-A22E-6F655B53EE7E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9435400" y="4611159"/>
            <a:ext cx="2262149" cy="1445047"/>
          </a:xfrm>
        </p:spPr>
        <p:txBody>
          <a:bodyPr>
            <a:normAutofit/>
          </a:bodyPr>
          <a:lstStyle/>
          <a:p>
            <a:r>
              <a:rPr lang="es-ES" sz="1100" dirty="0" err="1"/>
              <a:t>Quisque</a:t>
            </a:r>
            <a:r>
              <a:rPr lang="es-ES" sz="1100" dirty="0"/>
              <a:t> sed </a:t>
            </a:r>
            <a:r>
              <a:rPr lang="es-ES" sz="1100" dirty="0" err="1"/>
              <a:t>felis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 </a:t>
            </a:r>
            <a:r>
              <a:rPr lang="es-ES" sz="1100" dirty="0" err="1"/>
              <a:t>ipsum</a:t>
            </a:r>
            <a:r>
              <a:rPr lang="es-ES" sz="1100" dirty="0"/>
              <a:t> </a:t>
            </a:r>
            <a:r>
              <a:rPr lang="es-ES" sz="1100" dirty="0" err="1"/>
              <a:t>fringilla</a:t>
            </a:r>
            <a:r>
              <a:rPr lang="es-ES" sz="1100" dirty="0"/>
              <a:t> </a:t>
            </a:r>
            <a:r>
              <a:rPr lang="es-ES" sz="1100" dirty="0" err="1"/>
              <a:t>mattis</a:t>
            </a:r>
            <a:r>
              <a:rPr lang="es-ES" sz="1100" dirty="0"/>
              <a:t> ut id </a:t>
            </a:r>
            <a:r>
              <a:rPr lang="es-ES" sz="1100" dirty="0" err="1"/>
              <a:t>augue</a:t>
            </a:r>
            <a:r>
              <a:rPr lang="es-ES" sz="1100" dirty="0"/>
              <a:t>. Ut </a:t>
            </a:r>
            <a:r>
              <a:rPr lang="es-ES" sz="1100" dirty="0" err="1"/>
              <a:t>pretium</a:t>
            </a:r>
            <a:r>
              <a:rPr lang="es-ES" sz="1100" dirty="0"/>
              <a:t> </a:t>
            </a:r>
            <a:r>
              <a:rPr lang="es-ES" sz="1100" dirty="0" err="1"/>
              <a:t>lobortis</a:t>
            </a:r>
            <a:r>
              <a:rPr lang="es-ES" sz="1100" dirty="0"/>
              <a:t> </a:t>
            </a:r>
            <a:r>
              <a:rPr lang="es-ES" sz="1100" dirty="0" err="1"/>
              <a:t>risus</a:t>
            </a:r>
            <a:r>
              <a:rPr lang="es-ES" sz="1100" dirty="0"/>
              <a:t>, in </a:t>
            </a:r>
            <a:r>
              <a:rPr lang="es-ES" sz="1100" dirty="0" err="1"/>
              <a:t>sagittis</a:t>
            </a:r>
            <a:r>
              <a:rPr lang="es-ES" sz="1100" dirty="0"/>
              <a:t> urna </a:t>
            </a:r>
            <a:r>
              <a:rPr lang="es-ES" sz="1100" dirty="0" err="1"/>
              <a:t>placerat</a:t>
            </a:r>
            <a:r>
              <a:rPr lang="es-ES" sz="1100" dirty="0"/>
              <a:t> </a:t>
            </a:r>
            <a:r>
              <a:rPr lang="es-ES" sz="1100" dirty="0" err="1"/>
              <a:t>sit</a:t>
            </a:r>
            <a:r>
              <a:rPr lang="es-ES" sz="1100" dirty="0"/>
              <a:t> </a:t>
            </a:r>
            <a:r>
              <a:rPr lang="es-ES" sz="1100" dirty="0" err="1"/>
              <a:t>amet</a:t>
            </a:r>
            <a:r>
              <a:rPr lang="es-ES" sz="1100" dirty="0"/>
              <a:t>. </a:t>
            </a:r>
            <a:r>
              <a:rPr lang="es-ES" sz="1100" dirty="0" err="1"/>
              <a:t>Quisque</a:t>
            </a:r>
            <a:r>
              <a:rPr lang="es-ES" sz="1100" dirty="0"/>
              <a:t> </a:t>
            </a:r>
            <a:r>
              <a:rPr lang="es-ES" sz="1100" dirty="0" err="1"/>
              <a:t>rhoncus</a:t>
            </a:r>
            <a:r>
              <a:rPr lang="es-ES" sz="1100" dirty="0"/>
              <a:t> </a:t>
            </a:r>
            <a:r>
              <a:rPr lang="es-ES" sz="1100" dirty="0" err="1"/>
              <a:t>auctor</a:t>
            </a:r>
            <a:r>
              <a:rPr lang="es-ES" sz="1100" dirty="0"/>
              <a:t> magna.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CC1CC0F5-73E2-FD42-919D-FFD0956B0C20}"/>
              </a:ext>
            </a:extLst>
          </p:cNvPr>
          <p:cNvSpPr txBox="1">
            <a:spLocks/>
          </p:cNvSpPr>
          <p:nvPr/>
        </p:nvSpPr>
        <p:spPr>
          <a:xfrm>
            <a:off x="479426" y="845424"/>
            <a:ext cx="11233149" cy="79235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680"/>
              </a:lnSpc>
            </a:pPr>
            <a:r>
              <a:rPr lang="es-E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es-E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es-E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5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innovate</a:t>
            </a:r>
            <a:r>
              <a:rPr lang="es-E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4680"/>
              </a:lnSpc>
            </a:pPr>
            <a:br>
              <a:rPr lang="es-E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2DA52C4-CA15-0441-AC8A-DE39D7A4FF78}"/>
              </a:ext>
            </a:extLst>
          </p:cNvPr>
          <p:cNvSpPr/>
          <p:nvPr/>
        </p:nvSpPr>
        <p:spPr>
          <a:xfrm rot="5400000">
            <a:off x="846044" y="3296038"/>
            <a:ext cx="95253" cy="5998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CCA3B765-2D29-AD40-94A3-F1607283B14F}"/>
              </a:ext>
            </a:extLst>
          </p:cNvPr>
          <p:cNvSpPr/>
          <p:nvPr/>
        </p:nvSpPr>
        <p:spPr>
          <a:xfrm rot="5400000">
            <a:off x="3636794" y="3296039"/>
            <a:ext cx="95253" cy="5998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08A91079-4ABB-FA4B-8A03-B7580B55A297}"/>
              </a:ext>
            </a:extLst>
          </p:cNvPr>
          <p:cNvSpPr/>
          <p:nvPr/>
        </p:nvSpPr>
        <p:spPr>
          <a:xfrm rot="5400000">
            <a:off x="6719099" y="3296041"/>
            <a:ext cx="95253" cy="5998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D14099E-F583-6049-859C-259B65161CD0}"/>
              </a:ext>
            </a:extLst>
          </p:cNvPr>
          <p:cNvSpPr/>
          <p:nvPr/>
        </p:nvSpPr>
        <p:spPr>
          <a:xfrm rot="5400000">
            <a:off x="9798800" y="3296042"/>
            <a:ext cx="95253" cy="5998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33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FBAF02AB-BF67-5145-BA3B-B837BC394B8B}"/>
              </a:ext>
            </a:extLst>
          </p:cNvPr>
          <p:cNvSpPr/>
          <p:nvPr/>
        </p:nvSpPr>
        <p:spPr>
          <a:xfrm>
            <a:off x="0" y="0"/>
            <a:ext cx="6096000" cy="68673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BE4B836-377C-834E-A5F8-B3862D51B6A2}"/>
              </a:ext>
            </a:extLst>
          </p:cNvPr>
          <p:cNvSpPr txBox="1"/>
          <p:nvPr/>
        </p:nvSpPr>
        <p:spPr>
          <a:xfrm>
            <a:off x="479425" y="251209"/>
            <a:ext cx="9628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96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4F0FC0-3F33-1748-A932-C97A271739C1}"/>
              </a:ext>
            </a:extLst>
          </p:cNvPr>
          <p:cNvSpPr txBox="1"/>
          <p:nvPr/>
        </p:nvSpPr>
        <p:spPr>
          <a:xfrm>
            <a:off x="487510" y="1967745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/>
              <a:t>FACT 1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9307437-EB83-E146-8517-CA34F5185D8F}"/>
              </a:ext>
            </a:extLst>
          </p:cNvPr>
          <p:cNvSpPr txBox="1"/>
          <p:nvPr/>
        </p:nvSpPr>
        <p:spPr>
          <a:xfrm>
            <a:off x="10749699" y="251209"/>
            <a:ext cx="9628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9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05A7559-2016-E241-AB58-4B4240AE9290}"/>
              </a:ext>
            </a:extLst>
          </p:cNvPr>
          <p:cNvSpPr txBox="1"/>
          <p:nvPr/>
        </p:nvSpPr>
        <p:spPr>
          <a:xfrm>
            <a:off x="487510" y="2377002"/>
            <a:ext cx="2345886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200" dirty="0" err="1">
                <a:solidFill>
                  <a:schemeClr val="bg2"/>
                </a:solidFill>
              </a:rPr>
              <a:t>Vivamus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massa</a:t>
            </a:r>
            <a:r>
              <a:rPr lang="es-ES" sz="1200" dirty="0">
                <a:solidFill>
                  <a:schemeClr val="bg2"/>
                </a:solidFill>
              </a:rPr>
              <a:t> magna, </a:t>
            </a:r>
            <a:r>
              <a:rPr lang="es-ES" sz="1200" dirty="0" err="1">
                <a:solidFill>
                  <a:schemeClr val="bg2"/>
                </a:solidFill>
              </a:rPr>
              <a:t>vulputate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vel</a:t>
            </a:r>
            <a:r>
              <a:rPr lang="es-ES" sz="1200" dirty="0">
                <a:solidFill>
                  <a:schemeClr val="bg2"/>
                </a:solidFill>
              </a:rPr>
              <a:t> tortor et, </a:t>
            </a:r>
            <a:r>
              <a:rPr lang="es-ES" sz="1200" dirty="0" err="1">
                <a:solidFill>
                  <a:schemeClr val="bg2"/>
                </a:solidFill>
              </a:rPr>
              <a:t>pulvinar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cursus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diam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ED7463D-4E72-5E4C-A60D-FF6E44B1B03C}"/>
              </a:ext>
            </a:extLst>
          </p:cNvPr>
          <p:cNvSpPr txBox="1"/>
          <p:nvPr/>
        </p:nvSpPr>
        <p:spPr>
          <a:xfrm>
            <a:off x="500541" y="3529850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/>
              <a:t>FACT 2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B74B321-3BAE-934F-B3D8-53E77851A882}"/>
              </a:ext>
            </a:extLst>
          </p:cNvPr>
          <p:cNvSpPr txBox="1"/>
          <p:nvPr/>
        </p:nvSpPr>
        <p:spPr>
          <a:xfrm>
            <a:off x="487511" y="3939107"/>
            <a:ext cx="2345886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200" dirty="0" err="1">
                <a:solidFill>
                  <a:schemeClr val="bg2"/>
                </a:solidFill>
              </a:rPr>
              <a:t>Vivamus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massa</a:t>
            </a:r>
            <a:r>
              <a:rPr lang="es-ES" sz="1200" dirty="0">
                <a:solidFill>
                  <a:schemeClr val="bg2"/>
                </a:solidFill>
              </a:rPr>
              <a:t> magna, </a:t>
            </a:r>
            <a:r>
              <a:rPr lang="es-ES" sz="1200" dirty="0" err="1">
                <a:solidFill>
                  <a:schemeClr val="bg2"/>
                </a:solidFill>
              </a:rPr>
              <a:t>vulputate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vel</a:t>
            </a:r>
            <a:r>
              <a:rPr lang="es-ES" sz="1200" dirty="0">
                <a:solidFill>
                  <a:schemeClr val="bg2"/>
                </a:solidFill>
              </a:rPr>
              <a:t> tortor et, </a:t>
            </a:r>
            <a:r>
              <a:rPr lang="es-ES" sz="1200" dirty="0" err="1">
                <a:solidFill>
                  <a:schemeClr val="bg2"/>
                </a:solidFill>
              </a:rPr>
              <a:t>pulvinar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cursus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diam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7A1905-4C35-BB42-990A-7EDC811175A2}"/>
              </a:ext>
            </a:extLst>
          </p:cNvPr>
          <p:cNvSpPr txBox="1"/>
          <p:nvPr/>
        </p:nvSpPr>
        <p:spPr>
          <a:xfrm>
            <a:off x="500541" y="5014634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spc="300" dirty="0"/>
              <a:t>FACT 3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113A095-F080-C64A-AFF6-31C65BA0428D}"/>
              </a:ext>
            </a:extLst>
          </p:cNvPr>
          <p:cNvSpPr txBox="1"/>
          <p:nvPr/>
        </p:nvSpPr>
        <p:spPr>
          <a:xfrm>
            <a:off x="487510" y="5423891"/>
            <a:ext cx="2332855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es-ES" sz="1200" dirty="0" err="1">
                <a:solidFill>
                  <a:schemeClr val="bg2"/>
                </a:solidFill>
              </a:rPr>
              <a:t>Vivamus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massa</a:t>
            </a:r>
            <a:r>
              <a:rPr lang="es-ES" sz="1200" dirty="0">
                <a:solidFill>
                  <a:schemeClr val="bg2"/>
                </a:solidFill>
              </a:rPr>
              <a:t> magna, </a:t>
            </a:r>
            <a:r>
              <a:rPr lang="es-ES" sz="1200" dirty="0" err="1">
                <a:solidFill>
                  <a:schemeClr val="bg2"/>
                </a:solidFill>
              </a:rPr>
              <a:t>vulputate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vel</a:t>
            </a:r>
            <a:r>
              <a:rPr lang="es-ES" sz="1200" dirty="0">
                <a:solidFill>
                  <a:schemeClr val="bg2"/>
                </a:solidFill>
              </a:rPr>
              <a:t> tortor et, </a:t>
            </a:r>
            <a:r>
              <a:rPr lang="es-ES" sz="1200" dirty="0" err="1">
                <a:solidFill>
                  <a:schemeClr val="bg2"/>
                </a:solidFill>
              </a:rPr>
              <a:t>pulvinar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cursus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diam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DAA1171-E7AD-954C-B538-D75E1610F88F}"/>
              </a:ext>
            </a:extLst>
          </p:cNvPr>
          <p:cNvSpPr txBox="1"/>
          <p:nvPr/>
        </p:nvSpPr>
        <p:spPr>
          <a:xfrm>
            <a:off x="9367845" y="1967745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spc="300" dirty="0"/>
              <a:t>FACT 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D9E382B-CB7F-E747-8EB5-2E48F57164B1}"/>
              </a:ext>
            </a:extLst>
          </p:cNvPr>
          <p:cNvSpPr txBox="1"/>
          <p:nvPr/>
        </p:nvSpPr>
        <p:spPr>
          <a:xfrm>
            <a:off x="9367845" y="2377002"/>
            <a:ext cx="2345886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8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endParaRPr lang="es-ES" sz="1200" dirty="0">
              <a:solidFill>
                <a:schemeClr val="tx2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5037684-A4FB-2E44-B29B-46EC61EF95B2}"/>
              </a:ext>
            </a:extLst>
          </p:cNvPr>
          <p:cNvSpPr txBox="1"/>
          <p:nvPr/>
        </p:nvSpPr>
        <p:spPr>
          <a:xfrm>
            <a:off x="9380876" y="3529850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spc="300" dirty="0"/>
              <a:t>FACT 2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B8C5BAB-CAED-AA47-A7B9-5B3BEDCEC963}"/>
              </a:ext>
            </a:extLst>
          </p:cNvPr>
          <p:cNvSpPr txBox="1"/>
          <p:nvPr/>
        </p:nvSpPr>
        <p:spPr>
          <a:xfrm>
            <a:off x="9367846" y="3939107"/>
            <a:ext cx="2345886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8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endParaRPr lang="es-ES" sz="1200" dirty="0">
              <a:solidFill>
                <a:schemeClr val="tx2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FFE1593-F6FF-B14B-BB37-B91A2EE6EEED}"/>
              </a:ext>
            </a:extLst>
          </p:cNvPr>
          <p:cNvSpPr txBox="1"/>
          <p:nvPr/>
        </p:nvSpPr>
        <p:spPr>
          <a:xfrm>
            <a:off x="9380876" y="5014634"/>
            <a:ext cx="2332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000" b="1" spc="300" dirty="0"/>
              <a:t>FACT 3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50EC48E-A3CB-EC49-A7E7-1768BBA2DAD9}"/>
              </a:ext>
            </a:extLst>
          </p:cNvPr>
          <p:cNvSpPr txBox="1"/>
          <p:nvPr/>
        </p:nvSpPr>
        <p:spPr>
          <a:xfrm>
            <a:off x="9367845" y="5423891"/>
            <a:ext cx="2332855" cy="8032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80"/>
              </a:lnSpc>
            </a:pPr>
            <a:r>
              <a:rPr lang="es-ES" sz="1200" dirty="0" err="1">
                <a:solidFill>
                  <a:schemeClr val="tx2"/>
                </a:solidFill>
              </a:rPr>
              <a:t>Vivamus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massa</a:t>
            </a:r>
            <a:r>
              <a:rPr lang="es-ES" sz="1200" dirty="0">
                <a:solidFill>
                  <a:schemeClr val="tx2"/>
                </a:solidFill>
              </a:rPr>
              <a:t> magna, </a:t>
            </a:r>
            <a:r>
              <a:rPr lang="es-ES" sz="1200" dirty="0" err="1">
                <a:solidFill>
                  <a:schemeClr val="tx2"/>
                </a:solidFill>
              </a:rPr>
              <a:t>vulputate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vel</a:t>
            </a:r>
            <a:r>
              <a:rPr lang="es-ES" sz="1200" dirty="0">
                <a:solidFill>
                  <a:schemeClr val="tx2"/>
                </a:solidFill>
              </a:rPr>
              <a:t> tortor et, </a:t>
            </a:r>
            <a:r>
              <a:rPr lang="es-ES" sz="1200" dirty="0" err="1">
                <a:solidFill>
                  <a:schemeClr val="tx2"/>
                </a:solidFill>
              </a:rPr>
              <a:t>pulvinar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cursus</a:t>
            </a:r>
            <a:r>
              <a:rPr lang="es-ES" sz="1200" dirty="0">
                <a:solidFill>
                  <a:schemeClr val="tx2"/>
                </a:solidFill>
              </a:rPr>
              <a:t> </a:t>
            </a:r>
            <a:r>
              <a:rPr lang="es-ES" sz="1200" dirty="0" err="1">
                <a:solidFill>
                  <a:schemeClr val="tx2"/>
                </a:solidFill>
              </a:rPr>
              <a:t>diam</a:t>
            </a:r>
            <a:endParaRPr lang="es-ES" sz="1200" dirty="0">
              <a:solidFill>
                <a:schemeClr val="tx2"/>
              </a:solidFill>
            </a:endParaRPr>
          </a:p>
        </p:txBody>
      </p:sp>
      <p:pic>
        <p:nvPicPr>
          <p:cNvPr id="25" name="Marcador de posición de imagen 24">
            <a:extLst>
              <a:ext uri="{FF2B5EF4-FFF2-40B4-BE49-F238E27FC236}">
                <a16:creationId xmlns:a16="http://schemas.microsoft.com/office/drawing/2014/main" id="{FDAB9C17-0AB8-7A48-8D44-D6054B609A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213" r="18707"/>
          <a:stretch/>
        </p:blipFill>
        <p:spPr>
          <a:xfrm>
            <a:off x="3032125" y="0"/>
            <a:ext cx="6188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6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6F875CF7-72F9-DC4E-BEDB-3D8B39A314B9}"/>
              </a:ext>
            </a:extLst>
          </p:cNvPr>
          <p:cNvSpPr txBox="1">
            <a:spLocks/>
          </p:cNvSpPr>
          <p:nvPr/>
        </p:nvSpPr>
        <p:spPr>
          <a:xfrm>
            <a:off x="479426" y="743824"/>
            <a:ext cx="4962907" cy="11805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80"/>
              </a:lnSpc>
            </a:pPr>
            <a:r>
              <a:rPr lang="es-E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Paragraph</a:t>
            </a:r>
            <a:r>
              <a:rPr lang="es-E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es-E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s-E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columns</a:t>
            </a:r>
            <a:endParaRPr lang="es-E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27C88D0-A05A-554F-8E4A-1BDD0043059F}"/>
              </a:ext>
            </a:extLst>
          </p:cNvPr>
          <p:cNvSpPr txBox="1"/>
          <p:nvPr/>
        </p:nvSpPr>
        <p:spPr>
          <a:xfrm>
            <a:off x="479426" y="2494630"/>
            <a:ext cx="11233149" cy="3730317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>
              <a:lnSpc>
                <a:spcPts val="2220"/>
              </a:lnSpc>
            </a:pP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Lorem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ipsum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dolor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consectetur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adipiscing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elit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Aliquam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quam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tristique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tellus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eleifend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porttitor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Aenean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vitae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tincidunt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ex.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eros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mauris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b="1" dirty="0" err="1">
                <a:solidFill>
                  <a:schemeClr val="accent1"/>
                </a:solidFill>
              </a:rPr>
              <a:t>laoreet</a:t>
            </a:r>
            <a:r>
              <a:rPr lang="es-ES" sz="1400" b="1" dirty="0">
                <a:solidFill>
                  <a:schemeClr val="accent1"/>
                </a:solidFill>
              </a:rPr>
              <a:t> at </a:t>
            </a:r>
            <a:r>
              <a:rPr lang="es-ES" sz="1400" b="1" dirty="0" err="1">
                <a:solidFill>
                  <a:schemeClr val="accent1"/>
                </a:solidFill>
              </a:rPr>
              <a:t>pretium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id,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blandit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turpis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In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massa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nunc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vulputate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dictum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magna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feugiat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</a:p>
          <a:p>
            <a:pPr>
              <a:lnSpc>
                <a:spcPts val="2220"/>
              </a:lnSpc>
            </a:pPr>
            <a:endParaRPr lang="es-ES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lnSpc>
                <a:spcPts val="2220"/>
              </a:lnSpc>
            </a:pP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Nulla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imperdiet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nisl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nunc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volutpat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sed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hendrerit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nulla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dignissim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Suspendisse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ornare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vestibulum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enim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pellentesque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Integer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et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nisl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libero lacinia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elementum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eget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feugiat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libero.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ornare, ante id </a:t>
            </a:r>
            <a:r>
              <a:rPr lang="es-ES" sz="1400" b="1" dirty="0" err="1">
                <a:solidFill>
                  <a:schemeClr val="accent1"/>
                </a:solidFill>
              </a:rPr>
              <a:t>ullamcorper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b="1" dirty="0" err="1">
                <a:solidFill>
                  <a:schemeClr val="accent1"/>
                </a:solidFill>
              </a:rPr>
              <a:t>dignissim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nulla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arcu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porttitor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quam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eget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interdum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sapien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purus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eu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odio.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Pellentesque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ultricies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diam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vitae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sapien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variu</a:t>
            </a:r>
            <a:endParaRPr lang="es-ES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lnSpc>
                <a:spcPts val="2220"/>
              </a:lnSpc>
            </a:pP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Morbi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aliquet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a libero 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hendrerit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In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feugiat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cursus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sagittis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Nunc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tellus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turpis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auctor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Morbi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lorem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venenatis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laoreet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nisi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euismod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justo.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Nam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dignissim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massa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vitae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porttitor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Suspendisse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ornare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vestibulum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enim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pellentesque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scelerisque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tempus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justo, et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scelerisque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erat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interdum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non. </a:t>
            </a:r>
          </a:p>
          <a:p>
            <a:pPr>
              <a:lnSpc>
                <a:spcPts val="2220"/>
              </a:lnSpc>
            </a:pPr>
            <a:endParaRPr lang="es-ES" sz="14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>
              <a:lnSpc>
                <a:spcPts val="2220"/>
              </a:lnSpc>
            </a:pP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Phasellus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lobortis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magna et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lacinia,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vel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posuere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turpis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efficitur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Vestibulum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scelerisque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nec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odio in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maximus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iaculis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leo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vulputate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lobortis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faucibus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nibh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non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elementum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eros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mauris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laoreet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at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pretium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blandit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turpis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In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massa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nunc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vulputate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dictum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Proin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eros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mauris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b="1" dirty="0" err="1">
                <a:solidFill>
                  <a:schemeClr val="accent1"/>
                </a:solidFill>
              </a:rPr>
              <a:t>laoreet</a:t>
            </a:r>
            <a:r>
              <a:rPr lang="es-ES" sz="1400" b="1" dirty="0">
                <a:solidFill>
                  <a:schemeClr val="accent1"/>
                </a:solidFill>
              </a:rPr>
              <a:t> at </a:t>
            </a:r>
            <a:r>
              <a:rPr lang="es-ES" sz="1400" b="1" dirty="0" err="1">
                <a:solidFill>
                  <a:schemeClr val="accent1"/>
                </a:solidFill>
              </a:rPr>
              <a:t>pretium</a:t>
            </a:r>
            <a:r>
              <a:rPr lang="es-ES" sz="1400" b="1" dirty="0">
                <a:solidFill>
                  <a:schemeClr val="accent1"/>
                </a:solidFill>
              </a:rPr>
              <a:t> 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id,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blandit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sit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amet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turpis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 In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malesuada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massa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id nunc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vulputate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quis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dictum</a:t>
            </a:r>
            <a:r>
              <a:rPr lang="es-ES" sz="14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 magna </a:t>
            </a:r>
            <a:r>
              <a:rPr lang="es-ES" sz="1400" dirty="0" err="1">
                <a:solidFill>
                  <a:schemeClr val="tx1">
                    <a:lumMod val="90000"/>
                    <a:lumOff val="10000"/>
                  </a:schemeClr>
                </a:solidFill>
              </a:rPr>
              <a:t>feugiat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59744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1453FE4F-1C02-574A-B524-95CA4625F874}"/>
              </a:ext>
            </a:extLst>
          </p:cNvPr>
          <p:cNvSpPr/>
          <p:nvPr/>
        </p:nvSpPr>
        <p:spPr>
          <a:xfrm>
            <a:off x="6085490" y="562709"/>
            <a:ext cx="5616575" cy="5732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1D35779-419D-EA45-BB14-2F3886F155FC}"/>
              </a:ext>
            </a:extLst>
          </p:cNvPr>
          <p:cNvSpPr/>
          <p:nvPr/>
        </p:nvSpPr>
        <p:spPr>
          <a:xfrm>
            <a:off x="468923" y="562709"/>
            <a:ext cx="5616575" cy="57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80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1CE8B80-C99A-3749-9733-5DD8155D265C}"/>
              </a:ext>
            </a:extLst>
          </p:cNvPr>
          <p:cNvSpPr txBox="1"/>
          <p:nvPr/>
        </p:nvSpPr>
        <p:spPr>
          <a:xfrm>
            <a:off x="1710419" y="2560022"/>
            <a:ext cx="3386221" cy="60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1200" dirty="0" err="1">
                <a:solidFill>
                  <a:schemeClr val="bg2"/>
                </a:solidFill>
              </a:rPr>
              <a:t>Vivamus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massa</a:t>
            </a:r>
            <a:r>
              <a:rPr lang="es-ES" sz="1200" dirty="0">
                <a:solidFill>
                  <a:schemeClr val="bg2"/>
                </a:solidFill>
              </a:rPr>
              <a:t> magna, </a:t>
            </a:r>
            <a:r>
              <a:rPr lang="es-ES" sz="1200" b="1" dirty="0" err="1">
                <a:solidFill>
                  <a:schemeClr val="bg2"/>
                </a:solidFill>
              </a:rPr>
              <a:t>vulputate</a:t>
            </a:r>
            <a:r>
              <a:rPr lang="es-ES" sz="1200" b="1" dirty="0">
                <a:solidFill>
                  <a:schemeClr val="bg2"/>
                </a:solidFill>
              </a:rPr>
              <a:t> </a:t>
            </a:r>
            <a:r>
              <a:rPr lang="es-ES" sz="1200" b="1" dirty="0" err="1">
                <a:solidFill>
                  <a:schemeClr val="bg2"/>
                </a:solidFill>
              </a:rPr>
              <a:t>vel</a:t>
            </a:r>
            <a:r>
              <a:rPr lang="es-ES" sz="1200" b="1" dirty="0">
                <a:solidFill>
                  <a:schemeClr val="bg2"/>
                </a:solidFill>
              </a:rPr>
              <a:t> </a:t>
            </a:r>
            <a:r>
              <a:rPr lang="es-ES" sz="1200" dirty="0">
                <a:solidFill>
                  <a:schemeClr val="bg2"/>
                </a:solidFill>
              </a:rPr>
              <a:t>tortor et, </a:t>
            </a:r>
            <a:r>
              <a:rPr lang="es-ES" sz="1200" dirty="0" err="1">
                <a:solidFill>
                  <a:schemeClr val="bg2"/>
                </a:solidFill>
              </a:rPr>
              <a:t>pulvinar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cursus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diam</a:t>
            </a:r>
            <a:endParaRPr lang="es-ES" sz="1200" dirty="0">
              <a:solidFill>
                <a:schemeClr val="bg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37AF55A-463A-014E-B671-DF86881C778B}"/>
              </a:ext>
            </a:extLst>
          </p:cNvPr>
          <p:cNvSpPr txBox="1"/>
          <p:nvPr/>
        </p:nvSpPr>
        <p:spPr>
          <a:xfrm>
            <a:off x="1710419" y="3569897"/>
            <a:ext cx="3715325" cy="873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1200" dirty="0" err="1">
                <a:solidFill>
                  <a:schemeClr val="bg2"/>
                </a:solidFill>
              </a:rPr>
              <a:t>Quisque</a:t>
            </a:r>
            <a:r>
              <a:rPr lang="es-ES" sz="1200" dirty="0">
                <a:solidFill>
                  <a:schemeClr val="bg2"/>
                </a:solidFill>
              </a:rPr>
              <a:t> sed </a:t>
            </a:r>
            <a:r>
              <a:rPr lang="es-ES" sz="1200" dirty="0" err="1">
                <a:solidFill>
                  <a:schemeClr val="bg2"/>
                </a:solidFill>
              </a:rPr>
              <a:t>felis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sit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amet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ipsum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fringilla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mattis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pretium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b="1" dirty="0" err="1">
                <a:solidFill>
                  <a:schemeClr val="bg2"/>
                </a:solidFill>
              </a:rPr>
              <a:t>lobortis</a:t>
            </a:r>
            <a:r>
              <a:rPr lang="es-ES" sz="1200" b="1" dirty="0">
                <a:solidFill>
                  <a:schemeClr val="bg2"/>
                </a:solidFill>
              </a:rPr>
              <a:t> </a:t>
            </a:r>
            <a:r>
              <a:rPr lang="es-ES" sz="1200" b="1" dirty="0" err="1">
                <a:solidFill>
                  <a:schemeClr val="bg2"/>
                </a:solidFill>
              </a:rPr>
              <a:t>risus</a:t>
            </a:r>
            <a:r>
              <a:rPr lang="es-ES" sz="1200" dirty="0">
                <a:solidFill>
                  <a:schemeClr val="bg2"/>
                </a:solidFill>
              </a:rPr>
              <a:t>, in </a:t>
            </a:r>
            <a:r>
              <a:rPr lang="es-ES" sz="1200" dirty="0" err="1">
                <a:solidFill>
                  <a:schemeClr val="bg2"/>
                </a:solidFill>
              </a:rPr>
              <a:t>sagittis</a:t>
            </a:r>
            <a:r>
              <a:rPr lang="es-ES" sz="1200" dirty="0">
                <a:solidFill>
                  <a:schemeClr val="bg2"/>
                </a:solidFill>
              </a:rPr>
              <a:t> urna </a:t>
            </a:r>
            <a:r>
              <a:rPr lang="es-ES" sz="1200" dirty="0" err="1">
                <a:solidFill>
                  <a:schemeClr val="bg2"/>
                </a:solidFill>
              </a:rPr>
              <a:t>placerat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sit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amet</a:t>
            </a:r>
            <a:r>
              <a:rPr lang="es-ES" sz="1200" dirty="0">
                <a:solidFill>
                  <a:schemeClr val="bg2"/>
                </a:solidFill>
              </a:rPr>
              <a:t>. 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90382CA-50E5-B040-802A-2854AE50CA40}"/>
              </a:ext>
            </a:extLst>
          </p:cNvPr>
          <p:cNvSpPr txBox="1"/>
          <p:nvPr/>
        </p:nvSpPr>
        <p:spPr>
          <a:xfrm>
            <a:off x="1710419" y="4735176"/>
            <a:ext cx="3532445" cy="60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80"/>
              </a:lnSpc>
            </a:pPr>
            <a:r>
              <a:rPr lang="es-ES" sz="1200" b="1" dirty="0" err="1">
                <a:solidFill>
                  <a:schemeClr val="bg2"/>
                </a:solidFill>
              </a:rPr>
              <a:t>Vivamus</a:t>
            </a:r>
            <a:r>
              <a:rPr lang="es-ES" sz="1200" b="1" dirty="0">
                <a:solidFill>
                  <a:schemeClr val="bg2"/>
                </a:solidFill>
              </a:rPr>
              <a:t> </a:t>
            </a:r>
            <a:r>
              <a:rPr lang="es-ES" sz="1200" b="1" dirty="0" err="1">
                <a:solidFill>
                  <a:schemeClr val="bg2"/>
                </a:solidFill>
              </a:rPr>
              <a:t>massa</a:t>
            </a:r>
            <a:r>
              <a:rPr lang="es-ES" sz="1200" b="1" dirty="0">
                <a:solidFill>
                  <a:schemeClr val="bg2"/>
                </a:solidFill>
              </a:rPr>
              <a:t> </a:t>
            </a:r>
            <a:r>
              <a:rPr lang="es-ES" sz="1200" dirty="0">
                <a:solidFill>
                  <a:schemeClr val="bg2"/>
                </a:solidFill>
              </a:rPr>
              <a:t>magna, </a:t>
            </a:r>
            <a:r>
              <a:rPr lang="es-ES" sz="1200" dirty="0" err="1">
                <a:solidFill>
                  <a:schemeClr val="bg2"/>
                </a:solidFill>
              </a:rPr>
              <a:t>vulputate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vel</a:t>
            </a:r>
            <a:r>
              <a:rPr lang="es-ES" sz="1200" dirty="0">
                <a:solidFill>
                  <a:schemeClr val="bg2"/>
                </a:solidFill>
              </a:rPr>
              <a:t> tortor et, </a:t>
            </a:r>
            <a:r>
              <a:rPr lang="es-ES" sz="1200" dirty="0" err="1">
                <a:solidFill>
                  <a:schemeClr val="bg2"/>
                </a:solidFill>
              </a:rPr>
              <a:t>pulvinar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cursus</a:t>
            </a:r>
            <a:r>
              <a:rPr lang="es-ES" sz="1200" dirty="0">
                <a:solidFill>
                  <a:schemeClr val="bg2"/>
                </a:solidFill>
              </a:rPr>
              <a:t> </a:t>
            </a:r>
            <a:r>
              <a:rPr lang="es-ES" sz="1200" dirty="0" err="1">
                <a:solidFill>
                  <a:schemeClr val="bg2"/>
                </a:solidFill>
              </a:rPr>
              <a:t>diam</a:t>
            </a:r>
            <a:endParaRPr lang="es-ES" sz="1200" dirty="0">
              <a:solidFill>
                <a:schemeClr val="bg2"/>
              </a:solidFill>
            </a:endParaRPr>
          </a:p>
        </p:txBody>
      </p:sp>
      <p:pic>
        <p:nvPicPr>
          <p:cNvPr id="15" name="Marcador de posición de imagen 14">
            <a:extLst>
              <a:ext uri="{FF2B5EF4-FFF2-40B4-BE49-F238E27FC236}">
                <a16:creationId xmlns:a16="http://schemas.microsoft.com/office/drawing/2014/main" id="{951435BE-76E2-F44C-BE11-3641B25AB6F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" r="70"/>
          <a:stretch/>
        </p:blipFill>
        <p:spPr>
          <a:xfrm>
            <a:off x="6096000" y="563563"/>
            <a:ext cx="5608638" cy="57308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C7CA2F1-DA79-8546-A6D6-0BCCC5BE9CBF}"/>
              </a:ext>
            </a:extLst>
          </p:cNvPr>
          <p:cNvSpPr txBox="1"/>
          <p:nvPr/>
        </p:nvSpPr>
        <p:spPr>
          <a:xfrm>
            <a:off x="489935" y="831169"/>
            <a:ext cx="112121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8000" b="1" dirty="0" err="1">
                <a:solidFill>
                  <a:schemeClr val="bg2"/>
                </a:solidFill>
              </a:rPr>
              <a:t>Teamwork</a:t>
            </a:r>
            <a:endParaRPr lang="es-ES" sz="8000" b="1" dirty="0">
              <a:solidFill>
                <a:schemeClr val="bg2"/>
              </a:solidFill>
            </a:endParaRPr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B504DE34-7E23-F346-B4E0-3888CA342D49}"/>
              </a:ext>
            </a:extLst>
          </p:cNvPr>
          <p:cNvSpPr/>
          <p:nvPr/>
        </p:nvSpPr>
        <p:spPr>
          <a:xfrm>
            <a:off x="931530" y="4840726"/>
            <a:ext cx="512327" cy="498911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E334F1BF-C630-0C46-A7AE-962431CDA645}"/>
              </a:ext>
            </a:extLst>
          </p:cNvPr>
          <p:cNvSpPr/>
          <p:nvPr/>
        </p:nvSpPr>
        <p:spPr>
          <a:xfrm>
            <a:off x="930692" y="2669085"/>
            <a:ext cx="513165" cy="386551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12889830-72D1-1A4A-896C-8A110EEB1394}"/>
              </a:ext>
            </a:extLst>
          </p:cNvPr>
          <p:cNvSpPr/>
          <p:nvPr/>
        </p:nvSpPr>
        <p:spPr>
          <a:xfrm>
            <a:off x="868479" y="3657548"/>
            <a:ext cx="512067" cy="548104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accent3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418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2">
      <a:dk1>
        <a:srgbClr val="232323"/>
      </a:dk1>
      <a:lt1>
        <a:srgbClr val="0599F1"/>
      </a:lt1>
      <a:dk2>
        <a:srgbClr val="14203C"/>
      </a:dk2>
      <a:lt2>
        <a:srgbClr val="FFFFFF"/>
      </a:lt2>
      <a:accent1>
        <a:srgbClr val="0F78FF"/>
      </a:accent1>
      <a:accent2>
        <a:srgbClr val="306BAC"/>
      </a:accent2>
      <a:accent3>
        <a:srgbClr val="6F9CEB"/>
      </a:accent3>
      <a:accent4>
        <a:srgbClr val="98B9F2"/>
      </a:accent4>
      <a:accent5>
        <a:srgbClr val="5B9BD5"/>
      </a:accent5>
      <a:accent6>
        <a:srgbClr val="5B55D5"/>
      </a:accent6>
      <a:hlink>
        <a:srgbClr val="0076E9"/>
      </a:hlink>
      <a:folHlink>
        <a:srgbClr val="0076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{F7A11280-9757-C943-817C-A6F49E956FED}tf16401378</Template>
  <TotalTime>2185</TotalTime>
  <Words>2326</Words>
  <Application>Microsoft Macintosh PowerPoint</Application>
  <PresentationFormat>Panorámica</PresentationFormat>
  <Paragraphs>277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Arial</vt:lpstr>
      <vt:lpstr>Calibri</vt:lpstr>
      <vt:lpstr>HelveticaNeue-UltraLight</vt:lpstr>
      <vt:lpstr>Roboto</vt:lpstr>
      <vt:lpstr>Roboto Light</vt:lpstr>
      <vt:lpstr>Source Sans Pro</vt:lpstr>
      <vt:lpstr>Tema de Office</vt:lpstr>
      <vt:lpstr>Presentación de PowerPoint</vt:lpstr>
      <vt:lpstr>Presentación de PowerPoint</vt:lpstr>
      <vt:lpstr>Index</vt:lpstr>
      <vt:lpstr>Event  Agenda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Yolanda Tamayo Oya</cp:lastModifiedBy>
  <cp:revision>167</cp:revision>
  <dcterms:created xsi:type="dcterms:W3CDTF">2019-03-02T16:08:49Z</dcterms:created>
  <dcterms:modified xsi:type="dcterms:W3CDTF">2019-08-31T21:22:17Z</dcterms:modified>
</cp:coreProperties>
</file>