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28"/>
  </p:handoutMasterIdLst>
  <p:sldIdLst>
    <p:sldId id="256" r:id="rId2"/>
    <p:sldId id="1224" r:id="rId3"/>
    <p:sldId id="258" r:id="rId4"/>
    <p:sldId id="257" r:id="rId5"/>
    <p:sldId id="270" r:id="rId6"/>
    <p:sldId id="272" r:id="rId7"/>
    <p:sldId id="261" r:id="rId8"/>
    <p:sldId id="259" r:id="rId9"/>
    <p:sldId id="269" r:id="rId10"/>
    <p:sldId id="1225" r:id="rId11"/>
    <p:sldId id="262" r:id="rId12"/>
    <p:sldId id="263" r:id="rId13"/>
    <p:sldId id="260" r:id="rId14"/>
    <p:sldId id="264" r:id="rId15"/>
    <p:sldId id="267" r:id="rId16"/>
    <p:sldId id="266" r:id="rId17"/>
    <p:sldId id="1227" r:id="rId18"/>
    <p:sldId id="1229" r:id="rId19"/>
    <p:sldId id="1230" r:id="rId20"/>
    <p:sldId id="265" r:id="rId21"/>
    <p:sldId id="273" r:id="rId22"/>
    <p:sldId id="1228" r:id="rId23"/>
    <p:sldId id="268" r:id="rId24"/>
    <p:sldId id="271" r:id="rId25"/>
    <p:sldId id="1249" r:id="rId26"/>
    <p:sldId id="1248" r:id="rId2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F1C"/>
    <a:srgbClr val="F3F3F3"/>
    <a:srgbClr val="011627"/>
    <a:srgbClr val="FF3E68"/>
    <a:srgbClr val="D8A2FF"/>
    <a:srgbClr val="41EAD4"/>
    <a:srgbClr val="F71735"/>
    <a:srgbClr val="65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50"/>
    <p:restoredTop sz="94674"/>
  </p:normalViewPr>
  <p:slideViewPr>
    <p:cSldViewPr snapToGrid="0" snapToObjects="1">
      <p:cViewPr varScale="1">
        <p:scale>
          <a:sx n="140" d="100"/>
          <a:sy n="140" d="100"/>
        </p:scale>
        <p:origin x="1240" y="200"/>
      </p:cViewPr>
      <p:guideLst>
        <p:guide orient="horz" pos="686"/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09" d="100"/>
          <a:sy n="109" d="100"/>
        </p:scale>
        <p:origin x="534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EAF4C56-4A4D-9D41-A5FD-A471D71ED2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38B2812-6FAA-D942-8227-FE056F1296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3CC3A8-1427-224C-9120-6E2BB946507D}" type="datetimeFigureOut">
              <a:rPr lang="es-ES" smtClean="0"/>
              <a:t>14/5/19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4452A85-17A8-004F-BA0C-45DECEEEAA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8807CCE-A2E4-C042-905E-90BBBF16211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BE358-B72D-8A48-B476-CB67943CAA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1644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589F79-1001-1043-9CEA-E33CB999D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5C5E82A-B267-2845-B22F-64254A7C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7075AA-C41E-0F41-973C-89ABEBFBD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0F843-249D-C242-A532-A3691FCA920C}" type="datetimeFigureOut">
              <a:rPr lang="es-ES" smtClean="0"/>
              <a:t>14/5/19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D16808-A254-F34E-AE94-69B9D4B0D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17B2E7-F3D4-5743-925E-91BF50774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1AF5-B825-D343-8BBE-D8B31EBA75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842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8EBC0469-F463-5B49-878E-6BA3EC2CD2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16725" y="843320"/>
            <a:ext cx="4364038" cy="4833580"/>
          </a:xfrm>
          <a:solidFill>
            <a:srgbClr val="F3F3F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10339E7-4A06-A24B-A417-C3BE917874DF}"/>
              </a:ext>
            </a:extLst>
          </p:cNvPr>
          <p:cNvSpPr txBox="1">
            <a:spLocks/>
          </p:cNvSpPr>
          <p:nvPr userDrawn="1"/>
        </p:nvSpPr>
        <p:spPr>
          <a:xfrm>
            <a:off x="11353801" y="6356350"/>
            <a:ext cx="838199" cy="365126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100" b="0" i="0" spc="3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pPr algn="ctr"/>
              <a:t>‹Nº›</a:t>
            </a:fld>
            <a:endParaRPr lang="en-US" sz="1100" b="0" i="0" spc="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10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width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7">
            <a:extLst>
              <a:ext uri="{FF2B5EF4-FFF2-40B4-BE49-F238E27FC236}">
                <a16:creationId xmlns:a16="http://schemas.microsoft.com/office/drawing/2014/main" id="{57AF84DC-972F-D241-8E9F-AE042701A63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rgbClr val="F3F3F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AE3CEBA3-664F-4348-99FF-740E8ED77B2A}"/>
              </a:ext>
            </a:extLst>
          </p:cNvPr>
          <p:cNvSpPr txBox="1">
            <a:spLocks/>
          </p:cNvSpPr>
          <p:nvPr userDrawn="1"/>
        </p:nvSpPr>
        <p:spPr>
          <a:xfrm>
            <a:off x="11353801" y="6356350"/>
            <a:ext cx="838199" cy="365126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100" b="0" i="0" spc="3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pPr algn="ctr"/>
              <a:t>‹Nº›</a:t>
            </a:fld>
            <a:endParaRPr lang="en-US" sz="1100" b="0" i="0" spc="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82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7">
            <a:extLst>
              <a:ext uri="{FF2B5EF4-FFF2-40B4-BE49-F238E27FC236}">
                <a16:creationId xmlns:a16="http://schemas.microsoft.com/office/drawing/2014/main" id="{0C3A8F46-5293-2D48-BEF6-6323F2A412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57510" y="2370990"/>
            <a:ext cx="2455177" cy="2230393"/>
          </a:xfrm>
          <a:solidFill>
            <a:srgbClr val="F3F3F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0" name="Marcador de posición de imagen 7">
            <a:extLst>
              <a:ext uri="{FF2B5EF4-FFF2-40B4-BE49-F238E27FC236}">
                <a16:creationId xmlns:a16="http://schemas.microsoft.com/office/drawing/2014/main" id="{7E8A6453-8731-3943-9D0A-4821E2F07F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70667" y="2370990"/>
            <a:ext cx="2455177" cy="2230393"/>
          </a:xfrm>
          <a:solidFill>
            <a:srgbClr val="F3F3F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Marcador de posición de imagen 7">
            <a:extLst>
              <a:ext uri="{FF2B5EF4-FFF2-40B4-BE49-F238E27FC236}">
                <a16:creationId xmlns:a16="http://schemas.microsoft.com/office/drawing/2014/main" id="{05499B69-4DC7-D247-AB1A-DB896DF1223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01930" y="2370990"/>
            <a:ext cx="2455177" cy="2230393"/>
          </a:xfrm>
          <a:solidFill>
            <a:srgbClr val="F3F3F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174E5DC-9EF0-AC4E-9E49-BF685F993F20}"/>
              </a:ext>
            </a:extLst>
          </p:cNvPr>
          <p:cNvSpPr txBox="1">
            <a:spLocks/>
          </p:cNvSpPr>
          <p:nvPr userDrawn="1"/>
        </p:nvSpPr>
        <p:spPr>
          <a:xfrm>
            <a:off x="11353801" y="6356350"/>
            <a:ext cx="838199" cy="365126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100" b="0" i="0" spc="3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pPr algn="ctr"/>
              <a:t>‹Nº›</a:t>
            </a:fld>
            <a:endParaRPr lang="en-US" sz="1100" b="0" i="0" spc="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32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7">
            <a:extLst>
              <a:ext uri="{FF2B5EF4-FFF2-40B4-BE49-F238E27FC236}">
                <a16:creationId xmlns:a16="http://schemas.microsoft.com/office/drawing/2014/main" id="{280AD06C-8F86-274E-AB21-0966CDADD6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290" y="2448566"/>
            <a:ext cx="1577971" cy="1930786"/>
          </a:xfrm>
          <a:solidFill>
            <a:srgbClr val="F3F3F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0" name="Marcador de posición de imagen 7">
            <a:extLst>
              <a:ext uri="{FF2B5EF4-FFF2-40B4-BE49-F238E27FC236}">
                <a16:creationId xmlns:a16="http://schemas.microsoft.com/office/drawing/2014/main" id="{67DF3B57-67E5-694D-B8A3-0D05B81F208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67521" y="2448566"/>
            <a:ext cx="1608727" cy="1930786"/>
          </a:xfrm>
          <a:solidFill>
            <a:srgbClr val="F3F3F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Marcador de posición de imagen 7">
            <a:extLst>
              <a:ext uri="{FF2B5EF4-FFF2-40B4-BE49-F238E27FC236}">
                <a16:creationId xmlns:a16="http://schemas.microsoft.com/office/drawing/2014/main" id="{43FA8B41-E54C-1A49-A461-BA172C83E3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33763" y="2448566"/>
            <a:ext cx="1608727" cy="1930786"/>
          </a:xfrm>
          <a:solidFill>
            <a:srgbClr val="F3F3F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FADCED4-975F-894D-8B53-F69F94333907}"/>
              </a:ext>
            </a:extLst>
          </p:cNvPr>
          <p:cNvSpPr txBox="1">
            <a:spLocks/>
          </p:cNvSpPr>
          <p:nvPr userDrawn="1"/>
        </p:nvSpPr>
        <p:spPr>
          <a:xfrm>
            <a:off x="11353801" y="6356350"/>
            <a:ext cx="838199" cy="365126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100" b="0" i="0" spc="3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pPr algn="ctr"/>
              <a:t>‹Nº›</a:t>
            </a:fld>
            <a:endParaRPr lang="en-US" sz="1100" b="0" i="0" spc="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37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7">
            <a:extLst>
              <a:ext uri="{FF2B5EF4-FFF2-40B4-BE49-F238E27FC236}">
                <a16:creationId xmlns:a16="http://schemas.microsoft.com/office/drawing/2014/main" id="{620E4F98-88DD-3F4D-97D0-E7C70306EC2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01491" y="0"/>
            <a:ext cx="7190509" cy="6858000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EFA041F-B88F-8447-828B-8B1F327D68E4}"/>
              </a:ext>
            </a:extLst>
          </p:cNvPr>
          <p:cNvSpPr txBox="1">
            <a:spLocks/>
          </p:cNvSpPr>
          <p:nvPr userDrawn="1"/>
        </p:nvSpPr>
        <p:spPr>
          <a:xfrm>
            <a:off x="11353801" y="6356350"/>
            <a:ext cx="838199" cy="365126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100" b="0" i="0" spc="3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pPr algn="ctr"/>
              <a:t>‹Nº›</a:t>
            </a:fld>
            <a:endParaRPr lang="en-US" sz="1100" b="0" i="0" spc="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41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7">
            <a:extLst>
              <a:ext uri="{FF2B5EF4-FFF2-40B4-BE49-F238E27FC236}">
                <a16:creationId xmlns:a16="http://schemas.microsoft.com/office/drawing/2014/main" id="{E6F419A4-988B-EE44-A6D1-3962B66BA2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B467863-4217-4E4E-BE06-CAA9E07F8D50}"/>
              </a:ext>
            </a:extLst>
          </p:cNvPr>
          <p:cNvSpPr txBox="1">
            <a:spLocks/>
          </p:cNvSpPr>
          <p:nvPr userDrawn="1"/>
        </p:nvSpPr>
        <p:spPr>
          <a:xfrm>
            <a:off x="11353801" y="6356350"/>
            <a:ext cx="838199" cy="365126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100" b="0" i="0" spc="3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pPr algn="ctr"/>
              <a:t>‹Nº›</a:t>
            </a:fld>
            <a:endParaRPr lang="en-US" sz="1100" b="0" i="0" spc="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38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3B67080-AF3E-DB4B-B87C-860564BA8DB3}"/>
              </a:ext>
            </a:extLst>
          </p:cNvPr>
          <p:cNvSpPr txBox="1">
            <a:spLocks/>
          </p:cNvSpPr>
          <p:nvPr userDrawn="1"/>
        </p:nvSpPr>
        <p:spPr>
          <a:xfrm>
            <a:off x="11353801" y="6356350"/>
            <a:ext cx="838199" cy="365126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100" b="0" i="0" spc="3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pPr algn="ctr"/>
              <a:t>‹Nº›</a:t>
            </a:fld>
            <a:endParaRPr lang="en-US" sz="1100" b="0" i="0" spc="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34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EDE449B-A1F8-6D41-83A5-0F98D45E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D8E0-051D-8649-B8F9-CE7452FD8CA5}" type="datetimeFigureOut">
              <a:rPr lang="es-ES" smtClean="0"/>
              <a:t>14/5/19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3FE1BAB-AB37-BB4F-B81C-AA4C25659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C2E82E3-4624-7748-A7E5-91452B67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A4-F43B-E449-866C-00A4D770B3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161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BB9F966-9AEB-E247-A9FD-CA4341AF4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FA7B28C-1584-9740-8D5E-4DB954EFB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30FAF7-BCBF-214F-984C-FA9BA6F9B4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0F843-249D-C242-A532-A3691FCA920C}" type="datetimeFigureOut">
              <a:rPr lang="es-ES" smtClean="0"/>
              <a:t>14/5/19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ACD9A0E-ECBB-1844-9788-5B50C5C212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2364A6-11FE-3442-A7AD-37E66F449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C1AF5-B825-D343-8BBE-D8B31EBA75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8096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55" r:id="rId7"/>
    <p:sldLayoutId id="2147483660" r:id="rId8"/>
    <p:sldLayoutId id="2147483666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" TargetMode="External"/><Relationship Id="rId2" Type="http://schemas.openxmlformats.org/officeDocument/2006/relationships/hyperlink" Target="https://unsplash.com/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hyperlink" Target="https://niceandserious.com/" TargetMode="External"/><Relationship Id="rId4" Type="http://schemas.openxmlformats.org/officeDocument/2006/relationships/hyperlink" Target="http://www.slidecoretemplates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26">
            <a:extLst>
              <a:ext uri="{FF2B5EF4-FFF2-40B4-BE49-F238E27FC236}">
                <a16:creationId xmlns:a16="http://schemas.microsoft.com/office/drawing/2014/main" id="{EAE2259D-E8D0-4C42-B0CC-1E56126C851F}"/>
              </a:ext>
            </a:extLst>
          </p:cNvPr>
          <p:cNvSpPr/>
          <p:nvPr/>
        </p:nvSpPr>
        <p:spPr>
          <a:xfrm>
            <a:off x="0" y="0"/>
            <a:ext cx="12192000" cy="6887006"/>
          </a:xfrm>
          <a:prstGeom prst="rect">
            <a:avLst/>
          </a:prstGeom>
          <a:solidFill>
            <a:srgbClr val="41EA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 dirty="0"/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5760DBB7-2B6F-A648-8860-9BC8E9527ECC}"/>
              </a:ext>
            </a:extLst>
          </p:cNvPr>
          <p:cNvGrpSpPr/>
          <p:nvPr/>
        </p:nvGrpSpPr>
        <p:grpSpPr>
          <a:xfrm>
            <a:off x="1752599" y="772889"/>
            <a:ext cx="8577943" cy="5380726"/>
            <a:chOff x="1740040" y="1200178"/>
            <a:chExt cx="9126853" cy="4539943"/>
          </a:xfrm>
        </p:grpSpPr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53CC1E44-D210-574B-AC7C-C8880C25642B}"/>
                </a:ext>
              </a:extLst>
            </p:cNvPr>
            <p:cNvSpPr/>
            <p:nvPr/>
          </p:nvSpPr>
          <p:spPr>
            <a:xfrm>
              <a:off x="2499149" y="1657956"/>
              <a:ext cx="8367744" cy="4082165"/>
            </a:xfrm>
            <a:prstGeom prst="rect">
              <a:avLst/>
            </a:prstGeom>
            <a:solidFill>
              <a:srgbClr val="41EA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FF20D497-8B24-6143-9295-8EA99B333534}"/>
                </a:ext>
              </a:extLst>
            </p:cNvPr>
            <p:cNvSpPr/>
            <p:nvPr/>
          </p:nvSpPr>
          <p:spPr>
            <a:xfrm>
              <a:off x="1740040" y="1200178"/>
              <a:ext cx="8711920" cy="4145527"/>
            </a:xfrm>
            <a:prstGeom prst="rect">
              <a:avLst/>
            </a:prstGeom>
            <a:solidFill>
              <a:srgbClr val="0116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00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32E66FDE-E4A0-6443-A64D-59966E8CD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5314" y="1801859"/>
            <a:ext cx="12192000" cy="1470148"/>
          </a:xfrm>
        </p:spPr>
        <p:txBody>
          <a:bodyPr>
            <a:noAutofit/>
          </a:bodyPr>
          <a:lstStyle/>
          <a:p>
            <a:r>
              <a:rPr lang="es-ES" sz="10000" b="1" dirty="0" err="1">
                <a:solidFill>
                  <a:schemeClr val="bg1"/>
                </a:solidFill>
                <a:latin typeface="+mn-lt"/>
              </a:rPr>
              <a:t>Mal</a:t>
            </a:r>
            <a:r>
              <a:rPr lang="es-ES" sz="10000" b="1" dirty="0" err="1">
                <a:solidFill>
                  <a:srgbClr val="FF9F1C"/>
                </a:solidFill>
                <a:latin typeface="+mn-lt"/>
              </a:rPr>
              <a:t>mo</a:t>
            </a:r>
            <a:r>
              <a:rPr lang="es-ES" sz="10000" b="1" dirty="0">
                <a:solidFill>
                  <a:srgbClr val="FF9F1C"/>
                </a:solidFill>
                <a:latin typeface="+mn-lt"/>
              </a:rPr>
              <a:t>!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C85B5B-CFDE-D246-BB3A-5012F4C45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9205" y="3350606"/>
            <a:ext cx="6373952" cy="92223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" sz="2800" dirty="0">
                <a:solidFill>
                  <a:schemeClr val="bg1"/>
                </a:solidFill>
              </a:rPr>
              <a:t>Express your ideas in this template to show the world your potential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4049C447-36F3-D840-A884-5BC3883B4DE9}"/>
              </a:ext>
            </a:extLst>
          </p:cNvPr>
          <p:cNvSpPr txBox="1"/>
          <p:nvPr/>
        </p:nvSpPr>
        <p:spPr>
          <a:xfrm>
            <a:off x="-65315" y="4661740"/>
            <a:ext cx="12192000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spc="300" dirty="0">
                <a:solidFill>
                  <a:schemeClr val="bg1">
                    <a:alpha val="70000"/>
                  </a:schemeClr>
                </a:solidFill>
                <a:ea typeface="Source Sans Pro" charset="0"/>
                <a:cs typeface="Source Sans Pro" charset="0"/>
              </a:rPr>
              <a:t>- A SLIDECORE PRESENTATION - </a:t>
            </a: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327AE753-6EFB-BF47-B7E4-41FBFD6D743B}"/>
              </a:ext>
            </a:extLst>
          </p:cNvPr>
          <p:cNvCxnSpPr>
            <a:cxnSpLocks/>
          </p:cNvCxnSpPr>
          <p:nvPr/>
        </p:nvCxnSpPr>
        <p:spPr>
          <a:xfrm>
            <a:off x="803275" y="4751977"/>
            <a:ext cx="1586867" cy="0"/>
          </a:xfrm>
          <a:prstGeom prst="line">
            <a:avLst/>
          </a:prstGeom>
          <a:ln w="698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AB8F5047-78C8-D045-8497-906DFC0109D5}"/>
              </a:ext>
            </a:extLst>
          </p:cNvPr>
          <p:cNvCxnSpPr>
            <a:cxnSpLocks/>
          </p:cNvCxnSpPr>
          <p:nvPr/>
        </p:nvCxnSpPr>
        <p:spPr>
          <a:xfrm>
            <a:off x="2210968" y="5317085"/>
            <a:ext cx="605971" cy="0"/>
          </a:xfrm>
          <a:prstGeom prst="line">
            <a:avLst/>
          </a:prstGeom>
          <a:ln w="698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CBBAEAF7-3A45-4845-8301-87FF63355250}"/>
              </a:ext>
            </a:extLst>
          </p:cNvPr>
          <p:cNvCxnSpPr>
            <a:cxnSpLocks/>
          </p:cNvCxnSpPr>
          <p:nvPr/>
        </p:nvCxnSpPr>
        <p:spPr>
          <a:xfrm>
            <a:off x="9327438" y="1339670"/>
            <a:ext cx="1586867" cy="0"/>
          </a:xfrm>
          <a:prstGeom prst="line">
            <a:avLst/>
          </a:prstGeom>
          <a:ln w="698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4B3A3891-3DD9-AC43-8D96-47FEE0E1485F}"/>
              </a:ext>
            </a:extLst>
          </p:cNvPr>
          <p:cNvCxnSpPr>
            <a:cxnSpLocks/>
          </p:cNvCxnSpPr>
          <p:nvPr/>
        </p:nvCxnSpPr>
        <p:spPr>
          <a:xfrm>
            <a:off x="8810172" y="1861648"/>
            <a:ext cx="605971" cy="0"/>
          </a:xfrm>
          <a:prstGeom prst="line">
            <a:avLst/>
          </a:prstGeom>
          <a:ln w="698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n 25">
            <a:extLst>
              <a:ext uri="{FF2B5EF4-FFF2-40B4-BE49-F238E27FC236}">
                <a16:creationId xmlns:a16="http://schemas.microsoft.com/office/drawing/2014/main" id="{B3375BC7-3269-334A-871A-E5E7E5646A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42313">
            <a:off x="9814148" y="1975856"/>
            <a:ext cx="1412350" cy="3784180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4163D136-6F9C-B042-B8C3-51015A36A7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253" y="704386"/>
            <a:ext cx="1759012" cy="190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52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76B5775-CD05-A144-80E2-A876BBEC8918}"/>
              </a:ext>
            </a:extLst>
          </p:cNvPr>
          <p:cNvSpPr/>
          <p:nvPr/>
        </p:nvSpPr>
        <p:spPr>
          <a:xfrm>
            <a:off x="0" y="4918364"/>
            <a:ext cx="12192000" cy="1968642"/>
          </a:xfrm>
          <a:prstGeom prst="rect">
            <a:avLst/>
          </a:prstGeom>
          <a:solidFill>
            <a:srgbClr val="41EAD4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C9F8D3-009C-8C4E-B0FB-E46B328ABE62}"/>
              </a:ext>
            </a:extLst>
          </p:cNvPr>
          <p:cNvGrpSpPr/>
          <p:nvPr/>
        </p:nvGrpSpPr>
        <p:grpSpPr>
          <a:xfrm>
            <a:off x="693330" y="955964"/>
            <a:ext cx="5776743" cy="5140036"/>
            <a:chOff x="1740040" y="1200178"/>
            <a:chExt cx="9266322" cy="4539943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AB872F85-A1E0-B64C-B1DA-8D3AA3A15205}"/>
                </a:ext>
              </a:extLst>
            </p:cNvPr>
            <p:cNvSpPr/>
            <p:nvPr/>
          </p:nvSpPr>
          <p:spPr>
            <a:xfrm>
              <a:off x="2638618" y="1516487"/>
              <a:ext cx="8367744" cy="4223634"/>
            </a:xfrm>
            <a:prstGeom prst="rect">
              <a:avLst/>
            </a:prstGeom>
            <a:solidFill>
              <a:srgbClr val="41EA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 b="1"/>
            </a:p>
          </p:txBody>
        </p:sp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90C8DA41-DD1A-4240-BD2B-E288A2785141}"/>
                </a:ext>
              </a:extLst>
            </p:cNvPr>
            <p:cNvSpPr/>
            <p:nvPr/>
          </p:nvSpPr>
          <p:spPr>
            <a:xfrm>
              <a:off x="1740040" y="1200178"/>
              <a:ext cx="8711920" cy="4145527"/>
            </a:xfrm>
            <a:prstGeom prst="rect">
              <a:avLst/>
            </a:prstGeom>
            <a:solidFill>
              <a:srgbClr val="0116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100" b="1"/>
            </a:p>
          </p:txBody>
        </p:sp>
      </p:grpSp>
      <p:sp>
        <p:nvSpPr>
          <p:cNvPr id="5" name="TextBox 25">
            <a:extLst>
              <a:ext uri="{FF2B5EF4-FFF2-40B4-BE49-F238E27FC236}">
                <a16:creationId xmlns:a16="http://schemas.microsoft.com/office/drawing/2014/main" id="{85C18307-949C-6D4A-992A-83602067B2DE}"/>
              </a:ext>
            </a:extLst>
          </p:cNvPr>
          <p:cNvSpPr txBox="1"/>
          <p:nvPr/>
        </p:nvSpPr>
        <p:spPr>
          <a:xfrm>
            <a:off x="1111573" y="1271578"/>
            <a:ext cx="46083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/>
            <a:r>
              <a:rPr lang="en-US" sz="4400" b="1" dirty="0">
                <a:solidFill>
                  <a:schemeClr val="bg1"/>
                </a:solidFill>
                <a:ea typeface="Roboto" panose="02000000000000000000" pitchFamily="2" charset="0"/>
              </a:rPr>
              <a:t>Share your </a:t>
            </a:r>
            <a:r>
              <a:rPr lang="en-US" sz="4400" b="1" dirty="0">
                <a:solidFill>
                  <a:srgbClr val="FF9F1C"/>
                </a:solidFill>
                <a:ea typeface="Roboto" panose="02000000000000000000" pitchFamily="2" charset="0"/>
              </a:rPr>
              <a:t>story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FEB60B6-000B-AC46-A960-064D5A76FC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6153" y="1106566"/>
            <a:ext cx="7239102" cy="4071995"/>
          </a:xfrm>
          <a:prstGeom prst="rect">
            <a:avLst/>
          </a:prstGeom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EC0888FB-0FD3-1B4A-BCB1-744A7F8F19F7}"/>
              </a:ext>
            </a:extLst>
          </p:cNvPr>
          <p:cNvSpPr txBox="1"/>
          <p:nvPr/>
        </p:nvSpPr>
        <p:spPr>
          <a:xfrm>
            <a:off x="1201707" y="2362005"/>
            <a:ext cx="4409386" cy="275460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Donec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ligula </a:t>
            </a: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nulla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, </a:t>
            </a:r>
            <a:r>
              <a:rPr lang="en-US" sz="1600" b="1" dirty="0" err="1">
                <a:solidFill>
                  <a:srgbClr val="FF9F1C"/>
                </a:solidFill>
                <a:ea typeface="Open Sans" charset="0"/>
                <a:cs typeface="Open Sans" charset="0"/>
              </a:rPr>
              <a:t>auctor</a:t>
            </a:r>
            <a:r>
              <a:rPr lang="en-US" sz="1600" b="1" dirty="0">
                <a:solidFill>
                  <a:srgbClr val="FF9F1C"/>
                </a:solidFill>
                <a:ea typeface="Open Sans" charset="0"/>
                <a:cs typeface="Open Sans" charset="0"/>
              </a:rPr>
              <a:t> a </a:t>
            </a:r>
            <a:r>
              <a:rPr lang="en-US" sz="1600" b="1" dirty="0" err="1">
                <a:solidFill>
                  <a:srgbClr val="FF9F1C"/>
                </a:solidFill>
                <a:ea typeface="Open Sans" charset="0"/>
                <a:cs typeface="Open Sans" charset="0"/>
              </a:rPr>
              <a:t>erat</a:t>
            </a:r>
            <a:r>
              <a:rPr lang="en-US" sz="1600" b="1" dirty="0">
                <a:solidFill>
                  <a:srgbClr val="FF9F1C"/>
                </a:solidFill>
                <a:ea typeface="Open Sans" charset="0"/>
                <a:cs typeface="Open Sans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nec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, tempus </a:t>
            </a: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hendrerit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magna.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Pellentesque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elementum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ante </a:t>
            </a: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lacus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eu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tempus </a:t>
            </a:r>
            <a:r>
              <a:rPr lang="en-US" sz="1600" b="1" dirty="0" err="1">
                <a:solidFill>
                  <a:srgbClr val="FF9F1C"/>
                </a:solidFill>
                <a:ea typeface="Open Sans" charset="0"/>
                <a:cs typeface="Open Sans" charset="0"/>
              </a:rPr>
              <a:t>velit</a:t>
            </a:r>
            <a:r>
              <a:rPr lang="en-US" sz="1600" b="1" dirty="0">
                <a:solidFill>
                  <a:srgbClr val="FF9F1C"/>
                </a:solidFill>
                <a:ea typeface="Open Sans" charset="0"/>
                <a:cs typeface="Open Sans" charset="0"/>
              </a:rPr>
              <a:t> cursus </a:t>
            </a: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ut</a:t>
            </a:r>
            <a:endParaRPr lang="en-US" sz="1600" dirty="0">
              <a:solidFill>
                <a:schemeClr val="bg1"/>
              </a:solidFill>
              <a:ea typeface="Open Sans" charset="0"/>
              <a:cs typeface="Open Sans" charset="0"/>
            </a:endParaRP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Quisque</a:t>
            </a:r>
            <a:r>
              <a:rPr lang="fr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</a:t>
            </a:r>
            <a:r>
              <a:rPr lang="fr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interdum</a:t>
            </a:r>
            <a:r>
              <a:rPr lang="fr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</a:t>
            </a:r>
            <a:r>
              <a:rPr lang="fr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risus</a:t>
            </a:r>
            <a:r>
              <a:rPr lang="fr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</a:t>
            </a:r>
            <a:r>
              <a:rPr lang="fr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augue</a:t>
            </a:r>
            <a:r>
              <a:rPr lang="fr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, tristique </a:t>
            </a:r>
            <a:r>
              <a:rPr lang="fr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sodales</a:t>
            </a:r>
            <a:r>
              <a:rPr lang="fr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</a:t>
            </a:r>
            <a:r>
              <a:rPr lang="fr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lorem</a:t>
            </a:r>
            <a:r>
              <a:rPr lang="fr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</a:t>
            </a:r>
            <a:r>
              <a:rPr lang="fr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sagittis</a:t>
            </a:r>
            <a:r>
              <a:rPr lang="fr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</a:t>
            </a:r>
            <a:r>
              <a:rPr lang="fr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ac</a:t>
            </a:r>
            <a:r>
              <a:rPr lang="fr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Donec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commodo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eget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elit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condimentum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sagittis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 </a:t>
            </a:r>
            <a:r>
              <a:rPr lang="en-US" sz="1600" b="1" dirty="0" err="1">
                <a:solidFill>
                  <a:srgbClr val="FF9F1C"/>
                </a:solidFill>
                <a:ea typeface="Open Sans" charset="0"/>
                <a:cs typeface="Open Sans" charset="0"/>
              </a:rPr>
              <a:t>quis</a:t>
            </a:r>
            <a:r>
              <a:rPr lang="en-US" sz="1600" b="1" dirty="0">
                <a:solidFill>
                  <a:srgbClr val="FF9F1C"/>
                </a:solidFill>
                <a:ea typeface="Open Sans" charset="0"/>
                <a:cs typeface="Open Sans" charset="0"/>
              </a:rPr>
              <a:t> </a:t>
            </a:r>
            <a:r>
              <a:rPr lang="en-US" sz="1600" b="1" dirty="0" err="1">
                <a:solidFill>
                  <a:srgbClr val="FF9F1C"/>
                </a:solidFill>
                <a:ea typeface="Open Sans" charset="0"/>
                <a:cs typeface="Open Sans" charset="0"/>
              </a:rPr>
              <a:t>sem</a:t>
            </a:r>
            <a:r>
              <a:rPr lang="en-US" sz="1600" b="1" dirty="0">
                <a:solidFill>
                  <a:srgbClr val="FF9F1C"/>
                </a:solidFill>
                <a:ea typeface="Open Sans" charset="0"/>
                <a:cs typeface="Open Sans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et </a:t>
            </a:r>
            <a:r>
              <a:rPr lang="en-US" sz="1600" dirty="0" err="1">
                <a:solidFill>
                  <a:schemeClr val="bg1"/>
                </a:solidFill>
                <a:ea typeface="Open Sans" charset="0"/>
                <a:cs typeface="Open Sans" charset="0"/>
              </a:rPr>
              <a:t>mollis</a:t>
            </a:r>
            <a:r>
              <a:rPr lang="en-US" sz="1600" dirty="0">
                <a:solidFill>
                  <a:schemeClr val="bg1"/>
                </a:solidFill>
                <a:ea typeface="Open Sans" charset="0"/>
                <a:cs typeface="Open Sans" charset="0"/>
              </a:rPr>
              <a:t>.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37E9644E-45BE-134E-AB88-4D79E20D4F84}"/>
              </a:ext>
            </a:extLst>
          </p:cNvPr>
          <p:cNvCxnSpPr>
            <a:cxnSpLocks/>
          </p:cNvCxnSpPr>
          <p:nvPr/>
        </p:nvCxnSpPr>
        <p:spPr>
          <a:xfrm>
            <a:off x="5817703" y="528388"/>
            <a:ext cx="957170" cy="0"/>
          </a:xfrm>
          <a:prstGeom prst="line">
            <a:avLst/>
          </a:prstGeom>
          <a:ln w="571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8145F327-C92C-4243-88FA-056D7606776A}"/>
              </a:ext>
            </a:extLst>
          </p:cNvPr>
          <p:cNvCxnSpPr>
            <a:cxnSpLocks/>
          </p:cNvCxnSpPr>
          <p:nvPr/>
        </p:nvCxnSpPr>
        <p:spPr>
          <a:xfrm>
            <a:off x="497557" y="6444279"/>
            <a:ext cx="957170" cy="0"/>
          </a:xfrm>
          <a:prstGeom prst="line">
            <a:avLst/>
          </a:prstGeom>
          <a:ln w="571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79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21EDFABE-35BD-1445-B496-90CF6E898323}"/>
              </a:ext>
            </a:extLst>
          </p:cNvPr>
          <p:cNvSpPr/>
          <p:nvPr/>
        </p:nvSpPr>
        <p:spPr>
          <a:xfrm>
            <a:off x="1630747" y="2458610"/>
            <a:ext cx="2358183" cy="2272416"/>
          </a:xfrm>
          <a:prstGeom prst="rect">
            <a:avLst/>
          </a:prstGeom>
          <a:solidFill>
            <a:srgbClr val="41EA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933B7C6-810F-6447-95B9-2848831179EF}"/>
              </a:ext>
            </a:extLst>
          </p:cNvPr>
          <p:cNvSpPr/>
          <p:nvPr/>
        </p:nvSpPr>
        <p:spPr>
          <a:xfrm>
            <a:off x="5053527" y="2458610"/>
            <a:ext cx="2358183" cy="2272416"/>
          </a:xfrm>
          <a:prstGeom prst="rect">
            <a:avLst/>
          </a:prstGeom>
          <a:solidFill>
            <a:srgbClr val="41EA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FD62776-A4E3-3840-A55E-C9A04F9B6EE8}"/>
              </a:ext>
            </a:extLst>
          </p:cNvPr>
          <p:cNvSpPr/>
          <p:nvPr/>
        </p:nvSpPr>
        <p:spPr>
          <a:xfrm>
            <a:off x="8476307" y="2458610"/>
            <a:ext cx="2358183" cy="2272416"/>
          </a:xfrm>
          <a:prstGeom prst="rect">
            <a:avLst/>
          </a:prstGeom>
          <a:solidFill>
            <a:srgbClr val="41EA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7" name="Marcador de posición de imagen 26">
            <a:extLst>
              <a:ext uri="{FF2B5EF4-FFF2-40B4-BE49-F238E27FC236}">
                <a16:creationId xmlns:a16="http://schemas.microsoft.com/office/drawing/2014/main" id="{B0147745-E7F9-494B-A678-47775C74C5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1" r="81"/>
          <a:stretch/>
        </p:blipFill>
        <p:spPr>
          <a:xfrm>
            <a:off x="1357510" y="2370990"/>
            <a:ext cx="2455177" cy="2230393"/>
          </a:xfrm>
          <a:prstGeom prst="rect">
            <a:avLst/>
          </a:prstGeom>
        </p:spPr>
      </p:pic>
      <p:pic>
        <p:nvPicPr>
          <p:cNvPr id="35" name="Marcador de posición de imagen 34">
            <a:extLst>
              <a:ext uri="{FF2B5EF4-FFF2-40B4-BE49-F238E27FC236}">
                <a16:creationId xmlns:a16="http://schemas.microsoft.com/office/drawing/2014/main" id="{01B4A10A-FB9D-EF47-9958-F3D31AD554D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1" r="81"/>
          <a:stretch/>
        </p:blipFill>
        <p:spPr>
          <a:xfrm>
            <a:off x="4770667" y="2370990"/>
            <a:ext cx="2455177" cy="2230393"/>
          </a:xfrm>
          <a:prstGeom prst="rect">
            <a:avLst/>
          </a:prstGeom>
        </p:spPr>
      </p:pic>
      <p:pic>
        <p:nvPicPr>
          <p:cNvPr id="37" name="Marcador de posición de imagen 36">
            <a:extLst>
              <a:ext uri="{FF2B5EF4-FFF2-40B4-BE49-F238E27FC236}">
                <a16:creationId xmlns:a16="http://schemas.microsoft.com/office/drawing/2014/main" id="{D5F4AD91-4264-5646-B470-BC7FFCFDA5A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3" r="113"/>
          <a:stretch/>
        </p:blipFill>
        <p:spPr>
          <a:prstGeom prst="rect">
            <a:avLst/>
          </a:prstGeom>
        </p:spPr>
      </p:pic>
      <p:sp>
        <p:nvSpPr>
          <p:cNvPr id="9" name="TextBox 25">
            <a:extLst>
              <a:ext uri="{FF2B5EF4-FFF2-40B4-BE49-F238E27FC236}">
                <a16:creationId xmlns:a16="http://schemas.microsoft.com/office/drawing/2014/main" id="{AAC95DB2-DDA4-8449-82BC-41B7BF612335}"/>
              </a:ext>
            </a:extLst>
          </p:cNvPr>
          <p:cNvSpPr txBox="1"/>
          <p:nvPr/>
        </p:nvSpPr>
        <p:spPr>
          <a:xfrm>
            <a:off x="0" y="349219"/>
            <a:ext cx="12191999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1755">
              <a:lnSpc>
                <a:spcPct val="150000"/>
              </a:lnSpc>
            </a:pPr>
            <a:r>
              <a:rPr lang="en" sz="4000" b="1" dirty="0">
                <a:solidFill>
                  <a:srgbClr val="FF9F1C"/>
                </a:solidFill>
                <a:ea typeface="Roboto" panose="02000000000000000000" pitchFamily="2" charset="0"/>
              </a:rPr>
              <a:t>Show</a:t>
            </a:r>
            <a:r>
              <a:rPr lang="en" sz="4000" b="1" dirty="0">
                <a:solidFill>
                  <a:srgbClr val="011627"/>
                </a:solidFill>
                <a:ea typeface="Roboto" panose="02000000000000000000" pitchFamily="2" charset="0"/>
              </a:rPr>
              <a:t> what you can’t tell</a:t>
            </a:r>
            <a:endParaRPr lang="en-US" sz="4000" b="1" dirty="0">
              <a:solidFill>
                <a:srgbClr val="FF9F1C"/>
              </a:solidFill>
              <a:ea typeface="Roboto" panose="02000000000000000000" pitchFamily="2" charset="0"/>
            </a:endParaRPr>
          </a:p>
        </p:txBody>
      </p:sp>
      <p:sp>
        <p:nvSpPr>
          <p:cNvPr id="10" name="Rectangle 26">
            <a:extLst>
              <a:ext uri="{FF2B5EF4-FFF2-40B4-BE49-F238E27FC236}">
                <a16:creationId xmlns:a16="http://schemas.microsoft.com/office/drawing/2014/main" id="{33EBCAE4-3300-D046-9C3E-659F195CB486}"/>
              </a:ext>
            </a:extLst>
          </p:cNvPr>
          <p:cNvSpPr/>
          <p:nvPr/>
        </p:nvSpPr>
        <p:spPr>
          <a:xfrm>
            <a:off x="0" y="1302027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/>
            <a:r>
              <a:rPr lang="pt" dirty="0" err="1"/>
              <a:t>Vestibulum</a:t>
            </a:r>
            <a:r>
              <a:rPr lang="pt" dirty="0"/>
              <a:t> </a:t>
            </a:r>
            <a:r>
              <a:rPr lang="pt" dirty="0" err="1"/>
              <a:t>felis</a:t>
            </a:r>
            <a:r>
              <a:rPr lang="pt" dirty="0"/>
              <a:t> sem, </a:t>
            </a:r>
            <a:r>
              <a:rPr lang="pt" dirty="0" err="1"/>
              <a:t>porttitor</a:t>
            </a:r>
            <a:r>
              <a:rPr lang="pt" dirty="0"/>
              <a:t> a urna a, </a:t>
            </a:r>
            <a:r>
              <a:rPr lang="pt" dirty="0" err="1"/>
              <a:t>vulputate</a:t>
            </a:r>
            <a:r>
              <a:rPr lang="pt" dirty="0"/>
              <a:t> id </a:t>
            </a:r>
            <a:r>
              <a:rPr lang="pt" dirty="0" err="1"/>
              <a:t>fringilla</a:t>
            </a:r>
            <a:r>
              <a:rPr lang="pt" dirty="0"/>
              <a:t> </a:t>
            </a:r>
            <a:r>
              <a:rPr lang="pt" dirty="0" err="1"/>
              <a:t>metus</a:t>
            </a:r>
            <a:r>
              <a:rPr lang="pt" dirty="0"/>
              <a:t>.</a:t>
            </a:r>
            <a:endParaRPr lang="en-US" sz="1600" dirty="0">
              <a:solidFill>
                <a:srgbClr val="011627"/>
              </a:solidFill>
              <a:ea typeface="Roboto Light" panose="02000000000000000000" pitchFamily="2" charset="0"/>
              <a:cs typeface="Open Sans Light" panose="020B0306030504020204" pitchFamily="34" charset="0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F5F4D86B-A492-554D-B36C-A8CB2E8D3D4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8489" y="604252"/>
            <a:ext cx="1110539" cy="2975522"/>
          </a:xfrm>
          <a:prstGeom prst="rect">
            <a:avLst/>
          </a:prstGeom>
        </p:spPr>
      </p:pic>
      <p:sp>
        <p:nvSpPr>
          <p:cNvPr id="29" name="TextBox 3">
            <a:extLst>
              <a:ext uri="{FF2B5EF4-FFF2-40B4-BE49-F238E27FC236}">
                <a16:creationId xmlns:a16="http://schemas.microsoft.com/office/drawing/2014/main" id="{E5929B95-F318-C543-8FC3-C0583C7DB917}"/>
              </a:ext>
            </a:extLst>
          </p:cNvPr>
          <p:cNvSpPr txBox="1"/>
          <p:nvPr/>
        </p:nvSpPr>
        <p:spPr>
          <a:xfrm>
            <a:off x="1289808" y="5588811"/>
            <a:ext cx="2699122" cy="55303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endParaRPr lang="en-US" sz="12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30" name="TextBox 4">
            <a:extLst>
              <a:ext uri="{FF2B5EF4-FFF2-40B4-BE49-F238E27FC236}">
                <a16:creationId xmlns:a16="http://schemas.microsoft.com/office/drawing/2014/main" id="{B794ECC0-E899-D143-8073-1D5399FDDB05}"/>
              </a:ext>
            </a:extLst>
          </p:cNvPr>
          <p:cNvSpPr txBox="1"/>
          <p:nvPr/>
        </p:nvSpPr>
        <p:spPr>
          <a:xfrm>
            <a:off x="1289808" y="5109921"/>
            <a:ext cx="2699122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000" b="1" dirty="0">
                <a:ea typeface="Open Sans" charset="0"/>
                <a:cs typeface="Open Sans" charset="0"/>
              </a:rPr>
              <a:t>Title </a:t>
            </a:r>
            <a:r>
              <a:rPr lang="en-US" sz="2000" b="1" dirty="0" err="1">
                <a:ea typeface="Open Sans" charset="0"/>
                <a:cs typeface="Open Sans" charset="0"/>
              </a:rPr>
              <a:t>commodo</a:t>
            </a:r>
            <a:r>
              <a:rPr lang="en-US" sz="2000" b="1" dirty="0">
                <a:ea typeface="Open Sans" charset="0"/>
                <a:cs typeface="Open Sans" charset="0"/>
              </a:rPr>
              <a:t> </a:t>
            </a:r>
            <a:r>
              <a:rPr lang="en-US" sz="2000" b="1" dirty="0" err="1">
                <a:ea typeface="Open Sans" charset="0"/>
                <a:cs typeface="Open Sans" charset="0"/>
              </a:rPr>
              <a:t>eget</a:t>
            </a:r>
            <a:r>
              <a:rPr lang="en-US" sz="2000" b="1" dirty="0">
                <a:ea typeface="Open Sans" charset="0"/>
                <a:cs typeface="Open Sans" charset="0"/>
              </a:rPr>
              <a:t> </a:t>
            </a:r>
            <a:r>
              <a:rPr lang="en-US" sz="2000" b="1" dirty="0" err="1">
                <a:ea typeface="Open Sans" charset="0"/>
                <a:cs typeface="Open Sans" charset="0"/>
              </a:rPr>
              <a:t>velit</a:t>
            </a:r>
            <a:endParaRPr lang="en-US" sz="2000" b="1" dirty="0">
              <a:ea typeface="Open Sans" charset="0"/>
              <a:cs typeface="Open Sans" charset="0"/>
            </a:endParaRPr>
          </a:p>
        </p:txBody>
      </p:sp>
      <p:sp>
        <p:nvSpPr>
          <p:cNvPr id="31" name="TextBox 3">
            <a:extLst>
              <a:ext uri="{FF2B5EF4-FFF2-40B4-BE49-F238E27FC236}">
                <a16:creationId xmlns:a16="http://schemas.microsoft.com/office/drawing/2014/main" id="{25A41C4C-E00E-454E-B0E0-90BB84BF6D51}"/>
              </a:ext>
            </a:extLst>
          </p:cNvPr>
          <p:cNvSpPr txBox="1"/>
          <p:nvPr/>
        </p:nvSpPr>
        <p:spPr>
          <a:xfrm>
            <a:off x="4735373" y="5588811"/>
            <a:ext cx="2699122" cy="55303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endParaRPr lang="en-US" sz="12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32" name="TextBox 4">
            <a:extLst>
              <a:ext uri="{FF2B5EF4-FFF2-40B4-BE49-F238E27FC236}">
                <a16:creationId xmlns:a16="http://schemas.microsoft.com/office/drawing/2014/main" id="{4F369AA5-81AC-4C4F-A1A5-C08775EB1BCF}"/>
              </a:ext>
            </a:extLst>
          </p:cNvPr>
          <p:cNvSpPr txBox="1"/>
          <p:nvPr/>
        </p:nvSpPr>
        <p:spPr>
          <a:xfrm>
            <a:off x="4735373" y="5109921"/>
            <a:ext cx="2699122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000" b="1" dirty="0">
                <a:ea typeface="Open Sans" charset="0"/>
                <a:cs typeface="Open Sans" charset="0"/>
              </a:rPr>
              <a:t>Title </a:t>
            </a:r>
            <a:r>
              <a:rPr lang="en-US" sz="2000" b="1" dirty="0" err="1">
                <a:ea typeface="Open Sans" charset="0"/>
                <a:cs typeface="Open Sans" charset="0"/>
              </a:rPr>
              <a:t>commodo</a:t>
            </a:r>
            <a:r>
              <a:rPr lang="en-US" sz="2000" b="1" dirty="0">
                <a:ea typeface="Open Sans" charset="0"/>
                <a:cs typeface="Open Sans" charset="0"/>
              </a:rPr>
              <a:t> </a:t>
            </a:r>
            <a:r>
              <a:rPr lang="en-US" sz="2000" b="1" dirty="0" err="1">
                <a:ea typeface="Open Sans" charset="0"/>
                <a:cs typeface="Open Sans" charset="0"/>
              </a:rPr>
              <a:t>eget</a:t>
            </a:r>
            <a:r>
              <a:rPr lang="en-US" sz="2000" b="1" dirty="0">
                <a:ea typeface="Open Sans" charset="0"/>
                <a:cs typeface="Open Sans" charset="0"/>
              </a:rPr>
              <a:t> </a:t>
            </a:r>
            <a:r>
              <a:rPr lang="en-US" sz="2000" b="1" dirty="0" err="1">
                <a:ea typeface="Open Sans" charset="0"/>
                <a:cs typeface="Open Sans" charset="0"/>
              </a:rPr>
              <a:t>velit</a:t>
            </a:r>
            <a:endParaRPr lang="en-US" sz="2000" b="1" dirty="0">
              <a:ea typeface="Open Sans" charset="0"/>
              <a:cs typeface="Open Sans" charset="0"/>
            </a:endParaRPr>
          </a:p>
        </p:txBody>
      </p:sp>
      <p:sp>
        <p:nvSpPr>
          <p:cNvPr id="33" name="TextBox 3">
            <a:extLst>
              <a:ext uri="{FF2B5EF4-FFF2-40B4-BE49-F238E27FC236}">
                <a16:creationId xmlns:a16="http://schemas.microsoft.com/office/drawing/2014/main" id="{A49B3A35-9863-E64B-9849-3CEF6D892C1F}"/>
              </a:ext>
            </a:extLst>
          </p:cNvPr>
          <p:cNvSpPr txBox="1"/>
          <p:nvPr/>
        </p:nvSpPr>
        <p:spPr>
          <a:xfrm>
            <a:off x="8207443" y="5588811"/>
            <a:ext cx="2699122" cy="55303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endParaRPr lang="en-US" sz="12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34" name="TextBox 4">
            <a:extLst>
              <a:ext uri="{FF2B5EF4-FFF2-40B4-BE49-F238E27FC236}">
                <a16:creationId xmlns:a16="http://schemas.microsoft.com/office/drawing/2014/main" id="{69DF7063-3159-5B41-A5AD-63877494D7FC}"/>
              </a:ext>
            </a:extLst>
          </p:cNvPr>
          <p:cNvSpPr txBox="1"/>
          <p:nvPr/>
        </p:nvSpPr>
        <p:spPr>
          <a:xfrm>
            <a:off x="8207443" y="5109921"/>
            <a:ext cx="2699122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000" b="1" dirty="0">
                <a:ea typeface="Open Sans" charset="0"/>
                <a:cs typeface="Open Sans" charset="0"/>
              </a:rPr>
              <a:t>Title </a:t>
            </a:r>
            <a:r>
              <a:rPr lang="en-US" sz="2000" b="1" dirty="0" err="1">
                <a:ea typeface="Open Sans" charset="0"/>
                <a:cs typeface="Open Sans" charset="0"/>
              </a:rPr>
              <a:t>commodo</a:t>
            </a:r>
            <a:r>
              <a:rPr lang="en-US" sz="2000" b="1" dirty="0">
                <a:ea typeface="Open Sans" charset="0"/>
                <a:cs typeface="Open Sans" charset="0"/>
              </a:rPr>
              <a:t> </a:t>
            </a:r>
            <a:r>
              <a:rPr lang="en-US" sz="2000" b="1" dirty="0" err="1">
                <a:ea typeface="Open Sans" charset="0"/>
                <a:cs typeface="Open Sans" charset="0"/>
              </a:rPr>
              <a:t>eget</a:t>
            </a:r>
            <a:r>
              <a:rPr lang="en-US" sz="2000" b="1" dirty="0">
                <a:ea typeface="Open Sans" charset="0"/>
                <a:cs typeface="Open Sans" charset="0"/>
              </a:rPr>
              <a:t> </a:t>
            </a:r>
            <a:r>
              <a:rPr lang="en-US" sz="2000" b="1" dirty="0" err="1">
                <a:ea typeface="Open Sans" charset="0"/>
                <a:cs typeface="Open Sans" charset="0"/>
              </a:rPr>
              <a:t>velit</a:t>
            </a:r>
            <a:endParaRPr lang="en-US" sz="2000" b="1" dirty="0">
              <a:ea typeface="Open Sans" charset="0"/>
              <a:cs typeface="Open Sans" charset="0"/>
            </a:endParaRP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19CA3EB7-EE43-A249-8170-372774CE6CA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453766" y="777652"/>
            <a:ext cx="1864661" cy="98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92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65AFB21-7D14-6A44-9CD3-F1EA2BD2E416}"/>
              </a:ext>
            </a:extLst>
          </p:cNvPr>
          <p:cNvSpPr/>
          <p:nvPr/>
        </p:nvSpPr>
        <p:spPr>
          <a:xfrm>
            <a:off x="4542971" y="0"/>
            <a:ext cx="7649029" cy="6858000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9CD788C-CA1C-E143-AA5A-15D451DF5336}"/>
              </a:ext>
            </a:extLst>
          </p:cNvPr>
          <p:cNvSpPr/>
          <p:nvPr/>
        </p:nvSpPr>
        <p:spPr>
          <a:xfrm>
            <a:off x="5443071" y="1302027"/>
            <a:ext cx="6363089" cy="4938776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extBox 25">
            <a:extLst>
              <a:ext uri="{FF2B5EF4-FFF2-40B4-BE49-F238E27FC236}">
                <a16:creationId xmlns:a16="http://schemas.microsoft.com/office/drawing/2014/main" id="{C2EABDE8-263F-4744-B8E6-F98C1C09AA96}"/>
              </a:ext>
            </a:extLst>
          </p:cNvPr>
          <p:cNvSpPr txBox="1"/>
          <p:nvPr/>
        </p:nvSpPr>
        <p:spPr>
          <a:xfrm>
            <a:off x="719667" y="349219"/>
            <a:ext cx="3942768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Calendar</a:t>
            </a: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BE3BABE0-61FB-3741-9C44-EC79962B11F8}"/>
              </a:ext>
            </a:extLst>
          </p:cNvPr>
          <p:cNvSpPr/>
          <p:nvPr/>
        </p:nvSpPr>
        <p:spPr>
          <a:xfrm>
            <a:off x="719667" y="1302027"/>
            <a:ext cx="35765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Donec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euismod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,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odio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in vestibulum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suscipit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,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velit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ligula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euismod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ante,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eget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sodales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leo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turpis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quis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arcu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56953F-5684-1740-AF9F-77C0810C64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042890"/>
              </p:ext>
            </p:extLst>
          </p:nvPr>
        </p:nvGraphicFramePr>
        <p:xfrm>
          <a:off x="5109029" y="939169"/>
          <a:ext cx="6351450" cy="4938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7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7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7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7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7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73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73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6138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Monday</a:t>
                      </a:r>
                    </a:p>
                  </a:txBody>
                  <a:tcPr marL="48768" marR="48768" marT="24384" marB="24384" anchor="ctr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Tuesday</a:t>
                      </a:r>
                    </a:p>
                  </a:txBody>
                  <a:tcPr marL="48768" marR="48768" marT="24384" marB="24384" anchor="ctr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Wednesday</a:t>
                      </a:r>
                    </a:p>
                  </a:txBody>
                  <a:tcPr marL="48768" marR="48768" marT="24384" marB="24384" anchor="ctr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Thursday</a:t>
                      </a:r>
                    </a:p>
                  </a:txBody>
                  <a:tcPr marL="48768" marR="48768" marT="24384" marB="24384" anchor="ctr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Friday</a:t>
                      </a:r>
                    </a:p>
                  </a:txBody>
                  <a:tcPr marL="48768" marR="48768" marT="24384" marB="24384" anchor="ctr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Saturday</a:t>
                      </a:r>
                    </a:p>
                  </a:txBody>
                  <a:tcPr marL="48768" marR="48768" marT="24384" marB="24384" anchor="ctr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Sunday</a:t>
                      </a:r>
                    </a:p>
                  </a:txBody>
                  <a:tcPr marL="48768" marR="48768" marT="24384" marB="24384" anchor="ctr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773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01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02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03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04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05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773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06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07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08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09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773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773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23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773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01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02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773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03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04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05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06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07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08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09</a:t>
                      </a:r>
                    </a:p>
                  </a:txBody>
                  <a:tcPr marL="48768" marR="48768" marT="24384" marB="24384">
                    <a:lnL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9" name="Group 12">
            <a:extLst>
              <a:ext uri="{FF2B5EF4-FFF2-40B4-BE49-F238E27FC236}">
                <a16:creationId xmlns:a16="http://schemas.microsoft.com/office/drawing/2014/main" id="{68846BE8-3C44-D844-B450-5D2073321A79}"/>
              </a:ext>
            </a:extLst>
          </p:cNvPr>
          <p:cNvGrpSpPr/>
          <p:nvPr/>
        </p:nvGrpSpPr>
        <p:grpSpPr>
          <a:xfrm>
            <a:off x="1547888" y="2768407"/>
            <a:ext cx="1402629" cy="863552"/>
            <a:chOff x="8108760" y="2721114"/>
            <a:chExt cx="1402629" cy="863552"/>
          </a:xfrm>
        </p:grpSpPr>
        <p:sp>
          <p:nvSpPr>
            <p:cNvPr id="10" name="TextBox 13">
              <a:extLst>
                <a:ext uri="{FF2B5EF4-FFF2-40B4-BE49-F238E27FC236}">
                  <a16:creationId xmlns:a16="http://schemas.microsoft.com/office/drawing/2014/main" id="{14497BC6-ECED-F548-BF06-F811955BAFD4}"/>
                </a:ext>
              </a:extLst>
            </p:cNvPr>
            <p:cNvSpPr txBox="1"/>
            <p:nvPr/>
          </p:nvSpPr>
          <p:spPr>
            <a:xfrm>
              <a:off x="8108760" y="2721114"/>
              <a:ext cx="1003480" cy="707886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4000" b="1" dirty="0">
                  <a:ea typeface="Source Sans Pro" charset="0"/>
                  <a:cs typeface="Source Sans Pro" charset="0"/>
                </a:rPr>
                <a:t>100</a:t>
              </a:r>
              <a:r>
                <a:rPr lang="en-US" sz="2800" b="1" dirty="0">
                  <a:ea typeface="Source Sans Pro" charset="0"/>
                  <a:cs typeface="Source Sans Pro" charset="0"/>
                </a:rPr>
                <a:t>K</a:t>
              </a:r>
              <a:endParaRPr lang="en-US" sz="4000" b="1" dirty="0">
                <a:ea typeface="Source Sans Pro" charset="0"/>
                <a:cs typeface="Source Sans Pro" charset="0"/>
              </a:endParaRPr>
            </a:p>
          </p:txBody>
        </p:sp>
        <p:sp>
          <p:nvSpPr>
            <p:cNvPr id="11" name="TextBox 14">
              <a:extLst>
                <a:ext uri="{FF2B5EF4-FFF2-40B4-BE49-F238E27FC236}">
                  <a16:creationId xmlns:a16="http://schemas.microsoft.com/office/drawing/2014/main" id="{3591B01F-D42E-044B-A6BE-1D6A9C922F64}"/>
                </a:ext>
              </a:extLst>
            </p:cNvPr>
            <p:cNvSpPr txBox="1"/>
            <p:nvPr/>
          </p:nvSpPr>
          <p:spPr>
            <a:xfrm>
              <a:off x="8108761" y="3338445"/>
              <a:ext cx="1402628" cy="246221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000" b="1" spc="100" dirty="0">
                  <a:ea typeface="Source Sans Pro" charset="0"/>
                  <a:cs typeface="Source Sans Pro" charset="0"/>
                </a:rPr>
                <a:t>LOREM IPSUM DOLOR</a:t>
              </a:r>
            </a:p>
          </p:txBody>
        </p:sp>
      </p:grp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8AF74A6D-39DE-1E48-90F9-20DB61ECD0F4}"/>
              </a:ext>
            </a:extLst>
          </p:cNvPr>
          <p:cNvSpPr/>
          <p:nvPr/>
        </p:nvSpPr>
        <p:spPr>
          <a:xfrm>
            <a:off x="5443072" y="1717525"/>
            <a:ext cx="3017756" cy="224881"/>
          </a:xfrm>
          <a:prstGeom prst="roundRect">
            <a:avLst>
              <a:gd name="adj" fmla="val 50000"/>
            </a:avLst>
          </a:prstGeom>
          <a:solidFill>
            <a:srgbClr val="FF9F1C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2">
                    <a:lumMod val="10000"/>
                  </a:schemeClr>
                </a:solidFill>
              </a:rPr>
              <a:t>Meetings</a:t>
            </a:r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678D3C0F-E662-BB4F-8948-064FA8AE8068}"/>
              </a:ext>
            </a:extLst>
          </p:cNvPr>
          <p:cNvSpPr/>
          <p:nvPr/>
        </p:nvSpPr>
        <p:spPr>
          <a:xfrm>
            <a:off x="5443071" y="3208075"/>
            <a:ext cx="3947674" cy="224881"/>
          </a:xfrm>
          <a:prstGeom prst="roundRect">
            <a:avLst>
              <a:gd name="adj" fmla="val 50000"/>
            </a:avLst>
          </a:prstGeom>
          <a:solidFill>
            <a:srgbClr val="41EAD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err="1">
                <a:solidFill>
                  <a:schemeClr val="bg2">
                    <a:lumMod val="10000"/>
                  </a:schemeClr>
                </a:solidFill>
              </a:rPr>
              <a:t>Design</a:t>
            </a:r>
            <a:endParaRPr lang="es-ES" sz="1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A23F3081-2828-AC48-AC3F-FFD251BB2092}"/>
              </a:ext>
            </a:extLst>
          </p:cNvPr>
          <p:cNvSpPr/>
          <p:nvPr/>
        </p:nvSpPr>
        <p:spPr>
          <a:xfrm>
            <a:off x="7199586" y="3948739"/>
            <a:ext cx="2191158" cy="224881"/>
          </a:xfrm>
          <a:prstGeom prst="roundRect">
            <a:avLst>
              <a:gd name="adj" fmla="val 50000"/>
            </a:avLst>
          </a:prstGeom>
          <a:solidFill>
            <a:srgbClr val="F71735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err="1">
                <a:solidFill>
                  <a:schemeClr val="bg2">
                    <a:lumMod val="10000"/>
                  </a:schemeClr>
                </a:solidFill>
              </a:rPr>
              <a:t>Develop</a:t>
            </a:r>
            <a:endParaRPr lang="es-ES" sz="1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16" name="Group 12">
            <a:extLst>
              <a:ext uri="{FF2B5EF4-FFF2-40B4-BE49-F238E27FC236}">
                <a16:creationId xmlns:a16="http://schemas.microsoft.com/office/drawing/2014/main" id="{5B2788DC-6C35-2048-812D-3BE556A550E5}"/>
              </a:ext>
            </a:extLst>
          </p:cNvPr>
          <p:cNvGrpSpPr/>
          <p:nvPr/>
        </p:nvGrpSpPr>
        <p:grpSpPr>
          <a:xfrm>
            <a:off x="1547888" y="4061180"/>
            <a:ext cx="1402629" cy="863552"/>
            <a:chOff x="8108760" y="2721114"/>
            <a:chExt cx="1402629" cy="863552"/>
          </a:xfrm>
        </p:grpSpPr>
        <p:sp>
          <p:nvSpPr>
            <p:cNvPr id="17" name="TextBox 13">
              <a:extLst>
                <a:ext uri="{FF2B5EF4-FFF2-40B4-BE49-F238E27FC236}">
                  <a16:creationId xmlns:a16="http://schemas.microsoft.com/office/drawing/2014/main" id="{A5F4B0E1-4E56-B54C-BF8D-FEAD12EBE07C}"/>
                </a:ext>
              </a:extLst>
            </p:cNvPr>
            <p:cNvSpPr txBox="1"/>
            <p:nvPr/>
          </p:nvSpPr>
          <p:spPr>
            <a:xfrm>
              <a:off x="8108760" y="2721114"/>
              <a:ext cx="573875" cy="707886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4000" b="1" dirty="0">
                  <a:ea typeface="Source Sans Pro" charset="0"/>
                  <a:cs typeface="Source Sans Pro" charset="0"/>
                </a:rPr>
                <a:t>2</a:t>
              </a:r>
              <a:r>
                <a:rPr lang="en-US" sz="2800" b="1" dirty="0">
                  <a:ea typeface="Source Sans Pro" charset="0"/>
                  <a:cs typeface="Source Sans Pro" charset="0"/>
                </a:rPr>
                <a:t>M</a:t>
              </a:r>
              <a:endParaRPr lang="en-US" sz="4000" b="1" dirty="0">
                <a:ea typeface="Source Sans Pro" charset="0"/>
                <a:cs typeface="Source Sans Pro" charset="0"/>
              </a:endParaRPr>
            </a:p>
          </p:txBody>
        </p:sp>
        <p:sp>
          <p:nvSpPr>
            <p:cNvPr id="18" name="TextBox 14">
              <a:extLst>
                <a:ext uri="{FF2B5EF4-FFF2-40B4-BE49-F238E27FC236}">
                  <a16:creationId xmlns:a16="http://schemas.microsoft.com/office/drawing/2014/main" id="{8F0668C1-4E1A-6245-99AE-E575BC923585}"/>
                </a:ext>
              </a:extLst>
            </p:cNvPr>
            <p:cNvSpPr txBox="1"/>
            <p:nvPr/>
          </p:nvSpPr>
          <p:spPr>
            <a:xfrm>
              <a:off x="8108761" y="3338445"/>
              <a:ext cx="1402628" cy="246221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000" b="1" spc="100" dirty="0">
                  <a:ea typeface="Source Sans Pro" charset="0"/>
                  <a:cs typeface="Source Sans Pro" charset="0"/>
                </a:rPr>
                <a:t>LOREM IPSUM DOLOR</a:t>
              </a:r>
            </a:p>
          </p:txBody>
        </p:sp>
      </p:grp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77485BD7-45A7-CD45-9C1A-607388A96B3A}"/>
              </a:ext>
            </a:extLst>
          </p:cNvPr>
          <p:cNvCxnSpPr>
            <a:cxnSpLocks/>
          </p:cNvCxnSpPr>
          <p:nvPr/>
        </p:nvCxnSpPr>
        <p:spPr>
          <a:xfrm>
            <a:off x="823965" y="2440594"/>
            <a:ext cx="3222518" cy="0"/>
          </a:xfrm>
          <a:prstGeom prst="line">
            <a:avLst/>
          </a:prstGeom>
          <a:ln w="50800" cap="rnd">
            <a:solidFill>
              <a:srgbClr val="0116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055D394B-C4EE-824D-80CB-A7EA960012EC}"/>
              </a:ext>
            </a:extLst>
          </p:cNvPr>
          <p:cNvCxnSpPr>
            <a:cxnSpLocks/>
          </p:cNvCxnSpPr>
          <p:nvPr/>
        </p:nvCxnSpPr>
        <p:spPr>
          <a:xfrm>
            <a:off x="3075568" y="2440594"/>
            <a:ext cx="970915" cy="0"/>
          </a:xfrm>
          <a:prstGeom prst="line">
            <a:avLst/>
          </a:prstGeom>
          <a:ln w="5080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12">
            <a:extLst>
              <a:ext uri="{FF2B5EF4-FFF2-40B4-BE49-F238E27FC236}">
                <a16:creationId xmlns:a16="http://schemas.microsoft.com/office/drawing/2014/main" id="{B44B5A03-84D5-5C45-BCAA-525FC6179FD2}"/>
              </a:ext>
            </a:extLst>
          </p:cNvPr>
          <p:cNvGrpSpPr/>
          <p:nvPr/>
        </p:nvGrpSpPr>
        <p:grpSpPr>
          <a:xfrm>
            <a:off x="1547888" y="5417014"/>
            <a:ext cx="1402629" cy="863552"/>
            <a:chOff x="8108760" y="2721114"/>
            <a:chExt cx="1402629" cy="863552"/>
          </a:xfrm>
        </p:grpSpPr>
        <p:sp>
          <p:nvSpPr>
            <p:cNvPr id="32" name="TextBox 13">
              <a:extLst>
                <a:ext uri="{FF2B5EF4-FFF2-40B4-BE49-F238E27FC236}">
                  <a16:creationId xmlns:a16="http://schemas.microsoft.com/office/drawing/2014/main" id="{C6B7EA94-C8B6-414F-BEDA-CF848C93A8C9}"/>
                </a:ext>
              </a:extLst>
            </p:cNvPr>
            <p:cNvSpPr txBox="1"/>
            <p:nvPr/>
          </p:nvSpPr>
          <p:spPr>
            <a:xfrm>
              <a:off x="8108760" y="2721114"/>
              <a:ext cx="1175002" cy="707886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4000" b="1" dirty="0">
                  <a:ea typeface="Source Sans Pro" charset="0"/>
                  <a:cs typeface="Source Sans Pro" charset="0"/>
                </a:rPr>
                <a:t>1.356</a:t>
              </a:r>
            </a:p>
          </p:txBody>
        </p:sp>
        <p:sp>
          <p:nvSpPr>
            <p:cNvPr id="33" name="TextBox 14">
              <a:extLst>
                <a:ext uri="{FF2B5EF4-FFF2-40B4-BE49-F238E27FC236}">
                  <a16:creationId xmlns:a16="http://schemas.microsoft.com/office/drawing/2014/main" id="{3B3A4F65-804C-474D-81E5-560C6DF8F74D}"/>
                </a:ext>
              </a:extLst>
            </p:cNvPr>
            <p:cNvSpPr txBox="1"/>
            <p:nvPr/>
          </p:nvSpPr>
          <p:spPr>
            <a:xfrm>
              <a:off x="8108761" y="3338445"/>
              <a:ext cx="1402628" cy="246221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000" b="1" spc="100" dirty="0">
                  <a:ea typeface="Source Sans Pro" charset="0"/>
                  <a:cs typeface="Source Sans Pro" charset="0"/>
                </a:rPr>
                <a:t>LOREM IPSUM DOLOR</a:t>
              </a:r>
            </a:p>
          </p:txBody>
        </p:sp>
      </p:grpSp>
      <p:sp>
        <p:nvSpPr>
          <p:cNvPr id="27" name="Forma libre 26">
            <a:extLst>
              <a:ext uri="{FF2B5EF4-FFF2-40B4-BE49-F238E27FC236}">
                <a16:creationId xmlns:a16="http://schemas.microsoft.com/office/drawing/2014/main" id="{6F068FBA-25DC-0043-BB20-C3790859A627}"/>
              </a:ext>
            </a:extLst>
          </p:cNvPr>
          <p:cNvSpPr/>
          <p:nvPr/>
        </p:nvSpPr>
        <p:spPr>
          <a:xfrm>
            <a:off x="810805" y="5597963"/>
            <a:ext cx="459315" cy="345988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292AD8F1-2D9D-B94F-AFBD-B485C058F5F2}"/>
              </a:ext>
            </a:extLst>
          </p:cNvPr>
          <p:cNvSpPr/>
          <p:nvPr/>
        </p:nvSpPr>
        <p:spPr>
          <a:xfrm>
            <a:off x="805627" y="4180837"/>
            <a:ext cx="458076" cy="468572"/>
          </a:xfrm>
          <a:custGeom>
            <a:avLst/>
            <a:gdLst>
              <a:gd name="connsiteX0" fmla="*/ 5404382 w 5813577"/>
              <a:gd name="connsiteY0" fmla="*/ 4364084 h 5946785"/>
              <a:gd name="connsiteX1" fmla="*/ 3090987 w 5813577"/>
              <a:gd name="connsiteY1" fmla="*/ 4364084 h 5946785"/>
              <a:gd name="connsiteX2" fmla="*/ 3125745 w 5813577"/>
              <a:gd name="connsiteY2" fmla="*/ 4338213 h 5946785"/>
              <a:gd name="connsiteX3" fmla="*/ 4278403 w 5813577"/>
              <a:gd name="connsiteY3" fmla="*/ 3141910 h 5946785"/>
              <a:gd name="connsiteX4" fmla="*/ 4347918 w 5813577"/>
              <a:gd name="connsiteY4" fmla="*/ 2914772 h 5946785"/>
              <a:gd name="connsiteX5" fmla="*/ 4182217 w 5813577"/>
              <a:gd name="connsiteY5" fmla="*/ 2783828 h 5946785"/>
              <a:gd name="connsiteX6" fmla="*/ 4156356 w 5813577"/>
              <a:gd name="connsiteY6" fmla="*/ 2783828 h 5946785"/>
              <a:gd name="connsiteX7" fmla="*/ 3666521 w 5813577"/>
              <a:gd name="connsiteY7" fmla="*/ 2783828 h 5946785"/>
              <a:gd name="connsiteX8" fmla="*/ 3666521 w 5813577"/>
              <a:gd name="connsiteY8" fmla="*/ 156814 h 5946785"/>
              <a:gd name="connsiteX9" fmla="*/ 3509698 w 5813577"/>
              <a:gd name="connsiteY9" fmla="*/ 0 h 5946785"/>
              <a:gd name="connsiteX10" fmla="*/ 2313395 w 5813577"/>
              <a:gd name="connsiteY10" fmla="*/ 0 h 5946785"/>
              <a:gd name="connsiteX11" fmla="*/ 2156580 w 5813577"/>
              <a:gd name="connsiteY11" fmla="*/ 156814 h 5946785"/>
              <a:gd name="connsiteX12" fmla="*/ 2156580 w 5813577"/>
              <a:gd name="connsiteY12" fmla="*/ 2784646 h 5946785"/>
              <a:gd name="connsiteX13" fmla="*/ 1676442 w 5813577"/>
              <a:gd name="connsiteY13" fmla="*/ 2784646 h 5946785"/>
              <a:gd name="connsiteX14" fmla="*/ 1658658 w 5813577"/>
              <a:gd name="connsiteY14" fmla="*/ 2784646 h 5946785"/>
              <a:gd name="connsiteX15" fmla="*/ 1475174 w 5813577"/>
              <a:gd name="connsiteY15" fmla="*/ 2915590 h 5946785"/>
              <a:gd name="connsiteX16" fmla="*/ 1536602 w 5813577"/>
              <a:gd name="connsiteY16" fmla="*/ 3142729 h 5946785"/>
              <a:gd name="connsiteX17" fmla="*/ 2680364 w 5813577"/>
              <a:gd name="connsiteY17" fmla="*/ 4329336 h 5946785"/>
              <a:gd name="connsiteX18" fmla="*/ 2715122 w 5813577"/>
              <a:gd name="connsiteY18" fmla="*/ 4364094 h 5946785"/>
              <a:gd name="connsiteX19" fmla="*/ 410623 w 5813577"/>
              <a:gd name="connsiteY19" fmla="*/ 4364094 h 5946785"/>
              <a:gd name="connsiteX20" fmla="*/ 0 w 5813577"/>
              <a:gd name="connsiteY20" fmla="*/ 4774717 h 5946785"/>
              <a:gd name="connsiteX21" fmla="*/ 0 w 5813577"/>
              <a:gd name="connsiteY21" fmla="*/ 5542613 h 5946785"/>
              <a:gd name="connsiteX22" fmla="*/ 410623 w 5813577"/>
              <a:gd name="connsiteY22" fmla="*/ 5953236 h 5946785"/>
              <a:gd name="connsiteX23" fmla="*/ 5412469 w 5813577"/>
              <a:gd name="connsiteY23" fmla="*/ 5953236 h 5946785"/>
              <a:gd name="connsiteX24" fmla="*/ 5823092 w 5813577"/>
              <a:gd name="connsiteY24" fmla="*/ 5542613 h 5946785"/>
              <a:gd name="connsiteX25" fmla="*/ 5823092 w 5813577"/>
              <a:gd name="connsiteY25" fmla="*/ 4774717 h 5946785"/>
              <a:gd name="connsiteX26" fmla="*/ 5404382 w 5813577"/>
              <a:gd name="connsiteY26" fmla="*/ 4364084 h 5946785"/>
              <a:gd name="connsiteX27" fmla="*/ 1956112 w 5813577"/>
              <a:gd name="connsiteY27" fmla="*/ 3116049 h 5946785"/>
              <a:gd name="connsiteX28" fmla="*/ 2314194 w 5813577"/>
              <a:gd name="connsiteY28" fmla="*/ 3116049 h 5946785"/>
              <a:gd name="connsiteX29" fmla="*/ 2471008 w 5813577"/>
              <a:gd name="connsiteY29" fmla="*/ 2959235 h 5946785"/>
              <a:gd name="connsiteX30" fmla="*/ 2471008 w 5813577"/>
              <a:gd name="connsiteY30" fmla="*/ 322516 h 5946785"/>
              <a:gd name="connsiteX31" fmla="*/ 3335100 w 5813577"/>
              <a:gd name="connsiteY31" fmla="*/ 322516 h 5946785"/>
              <a:gd name="connsiteX32" fmla="*/ 3335100 w 5813577"/>
              <a:gd name="connsiteY32" fmla="*/ 2950348 h 5946785"/>
              <a:gd name="connsiteX33" fmla="*/ 3491914 w 5813577"/>
              <a:gd name="connsiteY33" fmla="*/ 3107162 h 5946785"/>
              <a:gd name="connsiteX34" fmla="*/ 3849996 w 5813577"/>
              <a:gd name="connsiteY34" fmla="*/ 3107162 h 5946785"/>
              <a:gd name="connsiteX35" fmla="*/ 2907502 w 5813577"/>
              <a:gd name="connsiteY35" fmla="*/ 4094110 h 5946785"/>
              <a:gd name="connsiteX36" fmla="*/ 1956112 w 5813577"/>
              <a:gd name="connsiteY36" fmla="*/ 3116049 h 5946785"/>
              <a:gd name="connsiteX37" fmla="*/ 5499768 w 5813577"/>
              <a:gd name="connsiteY37" fmla="*/ 5551500 h 5946785"/>
              <a:gd name="connsiteX38" fmla="*/ 5412469 w 5813577"/>
              <a:gd name="connsiteY38" fmla="*/ 5638799 h 5946785"/>
              <a:gd name="connsiteX39" fmla="*/ 410623 w 5813577"/>
              <a:gd name="connsiteY39" fmla="*/ 5638799 h 5946785"/>
              <a:gd name="connsiteX40" fmla="*/ 323324 w 5813577"/>
              <a:gd name="connsiteY40" fmla="*/ 5551500 h 5946785"/>
              <a:gd name="connsiteX41" fmla="*/ 323324 w 5813577"/>
              <a:gd name="connsiteY41" fmla="*/ 4783604 h 5946785"/>
              <a:gd name="connsiteX42" fmla="*/ 410623 w 5813577"/>
              <a:gd name="connsiteY42" fmla="*/ 4696305 h 5946785"/>
              <a:gd name="connsiteX43" fmla="*/ 5412469 w 5813577"/>
              <a:gd name="connsiteY43" fmla="*/ 4696305 h 5946785"/>
              <a:gd name="connsiteX44" fmla="*/ 5499768 w 5813577"/>
              <a:gd name="connsiteY44" fmla="*/ 4783604 h 5946785"/>
              <a:gd name="connsiteX45" fmla="*/ 5499768 w 5813577"/>
              <a:gd name="connsiteY45" fmla="*/ 5551500 h 594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13577" h="5946785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chemeClr val="accent2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F7CAFBD0-5CC3-DF45-8E53-5D927D9315E3}"/>
              </a:ext>
            </a:extLst>
          </p:cNvPr>
          <p:cNvSpPr/>
          <p:nvPr/>
        </p:nvSpPr>
        <p:spPr>
          <a:xfrm>
            <a:off x="810805" y="2969046"/>
            <a:ext cx="459315" cy="456313"/>
          </a:xfrm>
          <a:custGeom>
            <a:avLst/>
            <a:gdLst>
              <a:gd name="connsiteX0" fmla="*/ 5543474 w 5829300"/>
              <a:gd name="connsiteY0" fmla="*/ 3893668 h 5791200"/>
              <a:gd name="connsiteX1" fmla="*/ 5734250 w 5829300"/>
              <a:gd name="connsiteY1" fmla="*/ 2867120 h 5791200"/>
              <a:gd name="connsiteX2" fmla="*/ 2867130 w 5829300"/>
              <a:gd name="connsiteY2" fmla="*/ 0 h 5791200"/>
              <a:gd name="connsiteX3" fmla="*/ 0 w 5829300"/>
              <a:gd name="connsiteY3" fmla="*/ 2867120 h 5791200"/>
              <a:gd name="connsiteX4" fmla="*/ 1004821 w 5829300"/>
              <a:gd name="connsiteY4" fmla="*/ 5045126 h 5791200"/>
              <a:gd name="connsiteX5" fmla="*/ 1034015 w 5829300"/>
              <a:gd name="connsiteY5" fmla="*/ 5066852 h 5791200"/>
              <a:gd name="connsiteX6" fmla="*/ 2867130 w 5829300"/>
              <a:gd name="connsiteY6" fmla="*/ 5734241 h 5791200"/>
              <a:gd name="connsiteX7" fmla="*/ 3952066 w 5829300"/>
              <a:gd name="connsiteY7" fmla="*/ 5521738 h 5791200"/>
              <a:gd name="connsiteX8" fmla="*/ 4692777 w 5829300"/>
              <a:gd name="connsiteY8" fmla="*/ 5793315 h 5791200"/>
              <a:gd name="connsiteX9" fmla="*/ 5829300 w 5829300"/>
              <a:gd name="connsiteY9" fmla="*/ 4656782 h 5791200"/>
              <a:gd name="connsiteX10" fmla="*/ 5543474 w 5829300"/>
              <a:gd name="connsiteY10" fmla="*/ 3893668 h 5791200"/>
              <a:gd name="connsiteX11" fmla="*/ 264100 w 5829300"/>
              <a:gd name="connsiteY11" fmla="*/ 2867120 h 5791200"/>
              <a:gd name="connsiteX12" fmla="*/ 2867120 w 5829300"/>
              <a:gd name="connsiteY12" fmla="*/ 264100 h 5791200"/>
              <a:gd name="connsiteX13" fmla="*/ 5470141 w 5829300"/>
              <a:gd name="connsiteY13" fmla="*/ 2867120 h 5791200"/>
              <a:gd name="connsiteX14" fmla="*/ 5330962 w 5829300"/>
              <a:gd name="connsiteY14" fmla="*/ 3710350 h 5791200"/>
              <a:gd name="connsiteX15" fmla="*/ 5316026 w 5829300"/>
              <a:gd name="connsiteY15" fmla="*/ 3702882 h 5791200"/>
              <a:gd name="connsiteX16" fmla="*/ 5250170 w 5829300"/>
              <a:gd name="connsiteY16" fmla="*/ 3658753 h 5791200"/>
              <a:gd name="connsiteX17" fmla="*/ 5220976 w 5829300"/>
              <a:gd name="connsiteY17" fmla="*/ 3643817 h 5791200"/>
              <a:gd name="connsiteX18" fmla="*/ 5162589 w 5829300"/>
              <a:gd name="connsiteY18" fmla="*/ 3614623 h 5791200"/>
              <a:gd name="connsiteX19" fmla="*/ 5133394 w 5829300"/>
              <a:gd name="connsiteY19" fmla="*/ 3599688 h 5791200"/>
              <a:gd name="connsiteX20" fmla="*/ 5060071 w 5829300"/>
              <a:gd name="connsiteY20" fmla="*/ 3570494 h 5791200"/>
              <a:gd name="connsiteX21" fmla="*/ 5045135 w 5829300"/>
              <a:gd name="connsiteY21" fmla="*/ 3563026 h 5791200"/>
              <a:gd name="connsiteX22" fmla="*/ 4950085 w 5829300"/>
              <a:gd name="connsiteY22" fmla="*/ 3541300 h 5791200"/>
              <a:gd name="connsiteX23" fmla="*/ 4920892 w 5829300"/>
              <a:gd name="connsiteY23" fmla="*/ 3533832 h 5791200"/>
              <a:gd name="connsiteX24" fmla="*/ 4847568 w 5829300"/>
              <a:gd name="connsiteY24" fmla="*/ 3518897 h 5791200"/>
              <a:gd name="connsiteX25" fmla="*/ 4818374 w 5829300"/>
              <a:gd name="connsiteY25" fmla="*/ 3518897 h 5791200"/>
              <a:gd name="connsiteX26" fmla="*/ 4715856 w 5829300"/>
              <a:gd name="connsiteY26" fmla="*/ 3511429 h 5791200"/>
              <a:gd name="connsiteX27" fmla="*/ 4180856 w 5829300"/>
              <a:gd name="connsiteY27" fmla="*/ 3643141 h 5791200"/>
              <a:gd name="connsiteX28" fmla="*/ 3792512 w 5829300"/>
              <a:gd name="connsiteY28" fmla="*/ 3364783 h 5791200"/>
              <a:gd name="connsiteX29" fmla="*/ 4034209 w 5829300"/>
              <a:gd name="connsiteY29" fmla="*/ 2668200 h 5791200"/>
              <a:gd name="connsiteX30" fmla="*/ 2897676 w 5829300"/>
              <a:gd name="connsiteY30" fmla="*/ 1531668 h 5791200"/>
              <a:gd name="connsiteX31" fmla="*/ 1730597 w 5829300"/>
              <a:gd name="connsiteY31" fmla="*/ 2668877 h 5791200"/>
              <a:gd name="connsiteX32" fmla="*/ 1972294 w 5829300"/>
              <a:gd name="connsiteY32" fmla="*/ 3372927 h 5791200"/>
              <a:gd name="connsiteX33" fmla="*/ 1004135 w 5829300"/>
              <a:gd name="connsiteY33" fmla="*/ 4677833 h 5791200"/>
              <a:gd name="connsiteX34" fmla="*/ 264100 w 5829300"/>
              <a:gd name="connsiteY34" fmla="*/ 2867120 h 5791200"/>
              <a:gd name="connsiteX35" fmla="*/ 1994697 w 5829300"/>
              <a:gd name="connsiteY35" fmla="*/ 2668877 h 5791200"/>
              <a:gd name="connsiteX36" fmla="*/ 2867120 w 5829300"/>
              <a:gd name="connsiteY36" fmla="*/ 1796453 h 5791200"/>
              <a:gd name="connsiteX37" fmla="*/ 3739544 w 5829300"/>
              <a:gd name="connsiteY37" fmla="*/ 2668877 h 5791200"/>
              <a:gd name="connsiteX38" fmla="*/ 2867120 w 5829300"/>
              <a:gd name="connsiteY38" fmla="*/ 3541300 h 5791200"/>
              <a:gd name="connsiteX39" fmla="*/ 1994697 w 5829300"/>
              <a:gd name="connsiteY39" fmla="*/ 2668877 h 5791200"/>
              <a:gd name="connsiteX40" fmla="*/ 2867130 w 5829300"/>
              <a:gd name="connsiteY40" fmla="*/ 5462674 h 5791200"/>
              <a:gd name="connsiteX41" fmla="*/ 1239050 w 5829300"/>
              <a:gd name="connsiteY41" fmla="*/ 4891011 h 5791200"/>
              <a:gd name="connsiteX42" fmla="*/ 2163080 w 5829300"/>
              <a:gd name="connsiteY42" fmla="*/ 3563703 h 5791200"/>
              <a:gd name="connsiteX43" fmla="*/ 2867130 w 5829300"/>
              <a:gd name="connsiteY43" fmla="*/ 3805400 h 5791200"/>
              <a:gd name="connsiteX44" fmla="*/ 3571180 w 5829300"/>
              <a:gd name="connsiteY44" fmla="*/ 3563703 h 5791200"/>
              <a:gd name="connsiteX45" fmla="*/ 3937807 w 5829300"/>
              <a:gd name="connsiteY45" fmla="*/ 3805400 h 5791200"/>
              <a:gd name="connsiteX46" fmla="*/ 3556245 w 5829300"/>
              <a:gd name="connsiteY46" fmla="*/ 4648629 h 5791200"/>
              <a:gd name="connsiteX47" fmla="*/ 3563712 w 5829300"/>
              <a:gd name="connsiteY47" fmla="*/ 4751146 h 5791200"/>
              <a:gd name="connsiteX48" fmla="*/ 3563712 w 5829300"/>
              <a:gd name="connsiteY48" fmla="*/ 4780341 h 5791200"/>
              <a:gd name="connsiteX49" fmla="*/ 3578647 w 5829300"/>
              <a:gd name="connsiteY49" fmla="*/ 4861132 h 5791200"/>
              <a:gd name="connsiteX50" fmla="*/ 3586115 w 5829300"/>
              <a:gd name="connsiteY50" fmla="*/ 4882858 h 5791200"/>
              <a:gd name="connsiteX51" fmla="*/ 3651971 w 5829300"/>
              <a:gd name="connsiteY51" fmla="*/ 5087894 h 5791200"/>
              <a:gd name="connsiteX52" fmla="*/ 3651971 w 5829300"/>
              <a:gd name="connsiteY52" fmla="*/ 5087894 h 5791200"/>
              <a:gd name="connsiteX53" fmla="*/ 3696100 w 5829300"/>
              <a:gd name="connsiteY53" fmla="*/ 5182944 h 5791200"/>
              <a:gd name="connsiteX54" fmla="*/ 3703568 w 5829300"/>
              <a:gd name="connsiteY54" fmla="*/ 5190411 h 5791200"/>
              <a:gd name="connsiteX55" fmla="*/ 3755165 w 5829300"/>
              <a:gd name="connsiteY55" fmla="*/ 5278670 h 5791200"/>
              <a:gd name="connsiteX56" fmla="*/ 3755165 w 5829300"/>
              <a:gd name="connsiteY56" fmla="*/ 5286137 h 5791200"/>
              <a:gd name="connsiteX57" fmla="*/ 3770100 w 5829300"/>
              <a:gd name="connsiteY57" fmla="*/ 5301072 h 5791200"/>
              <a:gd name="connsiteX58" fmla="*/ 2867130 w 5829300"/>
              <a:gd name="connsiteY58" fmla="*/ 5462674 h 5791200"/>
              <a:gd name="connsiteX59" fmla="*/ 4692768 w 5829300"/>
              <a:gd name="connsiteY59" fmla="*/ 5528529 h 5791200"/>
              <a:gd name="connsiteX60" fmla="*/ 3842071 w 5829300"/>
              <a:gd name="connsiteY60" fmla="*/ 4839415 h 5791200"/>
              <a:gd name="connsiteX61" fmla="*/ 3842071 w 5829300"/>
              <a:gd name="connsiteY61" fmla="*/ 4831947 h 5791200"/>
              <a:gd name="connsiteX62" fmla="*/ 3834603 w 5829300"/>
              <a:gd name="connsiteY62" fmla="*/ 4758624 h 5791200"/>
              <a:gd name="connsiteX63" fmla="*/ 3834603 w 5829300"/>
              <a:gd name="connsiteY63" fmla="*/ 4743688 h 5791200"/>
              <a:gd name="connsiteX64" fmla="*/ 3827136 w 5829300"/>
              <a:gd name="connsiteY64" fmla="*/ 4655430 h 5791200"/>
              <a:gd name="connsiteX65" fmla="*/ 4699559 w 5829300"/>
              <a:gd name="connsiteY65" fmla="*/ 3783006 h 5791200"/>
              <a:gd name="connsiteX66" fmla="*/ 4787818 w 5829300"/>
              <a:gd name="connsiteY66" fmla="*/ 3790474 h 5791200"/>
              <a:gd name="connsiteX67" fmla="*/ 4824479 w 5829300"/>
              <a:gd name="connsiteY67" fmla="*/ 3797941 h 5791200"/>
              <a:gd name="connsiteX68" fmla="*/ 4876076 w 5829300"/>
              <a:gd name="connsiteY68" fmla="*/ 3805409 h 5791200"/>
              <a:gd name="connsiteX69" fmla="*/ 4920206 w 5829300"/>
              <a:gd name="connsiteY69" fmla="*/ 3812877 h 5791200"/>
              <a:gd name="connsiteX70" fmla="*/ 4956867 w 5829300"/>
              <a:gd name="connsiteY70" fmla="*/ 3820344 h 5791200"/>
              <a:gd name="connsiteX71" fmla="*/ 5000997 w 5829300"/>
              <a:gd name="connsiteY71" fmla="*/ 3835279 h 5791200"/>
              <a:gd name="connsiteX72" fmla="*/ 5037658 w 5829300"/>
              <a:gd name="connsiteY72" fmla="*/ 3850215 h 5791200"/>
              <a:gd name="connsiteX73" fmla="*/ 5081788 w 5829300"/>
              <a:gd name="connsiteY73" fmla="*/ 3871941 h 5791200"/>
              <a:gd name="connsiteX74" fmla="*/ 5110982 w 5829300"/>
              <a:gd name="connsiteY74" fmla="*/ 3886876 h 5791200"/>
              <a:gd name="connsiteX75" fmla="*/ 5162579 w 5829300"/>
              <a:gd name="connsiteY75" fmla="*/ 3916070 h 5791200"/>
              <a:gd name="connsiteX76" fmla="*/ 5184305 w 5829300"/>
              <a:gd name="connsiteY76" fmla="*/ 3931006 h 5791200"/>
              <a:gd name="connsiteX77" fmla="*/ 5235902 w 5829300"/>
              <a:gd name="connsiteY77" fmla="*/ 3967667 h 5791200"/>
              <a:gd name="connsiteX78" fmla="*/ 5250837 w 5829300"/>
              <a:gd name="connsiteY78" fmla="*/ 3982603 h 5791200"/>
              <a:gd name="connsiteX79" fmla="*/ 5302434 w 5829300"/>
              <a:gd name="connsiteY79" fmla="*/ 4026732 h 5791200"/>
              <a:gd name="connsiteX80" fmla="*/ 5580793 w 5829300"/>
              <a:gd name="connsiteY80" fmla="*/ 4664926 h 5791200"/>
              <a:gd name="connsiteX81" fmla="*/ 4692768 w 5829300"/>
              <a:gd name="connsiteY81" fmla="*/ 5528529 h 5791200"/>
              <a:gd name="connsiteX82" fmla="*/ 5191782 w 5829300"/>
              <a:gd name="connsiteY82" fmla="*/ 4648638 h 5791200"/>
              <a:gd name="connsiteX83" fmla="*/ 5060071 w 5829300"/>
              <a:gd name="connsiteY83" fmla="*/ 4780350 h 5791200"/>
              <a:gd name="connsiteX84" fmla="*/ 4825165 w 5829300"/>
              <a:gd name="connsiteY84" fmla="*/ 4780350 h 5791200"/>
              <a:gd name="connsiteX85" fmla="*/ 4825165 w 5829300"/>
              <a:gd name="connsiteY85" fmla="*/ 5015256 h 5791200"/>
              <a:gd name="connsiteX86" fmla="*/ 4693454 w 5829300"/>
              <a:gd name="connsiteY86" fmla="*/ 5146967 h 5791200"/>
              <a:gd name="connsiteX87" fmla="*/ 4561742 w 5829300"/>
              <a:gd name="connsiteY87" fmla="*/ 5015256 h 5791200"/>
              <a:gd name="connsiteX88" fmla="*/ 4561742 w 5829300"/>
              <a:gd name="connsiteY88" fmla="*/ 4780350 h 5791200"/>
              <a:gd name="connsiteX89" fmla="*/ 4326827 w 5829300"/>
              <a:gd name="connsiteY89" fmla="*/ 4780350 h 5791200"/>
              <a:gd name="connsiteX90" fmla="*/ 4195115 w 5829300"/>
              <a:gd name="connsiteY90" fmla="*/ 4648638 h 5791200"/>
              <a:gd name="connsiteX91" fmla="*/ 4326827 w 5829300"/>
              <a:gd name="connsiteY91" fmla="*/ 4516927 h 5791200"/>
              <a:gd name="connsiteX92" fmla="*/ 4561732 w 5829300"/>
              <a:gd name="connsiteY92" fmla="*/ 4516927 h 5791200"/>
              <a:gd name="connsiteX93" fmla="*/ 4561732 w 5829300"/>
              <a:gd name="connsiteY93" fmla="*/ 4282021 h 5791200"/>
              <a:gd name="connsiteX94" fmla="*/ 4693444 w 5829300"/>
              <a:gd name="connsiteY94" fmla="*/ 4150309 h 5791200"/>
              <a:gd name="connsiteX95" fmla="*/ 4825156 w 5829300"/>
              <a:gd name="connsiteY95" fmla="*/ 4282021 h 5791200"/>
              <a:gd name="connsiteX96" fmla="*/ 4825156 w 5829300"/>
              <a:gd name="connsiteY96" fmla="*/ 4516927 h 5791200"/>
              <a:gd name="connsiteX97" fmla="*/ 5060061 w 5829300"/>
              <a:gd name="connsiteY97" fmla="*/ 4516927 h 5791200"/>
              <a:gd name="connsiteX98" fmla="*/ 5191782 w 5829300"/>
              <a:gd name="connsiteY98" fmla="*/ 464863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829300" h="579120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733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">
            <a:extLst>
              <a:ext uri="{FF2B5EF4-FFF2-40B4-BE49-F238E27FC236}">
                <a16:creationId xmlns:a16="http://schemas.microsoft.com/office/drawing/2014/main" id="{8A7E805C-C73B-EF45-AAFE-01EABADB118C}"/>
              </a:ext>
            </a:extLst>
          </p:cNvPr>
          <p:cNvSpPr/>
          <p:nvPr/>
        </p:nvSpPr>
        <p:spPr>
          <a:xfrm>
            <a:off x="9006681" y="2461846"/>
            <a:ext cx="2438400" cy="3496827"/>
          </a:xfrm>
          <a:prstGeom prst="roundRect">
            <a:avLst>
              <a:gd name="adj" fmla="val 2199"/>
            </a:avLst>
          </a:prstGeom>
          <a:noFill/>
          <a:ln>
            <a:solidFill>
              <a:srgbClr val="0116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rgbClr val="000000"/>
              </a:solidFill>
            </a:endParaRPr>
          </a:p>
        </p:txBody>
      </p:sp>
      <p:sp>
        <p:nvSpPr>
          <p:cNvPr id="35" name="Rounded Rectangle 4">
            <a:extLst>
              <a:ext uri="{FF2B5EF4-FFF2-40B4-BE49-F238E27FC236}">
                <a16:creationId xmlns:a16="http://schemas.microsoft.com/office/drawing/2014/main" id="{970C2EED-E5B7-9548-AF2C-DF8E81F8D18A}"/>
              </a:ext>
            </a:extLst>
          </p:cNvPr>
          <p:cNvSpPr/>
          <p:nvPr/>
        </p:nvSpPr>
        <p:spPr>
          <a:xfrm>
            <a:off x="731520" y="2461846"/>
            <a:ext cx="2438400" cy="3496827"/>
          </a:xfrm>
          <a:prstGeom prst="roundRect">
            <a:avLst>
              <a:gd name="adj" fmla="val 2199"/>
            </a:avLst>
          </a:prstGeom>
          <a:noFill/>
          <a:ln>
            <a:solidFill>
              <a:srgbClr val="0116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rgbClr val="000000"/>
              </a:solidFill>
            </a:endParaRPr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D976CE1A-C2DC-D649-9D23-B14A5422F2C3}"/>
              </a:ext>
            </a:extLst>
          </p:cNvPr>
          <p:cNvSpPr/>
          <p:nvPr/>
        </p:nvSpPr>
        <p:spPr>
          <a:xfrm>
            <a:off x="3489907" y="2461846"/>
            <a:ext cx="2438400" cy="3496827"/>
          </a:xfrm>
          <a:prstGeom prst="roundRect">
            <a:avLst>
              <a:gd name="adj" fmla="val 2199"/>
            </a:avLst>
          </a:prstGeom>
          <a:noFill/>
          <a:ln>
            <a:solidFill>
              <a:srgbClr val="0116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rgbClr val="000000"/>
              </a:solidFill>
            </a:endParaRPr>
          </a:p>
        </p:txBody>
      </p:sp>
      <p:sp>
        <p:nvSpPr>
          <p:cNvPr id="37" name="Rounded Rectangle 6">
            <a:extLst>
              <a:ext uri="{FF2B5EF4-FFF2-40B4-BE49-F238E27FC236}">
                <a16:creationId xmlns:a16="http://schemas.microsoft.com/office/drawing/2014/main" id="{285AE7FE-82BF-8241-A2E8-58C751EFAB42}"/>
              </a:ext>
            </a:extLst>
          </p:cNvPr>
          <p:cNvSpPr/>
          <p:nvPr/>
        </p:nvSpPr>
        <p:spPr>
          <a:xfrm>
            <a:off x="6248293" y="2461846"/>
            <a:ext cx="2438400" cy="3496827"/>
          </a:xfrm>
          <a:prstGeom prst="roundRect">
            <a:avLst>
              <a:gd name="adj" fmla="val 2199"/>
            </a:avLst>
          </a:prstGeom>
          <a:solidFill>
            <a:srgbClr val="FF9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rgbClr val="000000"/>
              </a:solidFill>
            </a:endParaRPr>
          </a:p>
        </p:txBody>
      </p:sp>
      <p:sp>
        <p:nvSpPr>
          <p:cNvPr id="38" name="Rectangle 7">
            <a:extLst>
              <a:ext uri="{FF2B5EF4-FFF2-40B4-BE49-F238E27FC236}">
                <a16:creationId xmlns:a16="http://schemas.microsoft.com/office/drawing/2014/main" id="{8FFD131A-5AE6-044C-983D-28432E78ADE9}"/>
              </a:ext>
            </a:extLst>
          </p:cNvPr>
          <p:cNvSpPr/>
          <p:nvPr/>
        </p:nvSpPr>
        <p:spPr>
          <a:xfrm>
            <a:off x="882917" y="3871128"/>
            <a:ext cx="2135606" cy="1639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>
              <a:lnSpc>
                <a:spcPct val="150000"/>
              </a:lnSpc>
            </a:pPr>
            <a:r>
              <a:rPr lang="en-US" sz="2000" b="1" dirty="0">
                <a:solidFill>
                  <a:srgbClr val="292A2E"/>
                </a:solidFill>
                <a:ea typeface="Roboto" panose="02000000000000000000" pitchFamily="2" charset="0"/>
                <a:cs typeface="Open Sans Light" panose="020B0306030504020204" pitchFamily="34" charset="0"/>
              </a:rPr>
              <a:t>Free plan</a:t>
            </a:r>
          </a:p>
          <a:p>
            <a:pPr algn="ctr" defTabSz="941755">
              <a:lnSpc>
                <a:spcPct val="150000"/>
              </a:lnSpc>
            </a:pPr>
            <a:endParaRPr lang="en-US" sz="960" dirty="0">
              <a:solidFill>
                <a:srgbClr val="292A2E"/>
              </a:solidFill>
              <a:ea typeface="Roboto Light" panose="02000000000000000000" pitchFamily="2" charset="0"/>
              <a:cs typeface="Open Sans Light" panose="020B0306030504020204" pitchFamily="34" charset="0"/>
            </a:endParaRPr>
          </a:p>
          <a:p>
            <a:pPr algn="ctr" defTabSz="941755">
              <a:lnSpc>
                <a:spcPct val="150000"/>
              </a:lnSpc>
            </a:pP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Nam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placerat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sapien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et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blandit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commodo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.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Nullam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quis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porta lorem.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Nulla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facilisi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.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Interdum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et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malesuada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fames ac ante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faucibus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A2A3EBCF-8CAE-7A40-BBCD-15CD8A0FC5C2}"/>
              </a:ext>
            </a:extLst>
          </p:cNvPr>
          <p:cNvSpPr/>
          <p:nvPr/>
        </p:nvSpPr>
        <p:spPr>
          <a:xfrm>
            <a:off x="3647302" y="3871128"/>
            <a:ext cx="2135606" cy="1639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>
              <a:lnSpc>
                <a:spcPct val="150000"/>
              </a:lnSpc>
            </a:pPr>
            <a:r>
              <a:rPr lang="en-US" sz="2000" b="1" dirty="0">
                <a:solidFill>
                  <a:srgbClr val="292A2E"/>
                </a:solidFill>
                <a:ea typeface="Roboto" panose="02000000000000000000" pitchFamily="2" charset="0"/>
                <a:cs typeface="Open Sans Light" panose="020B0306030504020204" pitchFamily="34" charset="0"/>
              </a:rPr>
              <a:t>Professional</a:t>
            </a:r>
          </a:p>
          <a:p>
            <a:pPr algn="ctr" defTabSz="941755">
              <a:lnSpc>
                <a:spcPct val="150000"/>
              </a:lnSpc>
            </a:pPr>
            <a:endParaRPr lang="en-US" sz="960" dirty="0">
              <a:solidFill>
                <a:srgbClr val="292A2E"/>
              </a:solidFill>
              <a:ea typeface="Roboto Light" panose="02000000000000000000" pitchFamily="2" charset="0"/>
              <a:cs typeface="Open Sans Light" panose="020B0306030504020204" pitchFamily="34" charset="0"/>
            </a:endParaRPr>
          </a:p>
          <a:p>
            <a:pPr algn="ctr" defTabSz="941755">
              <a:lnSpc>
                <a:spcPct val="150000"/>
              </a:lnSpc>
            </a:pP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Nam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placerat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sapien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et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blandit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commodo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.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Nullam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quis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porta lorem.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Nulla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facilisi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.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Interdum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et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malesuada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fames ac ante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faucibus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42" name="Rectangle 11">
            <a:extLst>
              <a:ext uri="{FF2B5EF4-FFF2-40B4-BE49-F238E27FC236}">
                <a16:creationId xmlns:a16="http://schemas.microsoft.com/office/drawing/2014/main" id="{E24E31B4-8099-9B45-871F-85C889AFEED4}"/>
              </a:ext>
            </a:extLst>
          </p:cNvPr>
          <p:cNvSpPr/>
          <p:nvPr/>
        </p:nvSpPr>
        <p:spPr>
          <a:xfrm>
            <a:off x="9176071" y="3871128"/>
            <a:ext cx="2135606" cy="1639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>
              <a:lnSpc>
                <a:spcPct val="150000"/>
              </a:lnSpc>
            </a:pPr>
            <a:r>
              <a:rPr lang="en-US" sz="2000" b="1" dirty="0">
                <a:solidFill>
                  <a:srgbClr val="292A2E"/>
                </a:solidFill>
                <a:ea typeface="Roboto" panose="02000000000000000000" pitchFamily="2" charset="0"/>
                <a:cs typeface="Open Sans Light" panose="020B0306030504020204" pitchFamily="34" charset="0"/>
              </a:rPr>
              <a:t>Enterprise</a:t>
            </a:r>
            <a:endParaRPr lang="en-US" sz="1493" b="1" dirty="0">
              <a:solidFill>
                <a:srgbClr val="292A2E"/>
              </a:solidFill>
              <a:ea typeface="Roboto" panose="02000000000000000000" pitchFamily="2" charset="0"/>
              <a:cs typeface="Open Sans Light" panose="020B0306030504020204" pitchFamily="34" charset="0"/>
            </a:endParaRPr>
          </a:p>
          <a:p>
            <a:pPr algn="ctr" defTabSz="941755">
              <a:lnSpc>
                <a:spcPct val="150000"/>
              </a:lnSpc>
            </a:pPr>
            <a:endParaRPr lang="en-US" sz="960" dirty="0">
              <a:solidFill>
                <a:srgbClr val="292A2E"/>
              </a:solidFill>
              <a:ea typeface="Roboto Light" panose="02000000000000000000" pitchFamily="2" charset="0"/>
              <a:cs typeface="Open Sans Light" panose="020B0306030504020204" pitchFamily="34" charset="0"/>
            </a:endParaRPr>
          </a:p>
          <a:p>
            <a:pPr algn="ctr" defTabSz="941755">
              <a:lnSpc>
                <a:spcPct val="150000"/>
              </a:lnSpc>
            </a:pP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Nam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placerat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sapien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et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blandit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commodo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.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Nullam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quis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porta lorem.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Nulla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facilisi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.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Interdum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et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malesuada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fames ac ante </a:t>
            </a:r>
            <a:r>
              <a:rPr lang="en-US" sz="960" dirty="0" err="1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faucibus</a:t>
            </a:r>
            <a:r>
              <a:rPr lang="en-US" sz="960" dirty="0">
                <a:solidFill>
                  <a:srgbClr val="292A2E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44" name="Rectangle 13">
            <a:extLst>
              <a:ext uri="{FF2B5EF4-FFF2-40B4-BE49-F238E27FC236}">
                <a16:creationId xmlns:a16="http://schemas.microsoft.com/office/drawing/2014/main" id="{2F4E6218-96ED-0844-89D8-4050F8F3D807}"/>
              </a:ext>
            </a:extLst>
          </p:cNvPr>
          <p:cNvSpPr/>
          <p:nvPr/>
        </p:nvSpPr>
        <p:spPr>
          <a:xfrm>
            <a:off x="6411686" y="3871128"/>
            <a:ext cx="2135606" cy="1639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>
              <a:lnSpc>
                <a:spcPct val="150000"/>
              </a:lnSpc>
            </a:pPr>
            <a:r>
              <a:rPr lang="en-US" sz="2000" b="1" dirty="0">
                <a:solidFill>
                  <a:srgbClr val="FFFFFF"/>
                </a:solidFill>
                <a:ea typeface="Roboto" panose="02000000000000000000" pitchFamily="2" charset="0"/>
                <a:cs typeface="Open Sans Light" panose="020B0306030504020204" pitchFamily="34" charset="0"/>
              </a:rPr>
              <a:t>Teams</a:t>
            </a:r>
          </a:p>
          <a:p>
            <a:pPr algn="ctr" defTabSz="941755">
              <a:lnSpc>
                <a:spcPct val="150000"/>
              </a:lnSpc>
            </a:pPr>
            <a:endParaRPr lang="en-US" sz="960" dirty="0">
              <a:solidFill>
                <a:srgbClr val="FFFFFF"/>
              </a:solidFill>
              <a:ea typeface="Roboto Light" panose="02000000000000000000" pitchFamily="2" charset="0"/>
              <a:cs typeface="Open Sans Light" panose="020B0306030504020204" pitchFamily="34" charset="0"/>
            </a:endParaRPr>
          </a:p>
          <a:p>
            <a:pPr algn="ctr" defTabSz="941755">
              <a:lnSpc>
                <a:spcPct val="150000"/>
              </a:lnSpc>
            </a:pPr>
            <a:r>
              <a:rPr lang="en-US" sz="960" dirty="0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Nam </a:t>
            </a:r>
            <a:r>
              <a:rPr lang="en-US" sz="960" dirty="0" err="1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placerat</a:t>
            </a:r>
            <a:r>
              <a:rPr lang="en-US" sz="960" dirty="0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sapien</a:t>
            </a:r>
            <a:r>
              <a:rPr lang="en-US" sz="960" dirty="0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et </a:t>
            </a:r>
            <a:r>
              <a:rPr lang="en-US" sz="960" dirty="0" err="1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blandit</a:t>
            </a:r>
            <a:r>
              <a:rPr lang="en-US" sz="960" dirty="0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commodo</a:t>
            </a:r>
            <a:r>
              <a:rPr lang="en-US" sz="960" dirty="0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. </a:t>
            </a:r>
            <a:r>
              <a:rPr lang="en-US" sz="960" dirty="0" err="1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Nullam</a:t>
            </a:r>
            <a:r>
              <a:rPr lang="en-US" sz="960" dirty="0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quis</a:t>
            </a:r>
            <a:r>
              <a:rPr lang="en-US" sz="960" dirty="0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porta lorem. </a:t>
            </a:r>
            <a:r>
              <a:rPr lang="en-US" sz="960" dirty="0" err="1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Nulla</a:t>
            </a:r>
            <a:r>
              <a:rPr lang="en-US" sz="960" dirty="0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960" dirty="0" err="1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facilisi</a:t>
            </a:r>
            <a:r>
              <a:rPr lang="en-US" sz="960" dirty="0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. </a:t>
            </a:r>
            <a:r>
              <a:rPr lang="en-US" sz="960" dirty="0" err="1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Interdum</a:t>
            </a:r>
            <a:r>
              <a:rPr lang="en-US" sz="960" dirty="0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et </a:t>
            </a:r>
            <a:r>
              <a:rPr lang="en-US" sz="960" dirty="0" err="1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malesuada</a:t>
            </a:r>
            <a:r>
              <a:rPr lang="en-US" sz="960" dirty="0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fames ac ante </a:t>
            </a:r>
            <a:r>
              <a:rPr lang="en-US" sz="960" dirty="0" err="1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faucibus</a:t>
            </a:r>
            <a:r>
              <a:rPr lang="en-US" sz="960" dirty="0">
                <a:solidFill>
                  <a:srgbClr val="FFFFFF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46" name="TextBox 15">
            <a:extLst>
              <a:ext uri="{FF2B5EF4-FFF2-40B4-BE49-F238E27FC236}">
                <a16:creationId xmlns:a16="http://schemas.microsoft.com/office/drawing/2014/main" id="{8DC9AB17-E582-0949-AF2D-7E09F3CB0472}"/>
              </a:ext>
            </a:extLst>
          </p:cNvPr>
          <p:cNvSpPr txBox="1"/>
          <p:nvPr/>
        </p:nvSpPr>
        <p:spPr>
          <a:xfrm>
            <a:off x="746919" y="2724483"/>
            <a:ext cx="2422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1755"/>
            <a:r>
              <a:rPr lang="en-US" sz="7200" dirty="0">
                <a:solidFill>
                  <a:srgbClr val="292A2E"/>
                </a:solidFill>
                <a:latin typeface="+mj-lt"/>
                <a:ea typeface="Roboto Light" panose="02000000000000000000" pitchFamily="2" charset="0"/>
              </a:rPr>
              <a:t>10</a:t>
            </a:r>
            <a:r>
              <a:rPr lang="en-US" sz="2800" dirty="0">
                <a:solidFill>
                  <a:srgbClr val="292A2E"/>
                </a:solidFill>
                <a:ea typeface="Roboto Light" panose="02000000000000000000" pitchFamily="2" charset="0"/>
              </a:rPr>
              <a:t>$</a:t>
            </a:r>
          </a:p>
        </p:txBody>
      </p:sp>
      <p:sp>
        <p:nvSpPr>
          <p:cNvPr id="47" name="TextBox 16">
            <a:extLst>
              <a:ext uri="{FF2B5EF4-FFF2-40B4-BE49-F238E27FC236}">
                <a16:creationId xmlns:a16="http://schemas.microsoft.com/office/drawing/2014/main" id="{EA116D90-E6BD-7645-876C-014C1B4CF1E9}"/>
              </a:ext>
            </a:extLst>
          </p:cNvPr>
          <p:cNvSpPr txBox="1"/>
          <p:nvPr/>
        </p:nvSpPr>
        <p:spPr>
          <a:xfrm>
            <a:off x="3489905" y="2724483"/>
            <a:ext cx="2396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1755"/>
            <a:r>
              <a:rPr lang="en-US" sz="7200" dirty="0">
                <a:solidFill>
                  <a:srgbClr val="292A2E"/>
                </a:solidFill>
                <a:latin typeface="+mj-lt"/>
                <a:ea typeface="Roboto Light" panose="02000000000000000000" pitchFamily="2" charset="0"/>
              </a:rPr>
              <a:t>42</a:t>
            </a:r>
            <a:r>
              <a:rPr lang="en-US" sz="2800" dirty="0">
                <a:solidFill>
                  <a:srgbClr val="292A2E"/>
                </a:solidFill>
                <a:ea typeface="Roboto Light" panose="02000000000000000000" pitchFamily="2" charset="0"/>
              </a:rPr>
              <a:t>$</a:t>
            </a:r>
          </a:p>
        </p:txBody>
      </p:sp>
      <p:sp>
        <p:nvSpPr>
          <p:cNvPr id="48" name="TextBox 17">
            <a:extLst>
              <a:ext uri="{FF2B5EF4-FFF2-40B4-BE49-F238E27FC236}">
                <a16:creationId xmlns:a16="http://schemas.microsoft.com/office/drawing/2014/main" id="{CF1AE4F7-2E38-9841-9C7A-53936549EA32}"/>
              </a:ext>
            </a:extLst>
          </p:cNvPr>
          <p:cNvSpPr txBox="1"/>
          <p:nvPr/>
        </p:nvSpPr>
        <p:spPr>
          <a:xfrm>
            <a:off x="6248293" y="2724483"/>
            <a:ext cx="2423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1755"/>
            <a:r>
              <a:rPr lang="en-US" sz="7200" dirty="0">
                <a:solidFill>
                  <a:srgbClr val="FFFFFF"/>
                </a:solidFill>
                <a:latin typeface="+mj-lt"/>
                <a:ea typeface="Roboto Light" panose="02000000000000000000" pitchFamily="2" charset="0"/>
              </a:rPr>
              <a:t>65</a:t>
            </a:r>
            <a:r>
              <a:rPr lang="en-US" sz="2800" dirty="0">
                <a:solidFill>
                  <a:srgbClr val="FFFFFF"/>
                </a:solidFill>
                <a:ea typeface="Roboto Light" panose="02000000000000000000" pitchFamily="2" charset="0"/>
              </a:rPr>
              <a:t>$</a:t>
            </a:r>
          </a:p>
        </p:txBody>
      </p:sp>
      <p:sp>
        <p:nvSpPr>
          <p:cNvPr id="49" name="TextBox 18">
            <a:extLst>
              <a:ext uri="{FF2B5EF4-FFF2-40B4-BE49-F238E27FC236}">
                <a16:creationId xmlns:a16="http://schemas.microsoft.com/office/drawing/2014/main" id="{43C76BD9-8EBD-484B-ABA2-8420136E9A4A}"/>
              </a:ext>
            </a:extLst>
          </p:cNvPr>
          <p:cNvSpPr txBox="1"/>
          <p:nvPr/>
        </p:nvSpPr>
        <p:spPr>
          <a:xfrm>
            <a:off x="9006679" y="2724483"/>
            <a:ext cx="24384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1755"/>
            <a:r>
              <a:rPr lang="en-US" sz="7200" dirty="0">
                <a:solidFill>
                  <a:srgbClr val="292A2E"/>
                </a:solidFill>
                <a:latin typeface="+mj-lt"/>
                <a:ea typeface="Roboto Light" panose="02000000000000000000" pitchFamily="2" charset="0"/>
              </a:rPr>
              <a:t>80</a:t>
            </a:r>
            <a:r>
              <a:rPr lang="en-US" sz="2800" dirty="0">
                <a:solidFill>
                  <a:srgbClr val="292A2E"/>
                </a:solidFill>
                <a:ea typeface="Roboto Light" panose="02000000000000000000" pitchFamily="2" charset="0"/>
              </a:rPr>
              <a:t>$</a:t>
            </a:r>
          </a:p>
        </p:txBody>
      </p:sp>
      <p:sp>
        <p:nvSpPr>
          <p:cNvPr id="50" name="TextBox 25">
            <a:extLst>
              <a:ext uri="{FF2B5EF4-FFF2-40B4-BE49-F238E27FC236}">
                <a16:creationId xmlns:a16="http://schemas.microsoft.com/office/drawing/2014/main" id="{8017062C-6150-A64A-B803-0C8B85232A85}"/>
              </a:ext>
            </a:extLst>
          </p:cNvPr>
          <p:cNvSpPr txBox="1"/>
          <p:nvPr/>
        </p:nvSpPr>
        <p:spPr>
          <a:xfrm>
            <a:off x="719667" y="349219"/>
            <a:ext cx="4786830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The plans we offer</a:t>
            </a:r>
          </a:p>
        </p:txBody>
      </p:sp>
      <p:sp>
        <p:nvSpPr>
          <p:cNvPr id="51" name="Rectangle 26">
            <a:extLst>
              <a:ext uri="{FF2B5EF4-FFF2-40B4-BE49-F238E27FC236}">
                <a16:creationId xmlns:a16="http://schemas.microsoft.com/office/drawing/2014/main" id="{2BB5C615-101F-5540-AF63-D875769904FF}"/>
              </a:ext>
            </a:extLst>
          </p:cNvPr>
          <p:cNvSpPr/>
          <p:nvPr/>
        </p:nvSpPr>
        <p:spPr>
          <a:xfrm>
            <a:off x="719667" y="1302027"/>
            <a:ext cx="394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Aliquam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nec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dui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ornare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semper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accumsan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est.</a:t>
            </a:r>
          </a:p>
        </p:txBody>
      </p:sp>
      <p:sp>
        <p:nvSpPr>
          <p:cNvPr id="53" name="Rectángulo redondeado 52">
            <a:extLst>
              <a:ext uri="{FF2B5EF4-FFF2-40B4-BE49-F238E27FC236}">
                <a16:creationId xmlns:a16="http://schemas.microsoft.com/office/drawing/2014/main" id="{47812CBA-92E7-154A-A4A2-2F600054D4C6}"/>
              </a:ext>
            </a:extLst>
          </p:cNvPr>
          <p:cNvSpPr/>
          <p:nvPr/>
        </p:nvSpPr>
        <p:spPr>
          <a:xfrm>
            <a:off x="7425734" y="2321168"/>
            <a:ext cx="1081365" cy="341644"/>
          </a:xfrm>
          <a:prstGeom prst="roundRect">
            <a:avLst>
              <a:gd name="adj" fmla="val 50000"/>
            </a:avLst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Popular </a:t>
            </a:r>
          </a:p>
        </p:txBody>
      </p:sp>
    </p:spTree>
    <p:extLst>
      <p:ext uri="{BB962C8B-B14F-4D97-AF65-F5344CB8AC3E}">
        <p14:creationId xmlns:p14="http://schemas.microsoft.com/office/powerpoint/2010/main" val="55468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25">
            <a:extLst>
              <a:ext uri="{FF2B5EF4-FFF2-40B4-BE49-F238E27FC236}">
                <a16:creationId xmlns:a16="http://schemas.microsoft.com/office/drawing/2014/main" id="{8017062C-6150-A64A-B803-0C8B85232A85}"/>
              </a:ext>
            </a:extLst>
          </p:cNvPr>
          <p:cNvSpPr txBox="1"/>
          <p:nvPr/>
        </p:nvSpPr>
        <p:spPr>
          <a:xfrm>
            <a:off x="719667" y="349219"/>
            <a:ext cx="4786830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Circular Infographic </a:t>
            </a:r>
          </a:p>
        </p:txBody>
      </p:sp>
      <p:sp>
        <p:nvSpPr>
          <p:cNvPr id="51" name="Rectangle 26">
            <a:extLst>
              <a:ext uri="{FF2B5EF4-FFF2-40B4-BE49-F238E27FC236}">
                <a16:creationId xmlns:a16="http://schemas.microsoft.com/office/drawing/2014/main" id="{2BB5C615-101F-5540-AF63-D875769904FF}"/>
              </a:ext>
            </a:extLst>
          </p:cNvPr>
          <p:cNvSpPr/>
          <p:nvPr/>
        </p:nvSpPr>
        <p:spPr>
          <a:xfrm>
            <a:off x="719667" y="1302027"/>
            <a:ext cx="394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Aliquam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nec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dui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ornare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semper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accumsan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est.</a:t>
            </a:r>
          </a:p>
        </p:txBody>
      </p:sp>
      <p:sp>
        <p:nvSpPr>
          <p:cNvPr id="23" name="Arc 3">
            <a:extLst>
              <a:ext uri="{FF2B5EF4-FFF2-40B4-BE49-F238E27FC236}">
                <a16:creationId xmlns:a16="http://schemas.microsoft.com/office/drawing/2014/main" id="{F984207E-26A6-D847-8419-40A296E6DEE4}"/>
              </a:ext>
            </a:extLst>
          </p:cNvPr>
          <p:cNvSpPr/>
          <p:nvPr/>
        </p:nvSpPr>
        <p:spPr>
          <a:xfrm rot="16200000">
            <a:off x="3999468" y="1977360"/>
            <a:ext cx="4193065" cy="4193065"/>
          </a:xfrm>
          <a:prstGeom prst="arc">
            <a:avLst>
              <a:gd name="adj1" fmla="val 20362248"/>
              <a:gd name="adj2" fmla="val 7498302"/>
            </a:avLst>
          </a:prstGeom>
          <a:noFill/>
          <a:ln w="60325" cap="rnd">
            <a:solidFill>
              <a:srgbClr val="0070C0"/>
            </a:solidFill>
            <a:head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4" name="Arc 4">
            <a:extLst>
              <a:ext uri="{FF2B5EF4-FFF2-40B4-BE49-F238E27FC236}">
                <a16:creationId xmlns:a16="http://schemas.microsoft.com/office/drawing/2014/main" id="{8C5AD104-9796-9048-B960-8D3F940607D8}"/>
              </a:ext>
            </a:extLst>
          </p:cNvPr>
          <p:cNvSpPr/>
          <p:nvPr/>
        </p:nvSpPr>
        <p:spPr>
          <a:xfrm rot="16200000">
            <a:off x="4377620" y="2355512"/>
            <a:ext cx="3436761" cy="3436761"/>
          </a:xfrm>
          <a:prstGeom prst="arc">
            <a:avLst>
              <a:gd name="adj1" fmla="val 17840360"/>
              <a:gd name="adj2" fmla="val 8487761"/>
            </a:avLst>
          </a:prstGeom>
          <a:noFill/>
          <a:ln w="60325" cap="rnd">
            <a:solidFill>
              <a:srgbClr val="F71735"/>
            </a:solidFill>
            <a:head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" name="Arc 5">
            <a:extLst>
              <a:ext uri="{FF2B5EF4-FFF2-40B4-BE49-F238E27FC236}">
                <a16:creationId xmlns:a16="http://schemas.microsoft.com/office/drawing/2014/main" id="{0EB60946-C350-7647-B644-28CACC5652E9}"/>
              </a:ext>
            </a:extLst>
          </p:cNvPr>
          <p:cNvSpPr/>
          <p:nvPr/>
        </p:nvSpPr>
        <p:spPr>
          <a:xfrm rot="16200000">
            <a:off x="4756245" y="2734136"/>
            <a:ext cx="2679511" cy="2679511"/>
          </a:xfrm>
          <a:prstGeom prst="arc">
            <a:avLst>
              <a:gd name="adj1" fmla="val 16200000"/>
              <a:gd name="adj2" fmla="val 9797432"/>
            </a:avLst>
          </a:prstGeom>
          <a:noFill/>
          <a:ln w="60325" cap="rnd">
            <a:solidFill>
              <a:srgbClr val="41EAD4"/>
            </a:solidFill>
            <a:head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6" name="Arc 6">
            <a:extLst>
              <a:ext uri="{FF2B5EF4-FFF2-40B4-BE49-F238E27FC236}">
                <a16:creationId xmlns:a16="http://schemas.microsoft.com/office/drawing/2014/main" id="{2F1A0048-F393-D147-A8B9-2641F2A43C8B}"/>
              </a:ext>
            </a:extLst>
          </p:cNvPr>
          <p:cNvSpPr/>
          <p:nvPr/>
        </p:nvSpPr>
        <p:spPr>
          <a:xfrm rot="16200000">
            <a:off x="5134267" y="3112159"/>
            <a:ext cx="1923466" cy="1923466"/>
          </a:xfrm>
          <a:prstGeom prst="arc">
            <a:avLst>
              <a:gd name="adj1" fmla="val 17882599"/>
              <a:gd name="adj2" fmla="val 12659637"/>
            </a:avLst>
          </a:prstGeom>
          <a:noFill/>
          <a:ln w="60325" cap="rnd">
            <a:solidFill>
              <a:schemeClr val="accent4"/>
            </a:solidFill>
            <a:head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5" name="TextBox 3">
            <a:extLst>
              <a:ext uri="{FF2B5EF4-FFF2-40B4-BE49-F238E27FC236}">
                <a16:creationId xmlns:a16="http://schemas.microsoft.com/office/drawing/2014/main" id="{99F8EA87-A9E9-DA42-A7E6-DF2B0EA2B000}"/>
              </a:ext>
            </a:extLst>
          </p:cNvPr>
          <p:cNvSpPr txBox="1"/>
          <p:nvPr/>
        </p:nvSpPr>
        <p:spPr>
          <a:xfrm>
            <a:off x="8897294" y="2517955"/>
            <a:ext cx="2516753" cy="295369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Morbi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elementum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turpis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non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rutrum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ullamcorper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eleifend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arcu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ut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condimentum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. Nam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porta est.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Curabitur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in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nisl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aliquet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ultricies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felis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nec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posuere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nisl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200" b="1" dirty="0">
                <a:solidFill>
                  <a:schemeClr val="tx1">
                    <a:alpha val="70000"/>
                  </a:schemeClr>
                </a:solidFill>
              </a:rPr>
              <a:t>Nunc </a:t>
            </a:r>
            <a:r>
              <a:rPr lang="en-US" sz="1200" b="1" dirty="0" err="1">
                <a:solidFill>
                  <a:schemeClr val="tx1">
                    <a:alpha val="70000"/>
                  </a:schemeClr>
                </a:solidFill>
              </a:rPr>
              <a:t>quis</a:t>
            </a:r>
            <a:r>
              <a:rPr lang="en-US" sz="1200" b="1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b="1" dirty="0" err="1">
                <a:solidFill>
                  <a:schemeClr val="tx1">
                    <a:alpha val="70000"/>
                  </a:schemeClr>
                </a:solidFill>
              </a:rPr>
              <a:t>sollicitudin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ligula, a maximus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nunc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. Duis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ut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dolor.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Aliquam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nec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dui ac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tellus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ornare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semper ac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accumsan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est.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Mauris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porttitor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, lorem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vel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dapibus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commodo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tellus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felis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aliquam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eros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tempor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porta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metus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est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nec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eros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sed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alpha val="70000"/>
                  </a:schemeClr>
                </a:solidFill>
              </a:rPr>
              <a:t>vulputate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</a:rPr>
              <a:t> ante.</a:t>
            </a:r>
          </a:p>
        </p:txBody>
      </p:sp>
      <p:sp>
        <p:nvSpPr>
          <p:cNvPr id="59" name="TextBox 4">
            <a:extLst>
              <a:ext uri="{FF2B5EF4-FFF2-40B4-BE49-F238E27FC236}">
                <a16:creationId xmlns:a16="http://schemas.microsoft.com/office/drawing/2014/main" id="{CF34FFE2-4CDE-F847-AD48-36B5D71B61F8}"/>
              </a:ext>
            </a:extLst>
          </p:cNvPr>
          <p:cNvSpPr txBox="1"/>
          <p:nvPr/>
        </p:nvSpPr>
        <p:spPr>
          <a:xfrm>
            <a:off x="8897293" y="1716225"/>
            <a:ext cx="2033181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b="1" dirty="0">
                <a:ea typeface="Open Sans" charset="0"/>
                <a:cs typeface="Open Sans" charset="0"/>
              </a:rPr>
              <a:t>Title, </a:t>
            </a:r>
            <a:r>
              <a:rPr lang="en-US" b="1" dirty="0" err="1">
                <a:ea typeface="Open Sans" charset="0"/>
                <a:cs typeface="Open Sans" charset="0"/>
              </a:rPr>
              <a:t>commodo</a:t>
            </a:r>
            <a:r>
              <a:rPr lang="en-US" b="1" dirty="0">
                <a:ea typeface="Open Sans" charset="0"/>
                <a:cs typeface="Open Sans" charset="0"/>
              </a:rPr>
              <a:t> </a:t>
            </a:r>
            <a:r>
              <a:rPr lang="en-US" b="1" dirty="0" err="1">
                <a:ea typeface="Open Sans" charset="0"/>
                <a:cs typeface="Open Sans" charset="0"/>
              </a:rPr>
              <a:t>eget</a:t>
            </a:r>
            <a:r>
              <a:rPr lang="en-US" b="1" dirty="0">
                <a:ea typeface="Open Sans" charset="0"/>
                <a:cs typeface="Open Sans" charset="0"/>
              </a:rPr>
              <a:t> </a:t>
            </a:r>
            <a:r>
              <a:rPr lang="en-US" b="1" dirty="0" err="1">
                <a:ea typeface="Open Sans" charset="0"/>
                <a:cs typeface="Open Sans" charset="0"/>
              </a:rPr>
              <a:t>velit</a:t>
            </a:r>
            <a:r>
              <a:rPr lang="en-US" b="1" dirty="0">
                <a:ea typeface="Open Sans" charset="0"/>
                <a:cs typeface="Open Sans" charset="0"/>
              </a:rPr>
              <a:t> lorem ipsum</a:t>
            </a:r>
          </a:p>
        </p:txBody>
      </p:sp>
      <p:sp>
        <p:nvSpPr>
          <p:cNvPr id="60" name="Shape 2430">
            <a:extLst>
              <a:ext uri="{FF2B5EF4-FFF2-40B4-BE49-F238E27FC236}">
                <a16:creationId xmlns:a16="http://schemas.microsoft.com/office/drawing/2014/main" id="{02A466B6-488F-C043-BDED-8DA86DE0FED3}"/>
              </a:ext>
            </a:extLst>
          </p:cNvPr>
          <p:cNvSpPr/>
          <p:nvPr/>
        </p:nvSpPr>
        <p:spPr>
          <a:xfrm>
            <a:off x="5841304" y="3819216"/>
            <a:ext cx="509391" cy="5093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12700">
            <a:miter lim="400000"/>
          </a:ln>
        </p:spPr>
        <p:txBody>
          <a:bodyPr lIns="19507" tIns="19507" rIns="19507" bIns="19507" anchor="ctr"/>
          <a:lstStyle/>
          <a:p>
            <a:pPr algn="ctr" defTabSz="234066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6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Arial"/>
              <a:ea typeface="Arial"/>
              <a:cs typeface="Arial"/>
              <a:sym typeface="Gill Sans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A802433B-7BFB-2A4B-91AD-5FF946587E9D}"/>
              </a:ext>
            </a:extLst>
          </p:cNvPr>
          <p:cNvSpPr/>
          <p:nvPr/>
        </p:nvSpPr>
        <p:spPr>
          <a:xfrm>
            <a:off x="836477" y="2636931"/>
            <a:ext cx="214557" cy="214557"/>
          </a:xfrm>
          <a:prstGeom prst="ellipse">
            <a:avLst/>
          </a:prstGeom>
          <a:solidFill>
            <a:srgbClr val="41EA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F3B821D2-BF41-754F-9D85-D137FCFF2252}"/>
              </a:ext>
            </a:extLst>
          </p:cNvPr>
          <p:cNvSpPr/>
          <p:nvPr/>
        </p:nvSpPr>
        <p:spPr>
          <a:xfrm>
            <a:off x="836477" y="3112158"/>
            <a:ext cx="214557" cy="214557"/>
          </a:xfrm>
          <a:prstGeom prst="ellipse">
            <a:avLst/>
          </a:prstGeom>
          <a:solidFill>
            <a:srgbClr val="FF9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5" name="TextBox 4">
            <a:extLst>
              <a:ext uri="{FF2B5EF4-FFF2-40B4-BE49-F238E27FC236}">
                <a16:creationId xmlns:a16="http://schemas.microsoft.com/office/drawing/2014/main" id="{1B854F80-EA1D-4F43-9D08-F67F53D64189}"/>
              </a:ext>
            </a:extLst>
          </p:cNvPr>
          <p:cNvSpPr txBox="1"/>
          <p:nvPr/>
        </p:nvSpPr>
        <p:spPr>
          <a:xfrm>
            <a:off x="1261526" y="2612703"/>
            <a:ext cx="242234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dirty="0">
                <a:ea typeface="Open Sans" charset="0"/>
                <a:cs typeface="Open Sans" charset="0"/>
              </a:rPr>
              <a:t>Legend Name 1</a:t>
            </a:r>
          </a:p>
        </p:txBody>
      </p:sp>
      <p:sp>
        <p:nvSpPr>
          <p:cNvPr id="66" name="Elipse 65">
            <a:extLst>
              <a:ext uri="{FF2B5EF4-FFF2-40B4-BE49-F238E27FC236}">
                <a16:creationId xmlns:a16="http://schemas.microsoft.com/office/drawing/2014/main" id="{17872C8A-092A-C14A-A133-97D5E6BF8CD4}"/>
              </a:ext>
            </a:extLst>
          </p:cNvPr>
          <p:cNvSpPr/>
          <p:nvPr/>
        </p:nvSpPr>
        <p:spPr>
          <a:xfrm>
            <a:off x="836477" y="3597136"/>
            <a:ext cx="214557" cy="214557"/>
          </a:xfrm>
          <a:prstGeom prst="ellipse">
            <a:avLst/>
          </a:prstGeom>
          <a:solidFill>
            <a:srgbClr val="F71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TextBox 4">
            <a:extLst>
              <a:ext uri="{FF2B5EF4-FFF2-40B4-BE49-F238E27FC236}">
                <a16:creationId xmlns:a16="http://schemas.microsoft.com/office/drawing/2014/main" id="{DFE49F42-7A66-5C4A-BFFF-D6E8F0699670}"/>
              </a:ext>
            </a:extLst>
          </p:cNvPr>
          <p:cNvSpPr txBox="1"/>
          <p:nvPr/>
        </p:nvSpPr>
        <p:spPr>
          <a:xfrm>
            <a:off x="1261526" y="3064371"/>
            <a:ext cx="242234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dirty="0">
                <a:ea typeface="Open Sans" charset="0"/>
                <a:cs typeface="Open Sans" charset="0"/>
              </a:rPr>
              <a:t>Legend Name 2</a:t>
            </a:r>
          </a:p>
        </p:txBody>
      </p:sp>
      <p:sp>
        <p:nvSpPr>
          <p:cNvPr id="68" name="Elipse 67">
            <a:extLst>
              <a:ext uri="{FF2B5EF4-FFF2-40B4-BE49-F238E27FC236}">
                <a16:creationId xmlns:a16="http://schemas.microsoft.com/office/drawing/2014/main" id="{C6DBA168-B85E-A941-8D80-B5C3D300330A}"/>
              </a:ext>
            </a:extLst>
          </p:cNvPr>
          <p:cNvSpPr/>
          <p:nvPr/>
        </p:nvSpPr>
        <p:spPr>
          <a:xfrm>
            <a:off x="836477" y="4071895"/>
            <a:ext cx="214557" cy="214557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TextBox 4">
            <a:extLst>
              <a:ext uri="{FF2B5EF4-FFF2-40B4-BE49-F238E27FC236}">
                <a16:creationId xmlns:a16="http://schemas.microsoft.com/office/drawing/2014/main" id="{D75BB103-6A3B-7D4F-9058-1990FBC06D98}"/>
              </a:ext>
            </a:extLst>
          </p:cNvPr>
          <p:cNvSpPr txBox="1"/>
          <p:nvPr/>
        </p:nvSpPr>
        <p:spPr>
          <a:xfrm>
            <a:off x="1261526" y="3548973"/>
            <a:ext cx="242234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dirty="0">
                <a:ea typeface="Open Sans" charset="0"/>
                <a:cs typeface="Open Sans" charset="0"/>
              </a:rPr>
              <a:t>Legend Name 3</a:t>
            </a:r>
          </a:p>
        </p:txBody>
      </p:sp>
      <p:sp>
        <p:nvSpPr>
          <p:cNvPr id="70" name="TextBox 4">
            <a:extLst>
              <a:ext uri="{FF2B5EF4-FFF2-40B4-BE49-F238E27FC236}">
                <a16:creationId xmlns:a16="http://schemas.microsoft.com/office/drawing/2014/main" id="{5B1D8071-80C5-3249-AAFD-E830597C26A0}"/>
              </a:ext>
            </a:extLst>
          </p:cNvPr>
          <p:cNvSpPr txBox="1"/>
          <p:nvPr/>
        </p:nvSpPr>
        <p:spPr>
          <a:xfrm>
            <a:off x="1261526" y="4022648"/>
            <a:ext cx="242234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dirty="0">
                <a:ea typeface="Open Sans" charset="0"/>
                <a:cs typeface="Open Sans" charset="0"/>
              </a:rPr>
              <a:t>Legend Name 4</a:t>
            </a:r>
          </a:p>
        </p:txBody>
      </p:sp>
      <p:cxnSp>
        <p:nvCxnSpPr>
          <p:cNvPr id="71" name="Conector recto 70">
            <a:extLst>
              <a:ext uri="{FF2B5EF4-FFF2-40B4-BE49-F238E27FC236}">
                <a16:creationId xmlns:a16="http://schemas.microsoft.com/office/drawing/2014/main" id="{F73D17A8-C6CB-0242-81E7-FDDDECFC9B05}"/>
              </a:ext>
            </a:extLst>
          </p:cNvPr>
          <p:cNvCxnSpPr>
            <a:cxnSpLocks/>
          </p:cNvCxnSpPr>
          <p:nvPr/>
        </p:nvCxnSpPr>
        <p:spPr>
          <a:xfrm>
            <a:off x="823965" y="4742359"/>
            <a:ext cx="2003318" cy="0"/>
          </a:xfrm>
          <a:prstGeom prst="line">
            <a:avLst/>
          </a:prstGeom>
          <a:ln w="50800" cap="rnd">
            <a:solidFill>
              <a:srgbClr val="0116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12">
            <a:extLst>
              <a:ext uri="{FF2B5EF4-FFF2-40B4-BE49-F238E27FC236}">
                <a16:creationId xmlns:a16="http://schemas.microsoft.com/office/drawing/2014/main" id="{71134192-2D13-DB48-9703-58C17F14D3CE}"/>
              </a:ext>
            </a:extLst>
          </p:cNvPr>
          <p:cNvGrpSpPr/>
          <p:nvPr/>
        </p:nvGrpSpPr>
        <p:grpSpPr>
          <a:xfrm>
            <a:off x="1094893" y="4918649"/>
            <a:ext cx="1415451" cy="1055311"/>
            <a:chOff x="8327667" y="2669736"/>
            <a:chExt cx="977638" cy="1055311"/>
          </a:xfrm>
        </p:grpSpPr>
        <p:sp>
          <p:nvSpPr>
            <p:cNvPr id="74" name="TextBox 13">
              <a:extLst>
                <a:ext uri="{FF2B5EF4-FFF2-40B4-BE49-F238E27FC236}">
                  <a16:creationId xmlns:a16="http://schemas.microsoft.com/office/drawing/2014/main" id="{2248B2F7-8349-3041-8435-8938E956490E}"/>
                </a:ext>
              </a:extLst>
            </p:cNvPr>
            <p:cNvSpPr txBox="1"/>
            <p:nvPr/>
          </p:nvSpPr>
          <p:spPr>
            <a:xfrm>
              <a:off x="8327667" y="2669736"/>
              <a:ext cx="977638" cy="830997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ctr"/>
              <a:r>
                <a:rPr lang="en-US" sz="4800" b="1" dirty="0">
                  <a:ea typeface="Source Sans Pro" charset="0"/>
                  <a:cs typeface="Source Sans Pro" charset="0"/>
                </a:rPr>
                <a:t>1.356</a:t>
              </a:r>
            </a:p>
          </p:txBody>
        </p:sp>
        <p:sp>
          <p:nvSpPr>
            <p:cNvPr id="75" name="TextBox 14">
              <a:extLst>
                <a:ext uri="{FF2B5EF4-FFF2-40B4-BE49-F238E27FC236}">
                  <a16:creationId xmlns:a16="http://schemas.microsoft.com/office/drawing/2014/main" id="{DA6C66A8-D647-534E-A4CF-EDC78641053E}"/>
                </a:ext>
              </a:extLst>
            </p:cNvPr>
            <p:cNvSpPr txBox="1"/>
            <p:nvPr/>
          </p:nvSpPr>
          <p:spPr>
            <a:xfrm>
              <a:off x="8399893" y="3463437"/>
              <a:ext cx="823741" cy="261610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ctr"/>
              <a:r>
                <a:rPr lang="en-US" sz="1100" b="1" spc="100" dirty="0">
                  <a:ea typeface="Source Sans Pro" charset="0"/>
                  <a:cs typeface="Source Sans Pro" charset="0"/>
                </a:rPr>
                <a:t>HIGHLIGHT DATA</a:t>
              </a:r>
            </a:p>
          </p:txBody>
        </p:sp>
      </p:grpSp>
      <p:sp>
        <p:nvSpPr>
          <p:cNvPr id="27" name="TextBox 4">
            <a:extLst>
              <a:ext uri="{FF2B5EF4-FFF2-40B4-BE49-F238E27FC236}">
                <a16:creationId xmlns:a16="http://schemas.microsoft.com/office/drawing/2014/main" id="{2B929A2C-3697-5742-899D-50A6F8F6DCA0}"/>
              </a:ext>
            </a:extLst>
          </p:cNvPr>
          <p:cNvSpPr txBox="1"/>
          <p:nvPr/>
        </p:nvSpPr>
        <p:spPr>
          <a:xfrm>
            <a:off x="4494015" y="1948977"/>
            <a:ext cx="640252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400" b="1" dirty="0">
                <a:ea typeface="Open Sans" charset="0"/>
                <a:cs typeface="Open Sans" charset="0"/>
              </a:rPr>
              <a:t>42%</a:t>
            </a:r>
          </a:p>
        </p:txBody>
      </p:sp>
      <p:sp>
        <p:nvSpPr>
          <p:cNvPr id="29" name="TextBox 4">
            <a:extLst>
              <a:ext uri="{FF2B5EF4-FFF2-40B4-BE49-F238E27FC236}">
                <a16:creationId xmlns:a16="http://schemas.microsoft.com/office/drawing/2014/main" id="{4D2E1B90-30A8-CD47-88F1-B716B92FA1D1}"/>
              </a:ext>
            </a:extLst>
          </p:cNvPr>
          <p:cNvSpPr txBox="1"/>
          <p:nvPr/>
        </p:nvSpPr>
        <p:spPr>
          <a:xfrm>
            <a:off x="3999466" y="3111027"/>
            <a:ext cx="382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400" b="1" dirty="0">
                <a:ea typeface="Open Sans" charset="0"/>
                <a:cs typeface="Open Sans" charset="0"/>
              </a:rPr>
              <a:t>65%</a:t>
            </a:r>
          </a:p>
        </p:txBody>
      </p:sp>
      <p:sp>
        <p:nvSpPr>
          <p:cNvPr id="30" name="TextBox 4">
            <a:extLst>
              <a:ext uri="{FF2B5EF4-FFF2-40B4-BE49-F238E27FC236}">
                <a16:creationId xmlns:a16="http://schemas.microsoft.com/office/drawing/2014/main" id="{BF95C290-BCBF-174A-A8B1-E2F388A6417F}"/>
              </a:ext>
            </a:extLst>
          </p:cNvPr>
          <p:cNvSpPr txBox="1"/>
          <p:nvPr/>
        </p:nvSpPr>
        <p:spPr>
          <a:xfrm>
            <a:off x="4257675" y="3920652"/>
            <a:ext cx="324142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400" b="1" dirty="0">
                <a:ea typeface="Open Sans" charset="0"/>
                <a:cs typeface="Open Sans" charset="0"/>
              </a:rPr>
              <a:t>87%</a:t>
            </a:r>
          </a:p>
        </p:txBody>
      </p:sp>
      <p:sp>
        <p:nvSpPr>
          <p:cNvPr id="31" name="TextBox 4">
            <a:extLst>
              <a:ext uri="{FF2B5EF4-FFF2-40B4-BE49-F238E27FC236}">
                <a16:creationId xmlns:a16="http://schemas.microsoft.com/office/drawing/2014/main" id="{AA5CB409-A9C6-914C-A8C8-D525261C4C16}"/>
              </a:ext>
            </a:extLst>
          </p:cNvPr>
          <p:cNvSpPr txBox="1"/>
          <p:nvPr/>
        </p:nvSpPr>
        <p:spPr>
          <a:xfrm>
            <a:off x="5094188" y="3791101"/>
            <a:ext cx="324142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400" b="1" dirty="0">
                <a:ea typeface="Open Sans" charset="0"/>
                <a:cs typeface="Open Sans" charset="0"/>
              </a:rPr>
              <a:t>74%</a:t>
            </a:r>
          </a:p>
        </p:txBody>
      </p:sp>
    </p:spTree>
    <p:extLst>
      <p:ext uri="{BB962C8B-B14F-4D97-AF65-F5344CB8AC3E}">
        <p14:creationId xmlns:p14="http://schemas.microsoft.com/office/powerpoint/2010/main" val="45033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>
            <a:extLst>
              <a:ext uri="{FF2B5EF4-FFF2-40B4-BE49-F238E27FC236}">
                <a16:creationId xmlns:a16="http://schemas.microsoft.com/office/drawing/2014/main" id="{701240DC-CEE2-EB41-9BCD-6728CCD0E851}"/>
              </a:ext>
            </a:extLst>
          </p:cNvPr>
          <p:cNvGrpSpPr/>
          <p:nvPr/>
        </p:nvGrpSpPr>
        <p:grpSpPr>
          <a:xfrm>
            <a:off x="2774048" y="1804175"/>
            <a:ext cx="8608655" cy="4603142"/>
            <a:chOff x="220663" y="1549400"/>
            <a:chExt cx="8758237" cy="4683125"/>
          </a:xfrm>
          <a:solidFill>
            <a:schemeClr val="bg1"/>
          </a:solidFill>
        </p:grpSpPr>
        <p:sp>
          <p:nvSpPr>
            <p:cNvPr id="3" name="Freeform 32">
              <a:extLst>
                <a:ext uri="{FF2B5EF4-FFF2-40B4-BE49-F238E27FC236}">
                  <a16:creationId xmlns:a16="http://schemas.microsoft.com/office/drawing/2014/main" id="{8C4F1212-5F47-EC43-8658-CE986A0D2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7450" y="3644900"/>
              <a:ext cx="730250" cy="890588"/>
            </a:xfrm>
            <a:custGeom>
              <a:avLst/>
              <a:gdLst>
                <a:gd name="T0" fmla="*/ 43475790 w 10736"/>
                <a:gd name="T1" fmla="*/ 36857519 h 10000"/>
                <a:gd name="T2" fmla="*/ 44151285 w 10736"/>
                <a:gd name="T3" fmla="*/ 41259517 h 10000"/>
                <a:gd name="T4" fmla="*/ 49670740 w 10736"/>
                <a:gd name="T5" fmla="*/ 32122440 h 10000"/>
                <a:gd name="T6" fmla="*/ 49009121 w 10736"/>
                <a:gd name="T7" fmla="*/ 26808391 h 10000"/>
                <a:gd name="T8" fmla="*/ 46520040 w 10736"/>
                <a:gd name="T9" fmla="*/ 22128796 h 10000"/>
                <a:gd name="T10" fmla="*/ 41986042 w 10736"/>
                <a:gd name="T11" fmla="*/ 20145902 h 10000"/>
                <a:gd name="T12" fmla="*/ 40681305 w 10736"/>
                <a:gd name="T13" fmla="*/ 25642433 h 10000"/>
                <a:gd name="T14" fmla="*/ 40121510 w 10736"/>
                <a:gd name="T15" fmla="*/ 29092660 h 10000"/>
                <a:gd name="T16" fmla="*/ 36406391 w 10736"/>
                <a:gd name="T17" fmla="*/ 27974260 h 10000"/>
                <a:gd name="T18" fmla="*/ 35693894 w 10736"/>
                <a:gd name="T19" fmla="*/ 24666883 h 10000"/>
                <a:gd name="T20" fmla="*/ 32529318 w 10736"/>
                <a:gd name="T21" fmla="*/ 24999963 h 10000"/>
                <a:gd name="T22" fmla="*/ 30461274 w 10736"/>
                <a:gd name="T23" fmla="*/ 27506345 h 10000"/>
                <a:gd name="T24" fmla="*/ 24784492 w 10736"/>
                <a:gd name="T25" fmla="*/ 25832841 h 10000"/>
                <a:gd name="T26" fmla="*/ 21166503 w 10736"/>
                <a:gd name="T27" fmla="*/ 16671985 h 10000"/>
                <a:gd name="T28" fmla="*/ 17553140 w 10736"/>
                <a:gd name="T29" fmla="*/ 11667148 h 10000"/>
                <a:gd name="T30" fmla="*/ 18385962 w 10736"/>
                <a:gd name="T31" fmla="*/ 7090773 h 10000"/>
                <a:gd name="T32" fmla="*/ 19616626 w 10736"/>
                <a:gd name="T33" fmla="*/ 0 h 10000"/>
                <a:gd name="T34" fmla="*/ 14458011 w 10736"/>
                <a:gd name="T35" fmla="*/ 0 h 10000"/>
                <a:gd name="T36" fmla="*/ 15489721 w 10736"/>
                <a:gd name="T37" fmla="*/ 1665578 h 10000"/>
                <a:gd name="T38" fmla="*/ 9808313 w 10736"/>
                <a:gd name="T39" fmla="*/ 7503204 h 10000"/>
                <a:gd name="T40" fmla="*/ 10326480 w 10736"/>
                <a:gd name="T41" fmla="*/ 13332815 h 10000"/>
                <a:gd name="T42" fmla="*/ 6194950 w 10736"/>
                <a:gd name="T43" fmla="*/ 24167174 h 10000"/>
                <a:gd name="T44" fmla="*/ 2576961 w 10736"/>
                <a:gd name="T45" fmla="*/ 26673556 h 10000"/>
                <a:gd name="T46" fmla="*/ 5163240 w 10736"/>
                <a:gd name="T47" fmla="*/ 33335956 h 10000"/>
                <a:gd name="T48" fmla="*/ 1031709 w 10736"/>
                <a:gd name="T49" fmla="*/ 35834411 h 10000"/>
                <a:gd name="T50" fmla="*/ 2063419 w 10736"/>
                <a:gd name="T51" fmla="*/ 40839160 h 10000"/>
                <a:gd name="T52" fmla="*/ 6708492 w 10736"/>
                <a:gd name="T53" fmla="*/ 40839160 h 10000"/>
                <a:gd name="T54" fmla="*/ 9294771 w 10736"/>
                <a:gd name="T55" fmla="*/ 63483517 h 10000"/>
                <a:gd name="T56" fmla="*/ 13421677 w 10736"/>
                <a:gd name="T57" fmla="*/ 75150665 h 10000"/>
                <a:gd name="T58" fmla="*/ 16521430 w 10736"/>
                <a:gd name="T59" fmla="*/ 76816243 h 10000"/>
                <a:gd name="T60" fmla="*/ 19098459 w 10736"/>
                <a:gd name="T61" fmla="*/ 69313128 h 10000"/>
                <a:gd name="T62" fmla="*/ 20134794 w 10736"/>
                <a:gd name="T63" fmla="*/ 58343934 h 10000"/>
                <a:gd name="T64" fmla="*/ 27366078 w 10736"/>
                <a:gd name="T65" fmla="*/ 49175152 h 10000"/>
                <a:gd name="T66" fmla="*/ 33200188 w 10736"/>
                <a:gd name="T67" fmla="*/ 42433401 h 10000"/>
                <a:gd name="T68" fmla="*/ 36369388 w 10736"/>
                <a:gd name="T69" fmla="*/ 36357899 h 10000"/>
                <a:gd name="T70" fmla="*/ 37414974 w 10736"/>
                <a:gd name="T71" fmla="*/ 33589773 h 10000"/>
                <a:gd name="T72" fmla="*/ 40639678 w 10736"/>
                <a:gd name="T73" fmla="*/ 35469537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736" h="10000">
                  <a:moveTo>
                    <a:pt x="8784" y="4472"/>
                  </a:moveTo>
                  <a:cubicBezTo>
                    <a:pt x="8948" y="4542"/>
                    <a:pt x="9262" y="4499"/>
                    <a:pt x="9397" y="4647"/>
                  </a:cubicBezTo>
                  <a:cubicBezTo>
                    <a:pt x="9282" y="4891"/>
                    <a:pt x="9246" y="4846"/>
                    <a:pt x="9150" y="5059"/>
                  </a:cubicBezTo>
                  <a:cubicBezTo>
                    <a:pt x="9278" y="5100"/>
                    <a:pt x="9553" y="5244"/>
                    <a:pt x="9543" y="5202"/>
                  </a:cubicBezTo>
                  <a:cubicBezTo>
                    <a:pt x="9555" y="5140"/>
                    <a:pt x="9941" y="4675"/>
                    <a:pt x="9949" y="4570"/>
                  </a:cubicBezTo>
                  <a:cubicBezTo>
                    <a:pt x="10062" y="4506"/>
                    <a:pt x="10576" y="4087"/>
                    <a:pt x="10736" y="4050"/>
                  </a:cubicBezTo>
                  <a:lnTo>
                    <a:pt x="10429" y="3991"/>
                  </a:lnTo>
                  <a:cubicBezTo>
                    <a:pt x="10556" y="3858"/>
                    <a:pt x="10557" y="3689"/>
                    <a:pt x="10593" y="3380"/>
                  </a:cubicBezTo>
                  <a:cubicBezTo>
                    <a:pt x="10678" y="3109"/>
                    <a:pt x="10563" y="3146"/>
                    <a:pt x="10508" y="3001"/>
                  </a:cubicBezTo>
                  <a:cubicBezTo>
                    <a:pt x="10453" y="2856"/>
                    <a:pt x="10430" y="2809"/>
                    <a:pt x="10055" y="2790"/>
                  </a:cubicBezTo>
                  <a:cubicBezTo>
                    <a:pt x="9757" y="2713"/>
                    <a:pt x="9789" y="2667"/>
                    <a:pt x="9600" y="2544"/>
                  </a:cubicBezTo>
                  <a:lnTo>
                    <a:pt x="9075" y="2540"/>
                  </a:lnTo>
                  <a:cubicBezTo>
                    <a:pt x="8904" y="2631"/>
                    <a:pt x="8281" y="3056"/>
                    <a:pt x="8247" y="3163"/>
                  </a:cubicBezTo>
                  <a:cubicBezTo>
                    <a:pt x="8213" y="3270"/>
                    <a:pt x="8677" y="3148"/>
                    <a:pt x="8793" y="3233"/>
                  </a:cubicBezTo>
                  <a:cubicBezTo>
                    <a:pt x="8909" y="3318"/>
                    <a:pt x="9054" y="3526"/>
                    <a:pt x="9034" y="3598"/>
                  </a:cubicBezTo>
                  <a:lnTo>
                    <a:pt x="8672" y="3668"/>
                  </a:lnTo>
                  <a:lnTo>
                    <a:pt x="8472" y="3566"/>
                  </a:lnTo>
                  <a:cubicBezTo>
                    <a:pt x="8338" y="3543"/>
                    <a:pt x="7904" y="3596"/>
                    <a:pt x="7869" y="3527"/>
                  </a:cubicBezTo>
                  <a:lnTo>
                    <a:pt x="8262" y="3149"/>
                  </a:lnTo>
                  <a:lnTo>
                    <a:pt x="7715" y="3110"/>
                  </a:lnTo>
                  <a:lnTo>
                    <a:pt x="7254" y="3152"/>
                  </a:lnTo>
                  <a:lnTo>
                    <a:pt x="7031" y="3152"/>
                  </a:lnTo>
                  <a:lnTo>
                    <a:pt x="6808" y="3468"/>
                  </a:lnTo>
                  <a:lnTo>
                    <a:pt x="6584" y="3468"/>
                  </a:lnTo>
                  <a:lnTo>
                    <a:pt x="6138" y="3363"/>
                  </a:lnTo>
                  <a:lnTo>
                    <a:pt x="5357" y="3257"/>
                  </a:lnTo>
                  <a:lnTo>
                    <a:pt x="4240" y="2732"/>
                  </a:lnTo>
                  <a:lnTo>
                    <a:pt x="4575" y="2102"/>
                  </a:lnTo>
                  <a:lnTo>
                    <a:pt x="4017" y="1891"/>
                  </a:lnTo>
                  <a:lnTo>
                    <a:pt x="3794" y="1471"/>
                  </a:lnTo>
                  <a:lnTo>
                    <a:pt x="4017" y="1156"/>
                  </a:lnTo>
                  <a:cubicBezTo>
                    <a:pt x="3980" y="1051"/>
                    <a:pt x="4011" y="999"/>
                    <a:pt x="3974" y="894"/>
                  </a:cubicBezTo>
                  <a:lnTo>
                    <a:pt x="4233" y="601"/>
                  </a:lnTo>
                  <a:cubicBezTo>
                    <a:pt x="4235" y="401"/>
                    <a:pt x="4238" y="200"/>
                    <a:pt x="4240" y="0"/>
                  </a:cubicBezTo>
                  <a:lnTo>
                    <a:pt x="3571" y="0"/>
                  </a:lnTo>
                  <a:lnTo>
                    <a:pt x="3125" y="0"/>
                  </a:lnTo>
                  <a:lnTo>
                    <a:pt x="3236" y="105"/>
                  </a:lnTo>
                  <a:lnTo>
                    <a:pt x="3348" y="210"/>
                  </a:lnTo>
                  <a:lnTo>
                    <a:pt x="2120" y="420"/>
                  </a:lnTo>
                  <a:lnTo>
                    <a:pt x="2120" y="946"/>
                  </a:lnTo>
                  <a:lnTo>
                    <a:pt x="2455" y="1156"/>
                  </a:lnTo>
                  <a:cubicBezTo>
                    <a:pt x="2381" y="1331"/>
                    <a:pt x="2306" y="1506"/>
                    <a:pt x="2232" y="1681"/>
                  </a:cubicBezTo>
                  <a:lnTo>
                    <a:pt x="2009" y="2102"/>
                  </a:lnTo>
                  <a:lnTo>
                    <a:pt x="1339" y="3047"/>
                  </a:lnTo>
                  <a:lnTo>
                    <a:pt x="893" y="3047"/>
                  </a:lnTo>
                  <a:lnTo>
                    <a:pt x="557" y="3363"/>
                  </a:lnTo>
                  <a:lnTo>
                    <a:pt x="781" y="3783"/>
                  </a:lnTo>
                  <a:lnTo>
                    <a:pt x="1116" y="4203"/>
                  </a:lnTo>
                  <a:lnTo>
                    <a:pt x="670" y="4413"/>
                  </a:lnTo>
                  <a:lnTo>
                    <a:pt x="223" y="4518"/>
                  </a:lnTo>
                  <a:lnTo>
                    <a:pt x="0" y="4623"/>
                  </a:lnTo>
                  <a:lnTo>
                    <a:pt x="446" y="5149"/>
                  </a:lnTo>
                  <a:lnTo>
                    <a:pt x="781" y="5569"/>
                  </a:lnTo>
                  <a:lnTo>
                    <a:pt x="1450" y="5149"/>
                  </a:lnTo>
                  <a:cubicBezTo>
                    <a:pt x="1524" y="5814"/>
                    <a:pt x="1599" y="6480"/>
                    <a:pt x="1673" y="7145"/>
                  </a:cubicBezTo>
                  <a:lnTo>
                    <a:pt x="2009" y="8004"/>
                  </a:lnTo>
                  <a:lnTo>
                    <a:pt x="2566" y="8949"/>
                  </a:lnTo>
                  <a:lnTo>
                    <a:pt x="2901" y="9475"/>
                  </a:lnTo>
                  <a:lnTo>
                    <a:pt x="3236" y="10000"/>
                  </a:lnTo>
                  <a:lnTo>
                    <a:pt x="3571" y="9685"/>
                  </a:lnTo>
                  <a:lnTo>
                    <a:pt x="4017" y="9159"/>
                  </a:lnTo>
                  <a:lnTo>
                    <a:pt x="4128" y="8739"/>
                  </a:lnTo>
                  <a:cubicBezTo>
                    <a:pt x="4165" y="8494"/>
                    <a:pt x="4203" y="8249"/>
                    <a:pt x="4240" y="8004"/>
                  </a:cubicBezTo>
                  <a:cubicBezTo>
                    <a:pt x="4277" y="7788"/>
                    <a:pt x="4315" y="7572"/>
                    <a:pt x="4352" y="7356"/>
                  </a:cubicBezTo>
                  <a:lnTo>
                    <a:pt x="5133" y="6725"/>
                  </a:lnTo>
                  <a:lnTo>
                    <a:pt x="5915" y="6200"/>
                  </a:lnTo>
                  <a:lnTo>
                    <a:pt x="6639" y="5875"/>
                  </a:lnTo>
                  <a:cubicBezTo>
                    <a:pt x="6658" y="5668"/>
                    <a:pt x="7156" y="5557"/>
                    <a:pt x="7176" y="5350"/>
                  </a:cubicBezTo>
                  <a:cubicBezTo>
                    <a:pt x="7217" y="5258"/>
                    <a:pt x="8021" y="5398"/>
                    <a:pt x="8062" y="5306"/>
                  </a:cubicBezTo>
                  <a:cubicBezTo>
                    <a:pt x="7988" y="5026"/>
                    <a:pt x="7935" y="4864"/>
                    <a:pt x="7861" y="4584"/>
                  </a:cubicBezTo>
                  <a:cubicBezTo>
                    <a:pt x="7833" y="4487"/>
                    <a:pt x="7982" y="4490"/>
                    <a:pt x="7954" y="4393"/>
                  </a:cubicBezTo>
                  <a:cubicBezTo>
                    <a:pt x="7982" y="4385"/>
                    <a:pt x="8059" y="4243"/>
                    <a:pt x="8087" y="4235"/>
                  </a:cubicBezTo>
                  <a:cubicBezTo>
                    <a:pt x="8120" y="4206"/>
                    <a:pt x="8344" y="4234"/>
                    <a:pt x="8411" y="4228"/>
                  </a:cubicBezTo>
                  <a:cubicBezTo>
                    <a:pt x="8478" y="4222"/>
                    <a:pt x="8620" y="4402"/>
                    <a:pt x="8784" y="4472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" name="Freeform 33">
              <a:extLst>
                <a:ext uri="{FF2B5EF4-FFF2-40B4-BE49-F238E27FC236}">
                  <a16:creationId xmlns:a16="http://schemas.microsoft.com/office/drawing/2014/main" id="{CE3C512E-99C4-924E-9D44-F971AA91F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8975" y="4160838"/>
              <a:ext cx="222250" cy="400050"/>
            </a:xfrm>
            <a:custGeom>
              <a:avLst/>
              <a:gdLst>
                <a:gd name="T0" fmla="*/ 2147483646 w 107"/>
                <a:gd name="T1" fmla="*/ 2147483646 h 190"/>
                <a:gd name="T2" fmla="*/ 0 w 107"/>
                <a:gd name="T3" fmla="*/ 2147483646 h 190"/>
                <a:gd name="T4" fmla="*/ 2147483646 w 107"/>
                <a:gd name="T5" fmla="*/ 2147483646 h 190"/>
                <a:gd name="T6" fmla="*/ 2147483646 w 107"/>
                <a:gd name="T7" fmla="*/ 2147483646 h 190"/>
                <a:gd name="T8" fmla="*/ 2147483646 w 107"/>
                <a:gd name="T9" fmla="*/ 2147483646 h 190"/>
                <a:gd name="T10" fmla="*/ 2147483646 w 107"/>
                <a:gd name="T11" fmla="*/ 2147483646 h 190"/>
                <a:gd name="T12" fmla="*/ 2147483646 w 107"/>
                <a:gd name="T13" fmla="*/ 2147483646 h 190"/>
                <a:gd name="T14" fmla="*/ 2147483646 w 107"/>
                <a:gd name="T15" fmla="*/ 2147483646 h 190"/>
                <a:gd name="T16" fmla="*/ 2147483646 w 107"/>
                <a:gd name="T17" fmla="*/ 2147483646 h 190"/>
                <a:gd name="T18" fmla="*/ 2147483646 w 107"/>
                <a:gd name="T19" fmla="*/ 2147483646 h 190"/>
                <a:gd name="T20" fmla="*/ 2147483646 w 107"/>
                <a:gd name="T21" fmla="*/ 2147483646 h 190"/>
                <a:gd name="T22" fmla="*/ 2147483646 w 107"/>
                <a:gd name="T23" fmla="*/ 2147483646 h 190"/>
                <a:gd name="T24" fmla="*/ 2147483646 w 107"/>
                <a:gd name="T25" fmla="*/ 2147483646 h 190"/>
                <a:gd name="T26" fmla="*/ 2147483646 w 107"/>
                <a:gd name="T27" fmla="*/ 2147483646 h 190"/>
                <a:gd name="T28" fmla="*/ 2147483646 w 107"/>
                <a:gd name="T29" fmla="*/ 2147483646 h 190"/>
                <a:gd name="T30" fmla="*/ 2147483646 w 107"/>
                <a:gd name="T31" fmla="*/ 2147483646 h 190"/>
                <a:gd name="T32" fmla="*/ 2147483646 w 107"/>
                <a:gd name="T33" fmla="*/ 2147483646 h 190"/>
                <a:gd name="T34" fmla="*/ 2147483646 w 107"/>
                <a:gd name="T35" fmla="*/ 2147483646 h 190"/>
                <a:gd name="T36" fmla="*/ 2147483646 w 107"/>
                <a:gd name="T37" fmla="*/ 2147483646 h 190"/>
                <a:gd name="T38" fmla="*/ 2147483646 w 107"/>
                <a:gd name="T39" fmla="*/ 2147483646 h 190"/>
                <a:gd name="T40" fmla="*/ 2147483646 w 107"/>
                <a:gd name="T41" fmla="*/ 2147483646 h 190"/>
                <a:gd name="T42" fmla="*/ 2147483646 w 107"/>
                <a:gd name="T43" fmla="*/ 2147483646 h 190"/>
                <a:gd name="T44" fmla="*/ 2147483646 w 107"/>
                <a:gd name="T45" fmla="*/ 2147483646 h 190"/>
                <a:gd name="T46" fmla="*/ 2147483646 w 107"/>
                <a:gd name="T47" fmla="*/ 2147483646 h 190"/>
                <a:gd name="T48" fmla="*/ 2147483646 w 107"/>
                <a:gd name="T49" fmla="*/ 2147483646 h 190"/>
                <a:gd name="T50" fmla="*/ 2147483646 w 107"/>
                <a:gd name="T51" fmla="*/ 2147483646 h 190"/>
                <a:gd name="T52" fmla="*/ 2147483646 w 107"/>
                <a:gd name="T53" fmla="*/ 2147483646 h 190"/>
                <a:gd name="T54" fmla="*/ 2147483646 w 107"/>
                <a:gd name="T55" fmla="*/ 2147483646 h 190"/>
                <a:gd name="T56" fmla="*/ 2147483646 w 107"/>
                <a:gd name="T57" fmla="*/ 2147483646 h 190"/>
                <a:gd name="T58" fmla="*/ 2147483646 w 107"/>
                <a:gd name="T59" fmla="*/ 0 h 190"/>
                <a:gd name="T60" fmla="*/ 2147483646 w 107"/>
                <a:gd name="T61" fmla="*/ 2147483646 h 19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7" h="190">
                  <a:moveTo>
                    <a:pt x="7" y="9"/>
                  </a:moveTo>
                  <a:lnTo>
                    <a:pt x="0" y="23"/>
                  </a:lnTo>
                  <a:lnTo>
                    <a:pt x="15" y="47"/>
                  </a:lnTo>
                  <a:lnTo>
                    <a:pt x="15" y="60"/>
                  </a:lnTo>
                  <a:lnTo>
                    <a:pt x="22" y="78"/>
                  </a:lnTo>
                  <a:lnTo>
                    <a:pt x="19" y="93"/>
                  </a:lnTo>
                  <a:lnTo>
                    <a:pt x="23" y="110"/>
                  </a:lnTo>
                  <a:lnTo>
                    <a:pt x="26" y="118"/>
                  </a:lnTo>
                  <a:lnTo>
                    <a:pt x="19" y="126"/>
                  </a:lnTo>
                  <a:lnTo>
                    <a:pt x="13" y="159"/>
                  </a:lnTo>
                  <a:lnTo>
                    <a:pt x="33" y="182"/>
                  </a:lnTo>
                  <a:lnTo>
                    <a:pt x="34" y="178"/>
                  </a:lnTo>
                  <a:lnTo>
                    <a:pt x="46" y="185"/>
                  </a:lnTo>
                  <a:lnTo>
                    <a:pt x="46" y="190"/>
                  </a:lnTo>
                  <a:lnTo>
                    <a:pt x="56" y="188"/>
                  </a:lnTo>
                  <a:lnTo>
                    <a:pt x="59" y="184"/>
                  </a:lnTo>
                  <a:lnTo>
                    <a:pt x="43" y="174"/>
                  </a:lnTo>
                  <a:lnTo>
                    <a:pt x="27" y="149"/>
                  </a:lnTo>
                  <a:lnTo>
                    <a:pt x="19" y="138"/>
                  </a:lnTo>
                  <a:lnTo>
                    <a:pt x="32" y="113"/>
                  </a:lnTo>
                  <a:lnTo>
                    <a:pt x="57" y="108"/>
                  </a:lnTo>
                  <a:lnTo>
                    <a:pt x="70" y="119"/>
                  </a:lnTo>
                  <a:lnTo>
                    <a:pt x="63" y="97"/>
                  </a:lnTo>
                  <a:lnTo>
                    <a:pt x="72" y="87"/>
                  </a:lnTo>
                  <a:lnTo>
                    <a:pt x="101" y="87"/>
                  </a:lnTo>
                  <a:lnTo>
                    <a:pt x="107" y="73"/>
                  </a:lnTo>
                  <a:lnTo>
                    <a:pt x="95" y="50"/>
                  </a:lnTo>
                  <a:lnTo>
                    <a:pt x="85" y="37"/>
                  </a:lnTo>
                  <a:lnTo>
                    <a:pt x="48" y="27"/>
                  </a:lnTo>
                  <a:lnTo>
                    <a:pt x="36" y="0"/>
                  </a:lnTo>
                  <a:lnTo>
                    <a:pt x="7" y="9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" name="Freeform 34">
              <a:extLst>
                <a:ext uri="{FF2B5EF4-FFF2-40B4-BE49-F238E27FC236}">
                  <a16:creationId xmlns:a16="http://schemas.microsoft.com/office/drawing/2014/main" id="{FBA4472F-B92E-BF41-A226-3D233AD92024}"/>
                </a:ext>
              </a:extLst>
            </p:cNvPr>
            <p:cNvSpPr>
              <a:spLocks/>
            </p:cNvSpPr>
            <p:nvPr/>
          </p:nvSpPr>
          <p:spPr bwMode="auto">
            <a:xfrm rot="730076">
              <a:off x="4227513" y="3382963"/>
              <a:ext cx="360362" cy="282575"/>
            </a:xfrm>
            <a:custGeom>
              <a:avLst/>
              <a:gdLst>
                <a:gd name="T0" fmla="*/ 2147483646 w 10000"/>
                <a:gd name="T1" fmla="*/ 2147483646 h 10009"/>
                <a:gd name="T2" fmla="*/ 2147483646 w 10000"/>
                <a:gd name="T3" fmla="*/ 2147483646 h 10009"/>
                <a:gd name="T4" fmla="*/ 2147483646 w 10000"/>
                <a:gd name="T5" fmla="*/ 2147483646 h 10009"/>
                <a:gd name="T6" fmla="*/ 2147483646 w 10000"/>
                <a:gd name="T7" fmla="*/ 2147483646 h 10009"/>
                <a:gd name="T8" fmla="*/ 2147483646 w 10000"/>
                <a:gd name="T9" fmla="*/ 2147483646 h 10009"/>
                <a:gd name="T10" fmla="*/ 2147483646 w 10000"/>
                <a:gd name="T11" fmla="*/ 2147483646 h 10009"/>
                <a:gd name="T12" fmla="*/ 2147483646 w 10000"/>
                <a:gd name="T13" fmla="*/ 2147483646 h 10009"/>
                <a:gd name="T14" fmla="*/ 2147483646 w 10000"/>
                <a:gd name="T15" fmla="*/ 2147483646 h 10009"/>
                <a:gd name="T16" fmla="*/ 2147483646 w 10000"/>
                <a:gd name="T17" fmla="*/ 2147483646 h 10009"/>
                <a:gd name="T18" fmla="*/ 2147483646 w 10000"/>
                <a:gd name="T19" fmla="*/ 2147483646 h 10009"/>
                <a:gd name="T20" fmla="*/ 0 w 10000"/>
                <a:gd name="T21" fmla="*/ 2147483646 h 10009"/>
                <a:gd name="T22" fmla="*/ 2147483646 w 10000"/>
                <a:gd name="T23" fmla="*/ 2147483646 h 10009"/>
                <a:gd name="T24" fmla="*/ 2147483646 w 10000"/>
                <a:gd name="T25" fmla="*/ 2147483646 h 10009"/>
                <a:gd name="T26" fmla="*/ 2147483646 w 10000"/>
                <a:gd name="T27" fmla="*/ 2147483646 h 10009"/>
                <a:gd name="T28" fmla="*/ 2147483646 w 10000"/>
                <a:gd name="T29" fmla="*/ 2147483646 h 10009"/>
                <a:gd name="T30" fmla="*/ 2147483646 w 10000"/>
                <a:gd name="T31" fmla="*/ 2147483646 h 10009"/>
                <a:gd name="T32" fmla="*/ 2147483646 w 10000"/>
                <a:gd name="T33" fmla="*/ 2147483646 h 10009"/>
                <a:gd name="T34" fmla="*/ 2147483646 w 10000"/>
                <a:gd name="T35" fmla="*/ 2147483646 h 10009"/>
                <a:gd name="T36" fmla="*/ 2147483646 w 10000"/>
                <a:gd name="T37" fmla="*/ 2147483646 h 10009"/>
                <a:gd name="T38" fmla="*/ 2147483646 w 10000"/>
                <a:gd name="T39" fmla="*/ 2147483646 h 10009"/>
                <a:gd name="T40" fmla="*/ 2147483646 w 10000"/>
                <a:gd name="T41" fmla="*/ 2147483646 h 10009"/>
                <a:gd name="T42" fmla="*/ 2147483646 w 10000"/>
                <a:gd name="T43" fmla="*/ 2147483646 h 10009"/>
                <a:gd name="T44" fmla="*/ 2147483646 w 10000"/>
                <a:gd name="T45" fmla="*/ 2147483646 h 10009"/>
                <a:gd name="T46" fmla="*/ 2147483646 w 10000"/>
                <a:gd name="T47" fmla="*/ 2147483646 h 10009"/>
                <a:gd name="T48" fmla="*/ 2147483646 w 10000"/>
                <a:gd name="T49" fmla="*/ 2147483646 h 10009"/>
                <a:gd name="T50" fmla="*/ 2147483646 w 10000"/>
                <a:gd name="T51" fmla="*/ 2147483646 h 10009"/>
                <a:gd name="T52" fmla="*/ 2147483646 w 10000"/>
                <a:gd name="T53" fmla="*/ 2147483646 h 10009"/>
                <a:gd name="T54" fmla="*/ 2147483646 w 10000"/>
                <a:gd name="T55" fmla="*/ 2147483646 h 10009"/>
                <a:gd name="T56" fmla="*/ 2147483646 w 10000"/>
                <a:gd name="T57" fmla="*/ 2147483646 h 10009"/>
                <a:gd name="T58" fmla="*/ 2147483646 w 10000"/>
                <a:gd name="T59" fmla="*/ 2147483646 h 10009"/>
                <a:gd name="T60" fmla="*/ 2147483646 w 10000"/>
                <a:gd name="T61" fmla="*/ 2147483646 h 10009"/>
                <a:gd name="T62" fmla="*/ 2147483646 w 10000"/>
                <a:gd name="T63" fmla="*/ 2147483646 h 10009"/>
                <a:gd name="T64" fmla="*/ 2147483646 w 10000"/>
                <a:gd name="T65" fmla="*/ 2147483646 h 10009"/>
                <a:gd name="T66" fmla="*/ 2147483646 w 10000"/>
                <a:gd name="T67" fmla="*/ 2147483646 h 10009"/>
                <a:gd name="T68" fmla="*/ 2147483646 w 10000"/>
                <a:gd name="T69" fmla="*/ 2147483646 h 10009"/>
                <a:gd name="T70" fmla="*/ 2147483646 w 10000"/>
                <a:gd name="T71" fmla="*/ 2147483646 h 10009"/>
                <a:gd name="T72" fmla="*/ 2147483646 w 10000"/>
                <a:gd name="T73" fmla="*/ 2147483646 h 10009"/>
                <a:gd name="T74" fmla="*/ 2147483646 w 10000"/>
                <a:gd name="T75" fmla="*/ 2147483646 h 10009"/>
                <a:gd name="T76" fmla="*/ 2147483646 w 10000"/>
                <a:gd name="T77" fmla="*/ 2147483646 h 10009"/>
                <a:gd name="T78" fmla="*/ 2147483646 w 10000"/>
                <a:gd name="T79" fmla="*/ 2147483646 h 10009"/>
                <a:gd name="T80" fmla="*/ 2147483646 w 10000"/>
                <a:gd name="T81" fmla="*/ 2147483646 h 1000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9">
                  <a:moveTo>
                    <a:pt x="9121" y="1479"/>
                  </a:moveTo>
                  <a:cubicBezTo>
                    <a:pt x="8949" y="1545"/>
                    <a:pt x="8960" y="1470"/>
                    <a:pt x="8734" y="1437"/>
                  </a:cubicBezTo>
                  <a:cubicBezTo>
                    <a:pt x="8508" y="1404"/>
                    <a:pt x="8010" y="1295"/>
                    <a:pt x="7765" y="1279"/>
                  </a:cubicBezTo>
                  <a:cubicBezTo>
                    <a:pt x="7520" y="1263"/>
                    <a:pt x="7390" y="1332"/>
                    <a:pt x="7261" y="1342"/>
                  </a:cubicBezTo>
                  <a:cubicBezTo>
                    <a:pt x="7132" y="1353"/>
                    <a:pt x="7098" y="1443"/>
                    <a:pt x="6991" y="1342"/>
                  </a:cubicBezTo>
                  <a:cubicBezTo>
                    <a:pt x="6884" y="1241"/>
                    <a:pt x="6742" y="937"/>
                    <a:pt x="6618" y="734"/>
                  </a:cubicBezTo>
                  <a:cubicBezTo>
                    <a:pt x="5577" y="492"/>
                    <a:pt x="4284" y="74"/>
                    <a:pt x="3495" y="9"/>
                  </a:cubicBezTo>
                  <a:cubicBezTo>
                    <a:pt x="2706" y="-56"/>
                    <a:pt x="2420" y="231"/>
                    <a:pt x="1882" y="342"/>
                  </a:cubicBezTo>
                  <a:lnTo>
                    <a:pt x="1345" y="9"/>
                  </a:lnTo>
                  <a:lnTo>
                    <a:pt x="806" y="342"/>
                  </a:lnTo>
                  <a:cubicBezTo>
                    <a:pt x="806" y="342"/>
                    <a:pt x="268" y="1009"/>
                    <a:pt x="0" y="1009"/>
                  </a:cubicBezTo>
                  <a:lnTo>
                    <a:pt x="538" y="2676"/>
                  </a:lnTo>
                  <a:lnTo>
                    <a:pt x="1076" y="2009"/>
                  </a:lnTo>
                  <a:lnTo>
                    <a:pt x="2151" y="2342"/>
                  </a:lnTo>
                  <a:lnTo>
                    <a:pt x="2421" y="2676"/>
                  </a:lnTo>
                  <a:lnTo>
                    <a:pt x="2688" y="3009"/>
                  </a:lnTo>
                  <a:cubicBezTo>
                    <a:pt x="2600" y="3342"/>
                    <a:pt x="2510" y="3676"/>
                    <a:pt x="2421" y="4009"/>
                  </a:cubicBezTo>
                  <a:cubicBezTo>
                    <a:pt x="2330" y="4565"/>
                    <a:pt x="2241" y="5120"/>
                    <a:pt x="2151" y="5676"/>
                  </a:cubicBezTo>
                  <a:cubicBezTo>
                    <a:pt x="2062" y="6009"/>
                    <a:pt x="1971" y="6343"/>
                    <a:pt x="1882" y="6676"/>
                  </a:cubicBezTo>
                  <a:lnTo>
                    <a:pt x="1882" y="7342"/>
                  </a:lnTo>
                  <a:cubicBezTo>
                    <a:pt x="1882" y="7482"/>
                    <a:pt x="1889" y="7241"/>
                    <a:pt x="1884" y="7517"/>
                  </a:cubicBezTo>
                  <a:cubicBezTo>
                    <a:pt x="1879" y="7793"/>
                    <a:pt x="1882" y="7594"/>
                    <a:pt x="1882" y="7676"/>
                  </a:cubicBezTo>
                  <a:lnTo>
                    <a:pt x="1882" y="8009"/>
                  </a:lnTo>
                  <a:cubicBezTo>
                    <a:pt x="1792" y="8342"/>
                    <a:pt x="1703" y="8676"/>
                    <a:pt x="1613" y="9009"/>
                  </a:cubicBezTo>
                  <a:lnTo>
                    <a:pt x="2151" y="9009"/>
                  </a:lnTo>
                  <a:lnTo>
                    <a:pt x="3227" y="10009"/>
                  </a:lnTo>
                  <a:lnTo>
                    <a:pt x="4840" y="9342"/>
                  </a:lnTo>
                  <a:lnTo>
                    <a:pt x="6453" y="9009"/>
                  </a:lnTo>
                  <a:lnTo>
                    <a:pt x="7261" y="7676"/>
                  </a:lnTo>
                  <a:lnTo>
                    <a:pt x="8067" y="6342"/>
                  </a:lnTo>
                  <a:cubicBezTo>
                    <a:pt x="8067" y="6120"/>
                    <a:pt x="7941" y="6082"/>
                    <a:pt x="8067" y="5676"/>
                  </a:cubicBezTo>
                  <a:cubicBezTo>
                    <a:pt x="8193" y="5270"/>
                    <a:pt x="8503" y="4112"/>
                    <a:pt x="8822" y="3908"/>
                  </a:cubicBezTo>
                  <a:cubicBezTo>
                    <a:pt x="9185" y="3676"/>
                    <a:pt x="9126" y="3756"/>
                    <a:pt x="9189" y="3701"/>
                  </a:cubicBezTo>
                  <a:cubicBezTo>
                    <a:pt x="9252" y="3646"/>
                    <a:pt x="9284" y="3569"/>
                    <a:pt x="9318" y="3593"/>
                  </a:cubicBezTo>
                  <a:cubicBezTo>
                    <a:pt x="9388" y="3534"/>
                    <a:pt x="9296" y="3577"/>
                    <a:pt x="9415" y="3493"/>
                  </a:cubicBezTo>
                  <a:cubicBezTo>
                    <a:pt x="9534" y="3409"/>
                    <a:pt x="9908" y="3137"/>
                    <a:pt x="9969" y="2847"/>
                  </a:cubicBezTo>
                  <a:cubicBezTo>
                    <a:pt x="10030" y="2557"/>
                    <a:pt x="10018" y="1949"/>
                    <a:pt x="9783" y="1752"/>
                  </a:cubicBezTo>
                  <a:cubicBezTo>
                    <a:pt x="9774" y="1701"/>
                    <a:pt x="9763" y="1649"/>
                    <a:pt x="9754" y="1598"/>
                  </a:cubicBezTo>
                  <a:cubicBezTo>
                    <a:pt x="9738" y="1593"/>
                    <a:pt x="9576" y="1599"/>
                    <a:pt x="9561" y="1594"/>
                  </a:cubicBezTo>
                  <a:lnTo>
                    <a:pt x="9121" y="1479"/>
                  </a:lnTo>
                  <a:close/>
                </a:path>
              </a:pathLst>
            </a:custGeom>
            <a:solidFill>
              <a:srgbClr val="FF9F1C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latin typeface="HelveticaNeue-UltraLight" panose="02000206000000020004" pitchFamily="50"/>
                <a:ea typeface="MS PGothic" panose="020B0600070205080204" pitchFamily="34" charset="-128"/>
              </a:endParaRPr>
            </a:p>
          </p:txBody>
        </p:sp>
        <p:sp>
          <p:nvSpPr>
            <p:cNvPr id="6" name="Freeform 35">
              <a:extLst>
                <a:ext uri="{FF2B5EF4-FFF2-40B4-BE49-F238E27FC236}">
                  <a16:creationId xmlns:a16="http://schemas.microsoft.com/office/drawing/2014/main" id="{40EE3F34-E207-C241-AB44-3102FBA94919}"/>
                </a:ext>
              </a:extLst>
            </p:cNvPr>
            <p:cNvSpPr>
              <a:spLocks/>
            </p:cNvSpPr>
            <p:nvPr/>
          </p:nvSpPr>
          <p:spPr bwMode="auto">
            <a:xfrm rot="926903">
              <a:off x="4237038" y="3402013"/>
              <a:ext cx="90487" cy="198437"/>
            </a:xfrm>
            <a:custGeom>
              <a:avLst/>
              <a:gdLst>
                <a:gd name="T0" fmla="*/ 2147483646 w 10000"/>
                <a:gd name="T1" fmla="*/ 2147483646 h 10437"/>
                <a:gd name="T2" fmla="*/ 2147483646 w 10000"/>
                <a:gd name="T3" fmla="*/ 2147483646 h 10437"/>
                <a:gd name="T4" fmla="*/ 2147483646 w 10000"/>
                <a:gd name="T5" fmla="*/ 2147483646 h 10437"/>
                <a:gd name="T6" fmla="*/ 2147483646 w 10000"/>
                <a:gd name="T7" fmla="*/ 2147483646 h 10437"/>
                <a:gd name="T8" fmla="*/ 2147483646 w 10000"/>
                <a:gd name="T9" fmla="*/ 2147483646 h 10437"/>
                <a:gd name="T10" fmla="*/ 2147483646 w 10000"/>
                <a:gd name="T11" fmla="*/ 2147483646 h 10437"/>
                <a:gd name="T12" fmla="*/ 2147483646 w 10000"/>
                <a:gd name="T13" fmla="*/ 2147483646 h 10437"/>
                <a:gd name="T14" fmla="*/ 2147483646 w 10000"/>
                <a:gd name="T15" fmla="*/ 2147483646 h 10437"/>
                <a:gd name="T16" fmla="*/ 2147483646 w 10000"/>
                <a:gd name="T17" fmla="*/ 2147483646 h 10437"/>
                <a:gd name="T18" fmla="*/ 2147483646 w 10000"/>
                <a:gd name="T19" fmla="*/ 2147483646 h 10437"/>
                <a:gd name="T20" fmla="*/ 2147483646 w 10000"/>
                <a:gd name="T21" fmla="*/ 2147483646 h 10437"/>
                <a:gd name="T22" fmla="*/ 2147483646 w 10000"/>
                <a:gd name="T23" fmla="*/ 0 h 10437"/>
                <a:gd name="T24" fmla="*/ 1652181647 w 10000"/>
                <a:gd name="T25" fmla="*/ 2147483646 h 10437"/>
                <a:gd name="T26" fmla="*/ 1101414143 w 10000"/>
                <a:gd name="T27" fmla="*/ 2147483646 h 10437"/>
                <a:gd name="T28" fmla="*/ 680164610 w 10000"/>
                <a:gd name="T29" fmla="*/ 2147483646 h 10437"/>
                <a:gd name="T30" fmla="*/ 1101414143 w 10000"/>
                <a:gd name="T31" fmla="*/ 2147483646 h 10437"/>
                <a:gd name="T32" fmla="*/ 1101414143 w 10000"/>
                <a:gd name="T33" fmla="*/ 2147483646 h 10437"/>
                <a:gd name="T34" fmla="*/ 126118672 w 10000"/>
                <a:gd name="T35" fmla="*/ 2147483646 h 10437"/>
                <a:gd name="T36" fmla="*/ 0 w 10000"/>
                <a:gd name="T37" fmla="*/ 2147483646 h 10437"/>
                <a:gd name="T38" fmla="*/ 357975358 w 10000"/>
                <a:gd name="T39" fmla="*/ 2147483646 h 10437"/>
                <a:gd name="T40" fmla="*/ 1101414143 w 10000"/>
                <a:gd name="T41" fmla="*/ 2147483646 h 10437"/>
                <a:gd name="T42" fmla="*/ 623990471 w 10000"/>
                <a:gd name="T43" fmla="*/ 2147483646 h 10437"/>
                <a:gd name="T44" fmla="*/ 2147483646 w 10000"/>
                <a:gd name="T45" fmla="*/ 2147483646 h 10437"/>
                <a:gd name="T46" fmla="*/ 2147483646 w 10000"/>
                <a:gd name="T47" fmla="*/ 2147483646 h 10437"/>
                <a:gd name="T48" fmla="*/ 2147483646 w 10000"/>
                <a:gd name="T49" fmla="*/ 2147483646 h 10437"/>
                <a:gd name="T50" fmla="*/ 2147483646 w 10000"/>
                <a:gd name="T51" fmla="*/ 2147483646 h 104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000" h="10437">
                  <a:moveTo>
                    <a:pt x="7000" y="8110"/>
                  </a:moveTo>
                  <a:lnTo>
                    <a:pt x="7000" y="7638"/>
                  </a:lnTo>
                  <a:cubicBezTo>
                    <a:pt x="7083" y="7334"/>
                    <a:pt x="7165" y="7030"/>
                    <a:pt x="7248" y="6726"/>
                  </a:cubicBezTo>
                  <a:lnTo>
                    <a:pt x="8000" y="5748"/>
                  </a:lnTo>
                  <a:lnTo>
                    <a:pt x="8000" y="5276"/>
                  </a:lnTo>
                  <a:cubicBezTo>
                    <a:pt x="8101" y="4899"/>
                    <a:pt x="8203" y="4522"/>
                    <a:pt x="8304" y="4145"/>
                  </a:cubicBezTo>
                  <a:lnTo>
                    <a:pt x="9000" y="3386"/>
                  </a:lnTo>
                  <a:cubicBezTo>
                    <a:pt x="9050" y="3079"/>
                    <a:pt x="9101" y="2772"/>
                    <a:pt x="9151" y="2465"/>
                  </a:cubicBezTo>
                  <a:lnTo>
                    <a:pt x="10000" y="1496"/>
                  </a:lnTo>
                  <a:lnTo>
                    <a:pt x="9000" y="1024"/>
                  </a:lnTo>
                  <a:lnTo>
                    <a:pt x="8000" y="472"/>
                  </a:lnTo>
                  <a:lnTo>
                    <a:pt x="5000" y="0"/>
                  </a:lnTo>
                  <a:lnTo>
                    <a:pt x="3000" y="472"/>
                  </a:lnTo>
                  <a:lnTo>
                    <a:pt x="2000" y="1024"/>
                  </a:lnTo>
                  <a:lnTo>
                    <a:pt x="1235" y="1429"/>
                  </a:lnTo>
                  <a:lnTo>
                    <a:pt x="2000" y="2913"/>
                  </a:lnTo>
                  <a:lnTo>
                    <a:pt x="2000" y="4803"/>
                  </a:lnTo>
                  <a:lnTo>
                    <a:pt x="229" y="6206"/>
                  </a:lnTo>
                  <a:cubicBezTo>
                    <a:pt x="153" y="6526"/>
                    <a:pt x="76" y="6845"/>
                    <a:pt x="0" y="7165"/>
                  </a:cubicBezTo>
                  <a:lnTo>
                    <a:pt x="650" y="7719"/>
                  </a:lnTo>
                  <a:lnTo>
                    <a:pt x="2000" y="7638"/>
                  </a:lnTo>
                  <a:lnTo>
                    <a:pt x="1133" y="10397"/>
                  </a:lnTo>
                  <a:lnTo>
                    <a:pt x="6483" y="10437"/>
                  </a:lnTo>
                  <a:cubicBezTo>
                    <a:pt x="6656" y="10000"/>
                    <a:pt x="7005" y="9867"/>
                    <a:pt x="7178" y="9430"/>
                  </a:cubicBezTo>
                  <a:cubicBezTo>
                    <a:pt x="7119" y="9305"/>
                    <a:pt x="7059" y="9180"/>
                    <a:pt x="7000" y="9055"/>
                  </a:cubicBezTo>
                  <a:lnTo>
                    <a:pt x="7000" y="811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latin typeface="HelveticaNeue-UltraLight" panose="02000206000000020004" pitchFamily="50"/>
                <a:ea typeface="MS PGothic" panose="020B0600070205080204" pitchFamily="34" charset="-128"/>
              </a:endParaRPr>
            </a:p>
          </p:txBody>
        </p:sp>
        <p:sp>
          <p:nvSpPr>
            <p:cNvPr id="7" name="Freeform 36">
              <a:extLst>
                <a:ext uri="{FF2B5EF4-FFF2-40B4-BE49-F238E27FC236}">
                  <a16:creationId xmlns:a16="http://schemas.microsoft.com/office/drawing/2014/main" id="{FA1C55B3-EFBF-7F43-999E-D1C9C02BB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263" y="3276600"/>
              <a:ext cx="190500" cy="84138"/>
            </a:xfrm>
            <a:custGeom>
              <a:avLst/>
              <a:gdLst>
                <a:gd name="T0" fmla="*/ 2147483646 w 10000"/>
                <a:gd name="T1" fmla="*/ 1938151997 h 10000"/>
                <a:gd name="T2" fmla="*/ 2147483646 w 10000"/>
                <a:gd name="T3" fmla="*/ 1291877393 h 10000"/>
                <a:gd name="T4" fmla="*/ 2147483646 w 10000"/>
                <a:gd name="T5" fmla="*/ 1291877393 h 10000"/>
                <a:gd name="T6" fmla="*/ 2147483646 w 10000"/>
                <a:gd name="T7" fmla="*/ 645938692 h 10000"/>
                <a:gd name="T8" fmla="*/ 2147483646 w 10000"/>
                <a:gd name="T9" fmla="*/ 322947012 h 10000"/>
                <a:gd name="T10" fmla="*/ 2147483646 w 10000"/>
                <a:gd name="T11" fmla="*/ 322947012 h 10000"/>
                <a:gd name="T12" fmla="*/ 2147483646 w 10000"/>
                <a:gd name="T13" fmla="*/ 0 h 10000"/>
                <a:gd name="T14" fmla="*/ 2147483646 w 10000"/>
                <a:gd name="T15" fmla="*/ 322947012 h 10000"/>
                <a:gd name="T16" fmla="*/ 2147483646 w 10000"/>
                <a:gd name="T17" fmla="*/ 322947012 h 10000"/>
                <a:gd name="T18" fmla="*/ 2147483646 w 10000"/>
                <a:gd name="T19" fmla="*/ 645938692 h 10000"/>
                <a:gd name="T20" fmla="*/ 2147483646 w 10000"/>
                <a:gd name="T21" fmla="*/ 968885712 h 10000"/>
                <a:gd name="T22" fmla="*/ 2147483646 w 10000"/>
                <a:gd name="T23" fmla="*/ 1614824337 h 10000"/>
                <a:gd name="T24" fmla="*/ 2147483646 w 10000"/>
                <a:gd name="T25" fmla="*/ 1938151997 h 10000"/>
                <a:gd name="T26" fmla="*/ 2147483646 w 10000"/>
                <a:gd name="T27" fmla="*/ 1938151997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0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2147483646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1938151997 h 100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0000" h="10000">
                  <a:moveTo>
                    <a:pt x="9583" y="5455"/>
                  </a:moveTo>
                  <a:lnTo>
                    <a:pt x="10000" y="3636"/>
                  </a:lnTo>
                  <a:lnTo>
                    <a:pt x="9583" y="1818"/>
                  </a:lnTo>
                  <a:lnTo>
                    <a:pt x="9583" y="909"/>
                  </a:lnTo>
                  <a:lnTo>
                    <a:pt x="9167" y="909"/>
                  </a:lnTo>
                  <a:lnTo>
                    <a:pt x="7500" y="0"/>
                  </a:lnTo>
                  <a:lnTo>
                    <a:pt x="7083" y="909"/>
                  </a:lnTo>
                  <a:lnTo>
                    <a:pt x="5833" y="909"/>
                  </a:lnTo>
                  <a:lnTo>
                    <a:pt x="5417" y="1818"/>
                  </a:lnTo>
                  <a:lnTo>
                    <a:pt x="4583" y="2727"/>
                  </a:lnTo>
                  <a:lnTo>
                    <a:pt x="5000" y="4545"/>
                  </a:lnTo>
                  <a:cubicBezTo>
                    <a:pt x="5000" y="4545"/>
                    <a:pt x="5000" y="5455"/>
                    <a:pt x="4583" y="5455"/>
                  </a:cubicBezTo>
                  <a:lnTo>
                    <a:pt x="4167" y="5455"/>
                  </a:lnTo>
                  <a:lnTo>
                    <a:pt x="2500" y="6364"/>
                  </a:lnTo>
                  <a:lnTo>
                    <a:pt x="1667" y="6364"/>
                  </a:lnTo>
                  <a:lnTo>
                    <a:pt x="417" y="6364"/>
                  </a:lnTo>
                  <a:lnTo>
                    <a:pt x="0" y="6364"/>
                  </a:lnTo>
                  <a:lnTo>
                    <a:pt x="417" y="7273"/>
                  </a:lnTo>
                  <a:lnTo>
                    <a:pt x="1250" y="9091"/>
                  </a:lnTo>
                  <a:lnTo>
                    <a:pt x="1667" y="10000"/>
                  </a:lnTo>
                  <a:lnTo>
                    <a:pt x="2083" y="9091"/>
                  </a:lnTo>
                  <a:lnTo>
                    <a:pt x="3750" y="9091"/>
                  </a:lnTo>
                  <a:lnTo>
                    <a:pt x="5417" y="10000"/>
                  </a:lnTo>
                  <a:lnTo>
                    <a:pt x="5833" y="10000"/>
                  </a:lnTo>
                  <a:lnTo>
                    <a:pt x="7500" y="10000"/>
                  </a:lnTo>
                  <a:lnTo>
                    <a:pt x="8750" y="8182"/>
                  </a:lnTo>
                  <a:lnTo>
                    <a:pt x="9167" y="8182"/>
                  </a:lnTo>
                  <a:cubicBezTo>
                    <a:pt x="9306" y="7273"/>
                    <a:pt x="9444" y="6364"/>
                    <a:pt x="9583" y="545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" name="Freeform 37">
              <a:extLst>
                <a:ext uri="{FF2B5EF4-FFF2-40B4-BE49-F238E27FC236}">
                  <a16:creationId xmlns:a16="http://schemas.microsoft.com/office/drawing/2014/main" id="{E92A41A4-5CBA-A142-9979-A7BE61E1F727}"/>
                </a:ext>
              </a:extLst>
            </p:cNvPr>
            <p:cNvSpPr>
              <a:spLocks/>
            </p:cNvSpPr>
            <p:nvPr/>
          </p:nvSpPr>
          <p:spPr bwMode="auto">
            <a:xfrm rot="471028">
              <a:off x="4440238" y="3171825"/>
              <a:ext cx="304800" cy="293688"/>
            </a:xfrm>
            <a:custGeom>
              <a:avLst/>
              <a:gdLst>
                <a:gd name="T0" fmla="*/ 2147483646 w 10043"/>
                <a:gd name="T1" fmla="*/ 2147483646 h 10000"/>
                <a:gd name="T2" fmla="*/ 2147483646 w 10043"/>
                <a:gd name="T3" fmla="*/ 2147483646 h 10000"/>
                <a:gd name="T4" fmla="*/ 2147483646 w 10043"/>
                <a:gd name="T5" fmla="*/ 2147483646 h 10000"/>
                <a:gd name="T6" fmla="*/ 2147483646 w 10043"/>
                <a:gd name="T7" fmla="*/ 2147483646 h 10000"/>
                <a:gd name="T8" fmla="*/ 2147483646 w 10043"/>
                <a:gd name="T9" fmla="*/ 2147483646 h 10000"/>
                <a:gd name="T10" fmla="*/ 2147483646 w 10043"/>
                <a:gd name="T11" fmla="*/ 2147483646 h 10000"/>
                <a:gd name="T12" fmla="*/ 2147483646 w 10043"/>
                <a:gd name="T13" fmla="*/ 2147483646 h 10000"/>
                <a:gd name="T14" fmla="*/ 2147483646 w 10043"/>
                <a:gd name="T15" fmla="*/ 2147483646 h 10000"/>
                <a:gd name="T16" fmla="*/ 2147483646 w 10043"/>
                <a:gd name="T17" fmla="*/ 2147483646 h 10000"/>
                <a:gd name="T18" fmla="*/ 2147483646 w 10043"/>
                <a:gd name="T19" fmla="*/ 2147483646 h 10000"/>
                <a:gd name="T20" fmla="*/ 2147483646 w 10043"/>
                <a:gd name="T21" fmla="*/ 2147483646 h 10000"/>
                <a:gd name="T22" fmla="*/ 2147483646 w 10043"/>
                <a:gd name="T23" fmla="*/ 2147483646 h 10000"/>
                <a:gd name="T24" fmla="*/ 2147483646 w 10043"/>
                <a:gd name="T25" fmla="*/ 2147483646 h 10000"/>
                <a:gd name="T26" fmla="*/ 2147483646 w 10043"/>
                <a:gd name="T27" fmla="*/ 2147483646 h 10000"/>
                <a:gd name="T28" fmla="*/ 2147483646 w 10043"/>
                <a:gd name="T29" fmla="*/ 2147483646 h 10000"/>
                <a:gd name="T30" fmla="*/ 2147483646 w 10043"/>
                <a:gd name="T31" fmla="*/ 2147483646 h 10000"/>
                <a:gd name="T32" fmla="*/ 2147483646 w 10043"/>
                <a:gd name="T33" fmla="*/ 2147483646 h 10000"/>
                <a:gd name="T34" fmla="*/ 2147483646 w 10043"/>
                <a:gd name="T35" fmla="*/ 2147483646 h 10000"/>
                <a:gd name="T36" fmla="*/ 2147483646 w 10043"/>
                <a:gd name="T37" fmla="*/ 2147483646 h 10000"/>
                <a:gd name="T38" fmla="*/ 2147483646 w 10043"/>
                <a:gd name="T39" fmla="*/ 2147483646 h 10000"/>
                <a:gd name="T40" fmla="*/ 2147483646 w 10043"/>
                <a:gd name="T41" fmla="*/ 0 h 10000"/>
                <a:gd name="T42" fmla="*/ 2147483646 w 10043"/>
                <a:gd name="T43" fmla="*/ 2147483646 h 10000"/>
                <a:gd name="T44" fmla="*/ 2147483646 w 10043"/>
                <a:gd name="T45" fmla="*/ 2147483646 h 10000"/>
                <a:gd name="T46" fmla="*/ 2147483646 w 10043"/>
                <a:gd name="T47" fmla="*/ 2147483646 h 10000"/>
                <a:gd name="T48" fmla="*/ 2147483646 w 10043"/>
                <a:gd name="T49" fmla="*/ 2147483646 h 10000"/>
                <a:gd name="T50" fmla="*/ 2147483646 w 10043"/>
                <a:gd name="T51" fmla="*/ 2147483646 h 10000"/>
                <a:gd name="T52" fmla="*/ 2147483646 w 10043"/>
                <a:gd name="T53" fmla="*/ 2147483646 h 10000"/>
                <a:gd name="T54" fmla="*/ 2147483646 w 10043"/>
                <a:gd name="T55" fmla="*/ 2147483646 h 10000"/>
                <a:gd name="T56" fmla="*/ 2147483646 w 10043"/>
                <a:gd name="T57" fmla="*/ 2147483646 h 10000"/>
                <a:gd name="T58" fmla="*/ 2147483646 w 10043"/>
                <a:gd name="T59" fmla="*/ 2147483646 h 10000"/>
                <a:gd name="T60" fmla="*/ 2147483646 w 10043"/>
                <a:gd name="T61" fmla="*/ 2147483646 h 10000"/>
                <a:gd name="T62" fmla="*/ 2147483646 w 10043"/>
                <a:gd name="T63" fmla="*/ 2147483646 h 10000"/>
                <a:gd name="T64" fmla="*/ 2147483646 w 10043"/>
                <a:gd name="T65" fmla="*/ 2147483646 h 10000"/>
                <a:gd name="T66" fmla="*/ 2147483646 w 10043"/>
                <a:gd name="T67" fmla="*/ 2147483646 h 10000"/>
                <a:gd name="T68" fmla="*/ 2147483646 w 10043"/>
                <a:gd name="T69" fmla="*/ 2147483646 h 10000"/>
                <a:gd name="T70" fmla="*/ 2147483646 w 10043"/>
                <a:gd name="T71" fmla="*/ 2147483646 h 10000"/>
                <a:gd name="T72" fmla="*/ 2147483646 w 10043"/>
                <a:gd name="T73" fmla="*/ 2147483646 h 10000"/>
                <a:gd name="T74" fmla="*/ 2147483646 w 10043"/>
                <a:gd name="T75" fmla="*/ 2147483646 h 10000"/>
                <a:gd name="T76" fmla="*/ 2147483646 w 10043"/>
                <a:gd name="T77" fmla="*/ 2147483646 h 10000"/>
                <a:gd name="T78" fmla="*/ 2147483646 w 10043"/>
                <a:gd name="T79" fmla="*/ 2147483646 h 10000"/>
                <a:gd name="T80" fmla="*/ 2147483646 w 10043"/>
                <a:gd name="T81" fmla="*/ 2147483646 h 10000"/>
                <a:gd name="T82" fmla="*/ 2147483646 w 10043"/>
                <a:gd name="T83" fmla="*/ 2147483646 h 10000"/>
                <a:gd name="T84" fmla="*/ 2147483646 w 10043"/>
                <a:gd name="T85" fmla="*/ 2147483646 h 10000"/>
                <a:gd name="T86" fmla="*/ 2147483646 w 10043"/>
                <a:gd name="T87" fmla="*/ 2147483646 h 10000"/>
                <a:gd name="T88" fmla="*/ 2147483646 w 10043"/>
                <a:gd name="T89" fmla="*/ 2147483646 h 10000"/>
                <a:gd name="T90" fmla="*/ 2147483646 w 10043"/>
                <a:gd name="T91" fmla="*/ 2147483646 h 10000"/>
                <a:gd name="T92" fmla="*/ 2147483646 w 10043"/>
                <a:gd name="T93" fmla="*/ 2147483646 h 10000"/>
                <a:gd name="T94" fmla="*/ 2147483646 w 10043"/>
                <a:gd name="T95" fmla="*/ 2147483646 h 10000"/>
                <a:gd name="T96" fmla="*/ 2147483646 w 10043"/>
                <a:gd name="T97" fmla="*/ 2147483646 h 10000"/>
                <a:gd name="T98" fmla="*/ 2147483646 w 10043"/>
                <a:gd name="T99" fmla="*/ 2147483646 h 10000"/>
                <a:gd name="T100" fmla="*/ 2147483646 w 10043"/>
                <a:gd name="T101" fmla="*/ 2147483646 h 10000"/>
                <a:gd name="T102" fmla="*/ 2147483646 w 10043"/>
                <a:gd name="T103" fmla="*/ 2147483646 h 10000"/>
                <a:gd name="T104" fmla="*/ 2147483646 w 10043"/>
                <a:gd name="T105" fmla="*/ 2147483646 h 10000"/>
                <a:gd name="T106" fmla="*/ 2147483646 w 10043"/>
                <a:gd name="T107" fmla="*/ 2147483646 h 10000"/>
                <a:gd name="T108" fmla="*/ 2147483646 w 10043"/>
                <a:gd name="T109" fmla="*/ 2147483646 h 10000"/>
                <a:gd name="T110" fmla="*/ 2147483646 w 10043"/>
                <a:gd name="T111" fmla="*/ 2147483646 h 10000"/>
                <a:gd name="T112" fmla="*/ 2147483646 w 10043"/>
                <a:gd name="T113" fmla="*/ 2147483646 h 10000"/>
                <a:gd name="T114" fmla="*/ 2147483646 w 10043"/>
                <a:gd name="T115" fmla="*/ 2147483646 h 10000"/>
                <a:gd name="T116" fmla="*/ 2147483646 w 10043"/>
                <a:gd name="T117" fmla="*/ 2147483646 h 10000"/>
                <a:gd name="T118" fmla="*/ 2147483646 w 10043"/>
                <a:gd name="T119" fmla="*/ 2147483646 h 10000"/>
                <a:gd name="T120" fmla="*/ 2147483646 w 10043"/>
                <a:gd name="T121" fmla="*/ 2147483646 h 100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043" h="10000">
                  <a:moveTo>
                    <a:pt x="9119" y="7195"/>
                  </a:moveTo>
                  <a:cubicBezTo>
                    <a:pt x="9204" y="7033"/>
                    <a:pt x="9249" y="6746"/>
                    <a:pt x="9276" y="6559"/>
                  </a:cubicBezTo>
                  <a:cubicBezTo>
                    <a:pt x="9302" y="6372"/>
                    <a:pt x="9276" y="6235"/>
                    <a:pt x="9276" y="6074"/>
                  </a:cubicBezTo>
                  <a:cubicBezTo>
                    <a:pt x="9191" y="5911"/>
                    <a:pt x="9105" y="5750"/>
                    <a:pt x="9020" y="5588"/>
                  </a:cubicBezTo>
                  <a:cubicBezTo>
                    <a:pt x="8849" y="5588"/>
                    <a:pt x="8579" y="5641"/>
                    <a:pt x="8508" y="5588"/>
                  </a:cubicBezTo>
                  <a:cubicBezTo>
                    <a:pt x="8437" y="5534"/>
                    <a:pt x="8566" y="5375"/>
                    <a:pt x="8596" y="5268"/>
                  </a:cubicBezTo>
                  <a:cubicBezTo>
                    <a:pt x="8822" y="4969"/>
                    <a:pt x="9120" y="4562"/>
                    <a:pt x="9276" y="4373"/>
                  </a:cubicBezTo>
                  <a:cubicBezTo>
                    <a:pt x="9431" y="4183"/>
                    <a:pt x="9446" y="4210"/>
                    <a:pt x="9531" y="4129"/>
                  </a:cubicBezTo>
                  <a:lnTo>
                    <a:pt x="9531" y="3158"/>
                  </a:lnTo>
                  <a:lnTo>
                    <a:pt x="10043" y="2672"/>
                  </a:lnTo>
                  <a:lnTo>
                    <a:pt x="9276" y="2429"/>
                  </a:lnTo>
                  <a:lnTo>
                    <a:pt x="8764" y="2186"/>
                  </a:lnTo>
                  <a:lnTo>
                    <a:pt x="7996" y="1943"/>
                  </a:lnTo>
                  <a:lnTo>
                    <a:pt x="7741" y="1700"/>
                  </a:lnTo>
                  <a:lnTo>
                    <a:pt x="7229" y="1457"/>
                  </a:lnTo>
                  <a:lnTo>
                    <a:pt x="6717" y="1215"/>
                  </a:lnTo>
                  <a:lnTo>
                    <a:pt x="6461" y="729"/>
                  </a:lnTo>
                  <a:lnTo>
                    <a:pt x="5950" y="486"/>
                  </a:lnTo>
                  <a:lnTo>
                    <a:pt x="5694" y="0"/>
                  </a:lnTo>
                  <a:lnTo>
                    <a:pt x="5182" y="243"/>
                  </a:lnTo>
                  <a:lnTo>
                    <a:pt x="4671" y="1215"/>
                  </a:lnTo>
                  <a:cubicBezTo>
                    <a:pt x="4586" y="1296"/>
                    <a:pt x="4545" y="1311"/>
                    <a:pt x="4415" y="1457"/>
                  </a:cubicBezTo>
                  <a:cubicBezTo>
                    <a:pt x="4285" y="1603"/>
                    <a:pt x="4129" y="1996"/>
                    <a:pt x="3890" y="2092"/>
                  </a:cubicBezTo>
                  <a:cubicBezTo>
                    <a:pt x="3651" y="2188"/>
                    <a:pt x="3168" y="2108"/>
                    <a:pt x="2979" y="2034"/>
                  </a:cubicBezTo>
                  <a:cubicBezTo>
                    <a:pt x="2790" y="1960"/>
                    <a:pt x="2862" y="1718"/>
                    <a:pt x="2757" y="1649"/>
                  </a:cubicBezTo>
                  <a:cubicBezTo>
                    <a:pt x="2652" y="1580"/>
                    <a:pt x="2418" y="1522"/>
                    <a:pt x="2348" y="1621"/>
                  </a:cubicBezTo>
                  <a:cubicBezTo>
                    <a:pt x="2279" y="1720"/>
                    <a:pt x="2337" y="2029"/>
                    <a:pt x="2340" y="2245"/>
                  </a:cubicBezTo>
                  <a:cubicBezTo>
                    <a:pt x="2343" y="2461"/>
                    <a:pt x="2491" y="2803"/>
                    <a:pt x="2368" y="2915"/>
                  </a:cubicBezTo>
                  <a:cubicBezTo>
                    <a:pt x="2245" y="3027"/>
                    <a:pt x="1781" y="2985"/>
                    <a:pt x="1601" y="2915"/>
                  </a:cubicBezTo>
                  <a:cubicBezTo>
                    <a:pt x="1421" y="2845"/>
                    <a:pt x="1442" y="2545"/>
                    <a:pt x="1289" y="2497"/>
                  </a:cubicBezTo>
                  <a:cubicBezTo>
                    <a:pt x="1136" y="2449"/>
                    <a:pt x="893" y="2584"/>
                    <a:pt x="684" y="2625"/>
                  </a:cubicBezTo>
                  <a:cubicBezTo>
                    <a:pt x="475" y="2666"/>
                    <a:pt x="131" y="2638"/>
                    <a:pt x="33" y="2742"/>
                  </a:cubicBezTo>
                  <a:cubicBezTo>
                    <a:pt x="-65" y="2846"/>
                    <a:pt x="82" y="3088"/>
                    <a:pt x="94" y="3251"/>
                  </a:cubicBezTo>
                  <a:cubicBezTo>
                    <a:pt x="106" y="3414"/>
                    <a:pt x="-17" y="3533"/>
                    <a:pt x="105" y="3720"/>
                  </a:cubicBezTo>
                  <a:cubicBezTo>
                    <a:pt x="228" y="3907"/>
                    <a:pt x="584" y="4264"/>
                    <a:pt x="833" y="4373"/>
                  </a:cubicBezTo>
                  <a:cubicBezTo>
                    <a:pt x="1082" y="4481"/>
                    <a:pt x="1345" y="4373"/>
                    <a:pt x="1601" y="4373"/>
                  </a:cubicBezTo>
                  <a:lnTo>
                    <a:pt x="1856" y="4616"/>
                  </a:lnTo>
                  <a:lnTo>
                    <a:pt x="1856" y="4859"/>
                  </a:lnTo>
                  <a:lnTo>
                    <a:pt x="2112" y="5345"/>
                  </a:lnTo>
                  <a:cubicBezTo>
                    <a:pt x="2197" y="5588"/>
                    <a:pt x="2283" y="5831"/>
                    <a:pt x="2368" y="6074"/>
                  </a:cubicBezTo>
                  <a:lnTo>
                    <a:pt x="2624" y="6316"/>
                  </a:lnTo>
                  <a:cubicBezTo>
                    <a:pt x="2624" y="6559"/>
                    <a:pt x="2696" y="6675"/>
                    <a:pt x="2624" y="7045"/>
                  </a:cubicBezTo>
                  <a:cubicBezTo>
                    <a:pt x="2551" y="7414"/>
                    <a:pt x="2272" y="8240"/>
                    <a:pt x="2188" y="8533"/>
                  </a:cubicBezTo>
                  <a:cubicBezTo>
                    <a:pt x="2104" y="8826"/>
                    <a:pt x="2064" y="8649"/>
                    <a:pt x="2118" y="8804"/>
                  </a:cubicBezTo>
                  <a:cubicBezTo>
                    <a:pt x="2173" y="8958"/>
                    <a:pt x="2390" y="9351"/>
                    <a:pt x="2516" y="9462"/>
                  </a:cubicBezTo>
                  <a:cubicBezTo>
                    <a:pt x="2643" y="9574"/>
                    <a:pt x="2734" y="9472"/>
                    <a:pt x="2880" y="9474"/>
                  </a:cubicBezTo>
                  <a:cubicBezTo>
                    <a:pt x="3025" y="9476"/>
                    <a:pt x="3220" y="9474"/>
                    <a:pt x="3391" y="9474"/>
                  </a:cubicBezTo>
                  <a:lnTo>
                    <a:pt x="4159" y="9717"/>
                  </a:lnTo>
                  <a:lnTo>
                    <a:pt x="4671" y="9717"/>
                  </a:lnTo>
                  <a:lnTo>
                    <a:pt x="5438" y="9960"/>
                  </a:lnTo>
                  <a:cubicBezTo>
                    <a:pt x="5609" y="9960"/>
                    <a:pt x="5793" y="10051"/>
                    <a:pt x="5950" y="9960"/>
                  </a:cubicBezTo>
                  <a:cubicBezTo>
                    <a:pt x="6106" y="9870"/>
                    <a:pt x="6222" y="9506"/>
                    <a:pt x="6375" y="9413"/>
                  </a:cubicBezTo>
                  <a:cubicBezTo>
                    <a:pt x="6529" y="9321"/>
                    <a:pt x="6594" y="9367"/>
                    <a:pt x="6869" y="9401"/>
                  </a:cubicBezTo>
                  <a:cubicBezTo>
                    <a:pt x="7143" y="9436"/>
                    <a:pt x="7722" y="9569"/>
                    <a:pt x="8022" y="9625"/>
                  </a:cubicBezTo>
                  <a:cubicBezTo>
                    <a:pt x="8322" y="9682"/>
                    <a:pt x="8393" y="9858"/>
                    <a:pt x="8668" y="9743"/>
                  </a:cubicBezTo>
                  <a:cubicBezTo>
                    <a:pt x="8942" y="9628"/>
                    <a:pt x="9580" y="8937"/>
                    <a:pt x="9665" y="8937"/>
                  </a:cubicBezTo>
                  <a:lnTo>
                    <a:pt x="9079" y="8091"/>
                  </a:lnTo>
                  <a:cubicBezTo>
                    <a:pt x="9008" y="7886"/>
                    <a:pt x="8985" y="7957"/>
                    <a:pt x="8942" y="7836"/>
                  </a:cubicBezTo>
                  <a:cubicBezTo>
                    <a:pt x="8899" y="7714"/>
                    <a:pt x="9114" y="7387"/>
                    <a:pt x="9119" y="7195"/>
                  </a:cubicBezTo>
                  <a:close/>
                </a:path>
              </a:pathLst>
            </a:custGeom>
            <a:solidFill>
              <a:srgbClr val="FF9F1C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" name="Freeform 38">
              <a:extLst>
                <a:ext uri="{FF2B5EF4-FFF2-40B4-BE49-F238E27FC236}">
                  <a16:creationId xmlns:a16="http://schemas.microsoft.com/office/drawing/2014/main" id="{4390CDF8-0BA9-BE40-95F2-DAFC6003E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00" y="3348038"/>
              <a:ext cx="311150" cy="315912"/>
            </a:xfrm>
            <a:custGeom>
              <a:avLst/>
              <a:gdLst>
                <a:gd name="T0" fmla="*/ 2147483646 w 154"/>
                <a:gd name="T1" fmla="*/ 2147483646 h 154"/>
                <a:gd name="T2" fmla="*/ 2147483646 w 154"/>
                <a:gd name="T3" fmla="*/ 0 h 154"/>
                <a:gd name="T4" fmla="*/ 2147483646 w 154"/>
                <a:gd name="T5" fmla="*/ 0 h 154"/>
                <a:gd name="T6" fmla="*/ 2147483646 w 154"/>
                <a:gd name="T7" fmla="*/ 2147483646 h 154"/>
                <a:gd name="T8" fmla="*/ 2147483646 w 154"/>
                <a:gd name="T9" fmla="*/ 2147483646 h 154"/>
                <a:gd name="T10" fmla="*/ 2147483646 w 154"/>
                <a:gd name="T11" fmla="*/ 2147483646 h 154"/>
                <a:gd name="T12" fmla="*/ 2147483646 w 154"/>
                <a:gd name="T13" fmla="*/ 2147483646 h 154"/>
                <a:gd name="T14" fmla="*/ 2147483646 w 154"/>
                <a:gd name="T15" fmla="*/ 2147483646 h 154"/>
                <a:gd name="T16" fmla="*/ 2147483646 w 154"/>
                <a:gd name="T17" fmla="*/ 2147483646 h 154"/>
                <a:gd name="T18" fmla="*/ 2147483646 w 154"/>
                <a:gd name="T19" fmla="*/ 2147483646 h 154"/>
                <a:gd name="T20" fmla="*/ 2147483646 w 154"/>
                <a:gd name="T21" fmla="*/ 2147483646 h 154"/>
                <a:gd name="T22" fmla="*/ 0 w 154"/>
                <a:gd name="T23" fmla="*/ 2147483646 h 154"/>
                <a:gd name="T24" fmla="*/ 2147483646 w 154"/>
                <a:gd name="T25" fmla="*/ 2147483646 h 154"/>
                <a:gd name="T26" fmla="*/ 2147483646 w 154"/>
                <a:gd name="T27" fmla="*/ 2147483646 h 154"/>
                <a:gd name="T28" fmla="*/ 2147483646 w 154"/>
                <a:gd name="T29" fmla="*/ 2147483646 h 154"/>
                <a:gd name="T30" fmla="*/ 2147483646 w 154"/>
                <a:gd name="T31" fmla="*/ 2147483646 h 154"/>
                <a:gd name="T32" fmla="*/ 2147483646 w 154"/>
                <a:gd name="T33" fmla="*/ 2147483646 h 154"/>
                <a:gd name="T34" fmla="*/ 2147483646 w 154"/>
                <a:gd name="T35" fmla="*/ 2147483646 h 154"/>
                <a:gd name="T36" fmla="*/ 2147483646 w 154"/>
                <a:gd name="T37" fmla="*/ 2147483646 h 154"/>
                <a:gd name="T38" fmla="*/ 2147483646 w 154"/>
                <a:gd name="T39" fmla="*/ 2147483646 h 154"/>
                <a:gd name="T40" fmla="*/ 2147483646 w 154"/>
                <a:gd name="T41" fmla="*/ 2147483646 h 154"/>
                <a:gd name="T42" fmla="*/ 2147483646 w 154"/>
                <a:gd name="T43" fmla="*/ 2147483646 h 154"/>
                <a:gd name="T44" fmla="*/ 2147483646 w 154"/>
                <a:gd name="T45" fmla="*/ 2147483646 h 154"/>
                <a:gd name="T46" fmla="*/ 2147483646 w 154"/>
                <a:gd name="T47" fmla="*/ 2147483646 h 154"/>
                <a:gd name="T48" fmla="*/ 2147483646 w 154"/>
                <a:gd name="T49" fmla="*/ 2147483646 h 154"/>
                <a:gd name="T50" fmla="*/ 2147483646 w 154"/>
                <a:gd name="T51" fmla="*/ 2147483646 h 154"/>
                <a:gd name="T52" fmla="*/ 2147483646 w 154"/>
                <a:gd name="T53" fmla="*/ 2147483646 h 154"/>
                <a:gd name="T54" fmla="*/ 2147483646 w 154"/>
                <a:gd name="T55" fmla="*/ 2147483646 h 154"/>
                <a:gd name="T56" fmla="*/ 2147483646 w 154"/>
                <a:gd name="T57" fmla="*/ 2147483646 h 154"/>
                <a:gd name="T58" fmla="*/ 2147483646 w 154"/>
                <a:gd name="T59" fmla="*/ 2147483646 h 154"/>
                <a:gd name="T60" fmla="*/ 2147483646 w 154"/>
                <a:gd name="T61" fmla="*/ 2147483646 h 154"/>
                <a:gd name="T62" fmla="*/ 2147483646 w 154"/>
                <a:gd name="T63" fmla="*/ 2147483646 h 154"/>
                <a:gd name="T64" fmla="*/ 2147483646 w 154"/>
                <a:gd name="T65" fmla="*/ 2147483646 h 154"/>
                <a:gd name="T66" fmla="*/ 2147483646 w 154"/>
                <a:gd name="T67" fmla="*/ 2147483646 h 1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4" h="154">
                  <a:moveTo>
                    <a:pt x="87" y="4"/>
                  </a:moveTo>
                  <a:lnTo>
                    <a:pt x="71" y="0"/>
                  </a:lnTo>
                  <a:lnTo>
                    <a:pt x="54" y="0"/>
                  </a:lnTo>
                  <a:lnTo>
                    <a:pt x="50" y="4"/>
                  </a:lnTo>
                  <a:lnTo>
                    <a:pt x="46" y="4"/>
                  </a:lnTo>
                  <a:lnTo>
                    <a:pt x="37" y="8"/>
                  </a:lnTo>
                  <a:lnTo>
                    <a:pt x="25" y="12"/>
                  </a:lnTo>
                  <a:lnTo>
                    <a:pt x="21" y="8"/>
                  </a:lnTo>
                  <a:lnTo>
                    <a:pt x="8" y="16"/>
                  </a:lnTo>
                  <a:lnTo>
                    <a:pt x="4" y="16"/>
                  </a:lnTo>
                  <a:lnTo>
                    <a:pt x="4" y="25"/>
                  </a:lnTo>
                  <a:lnTo>
                    <a:pt x="0" y="33"/>
                  </a:lnTo>
                  <a:lnTo>
                    <a:pt x="4" y="45"/>
                  </a:lnTo>
                  <a:lnTo>
                    <a:pt x="12" y="54"/>
                  </a:lnTo>
                  <a:lnTo>
                    <a:pt x="21" y="45"/>
                  </a:lnTo>
                  <a:lnTo>
                    <a:pt x="42" y="54"/>
                  </a:lnTo>
                  <a:lnTo>
                    <a:pt x="54" y="78"/>
                  </a:lnTo>
                  <a:lnTo>
                    <a:pt x="67" y="95"/>
                  </a:lnTo>
                  <a:lnTo>
                    <a:pt x="96" y="112"/>
                  </a:lnTo>
                  <a:lnTo>
                    <a:pt x="114" y="126"/>
                  </a:lnTo>
                  <a:lnTo>
                    <a:pt x="106" y="154"/>
                  </a:lnTo>
                  <a:lnTo>
                    <a:pt x="133" y="133"/>
                  </a:lnTo>
                  <a:lnTo>
                    <a:pt x="133" y="120"/>
                  </a:lnTo>
                  <a:lnTo>
                    <a:pt x="146" y="124"/>
                  </a:lnTo>
                  <a:lnTo>
                    <a:pt x="154" y="124"/>
                  </a:lnTo>
                  <a:lnTo>
                    <a:pt x="133" y="104"/>
                  </a:lnTo>
                  <a:lnTo>
                    <a:pt x="117" y="91"/>
                  </a:lnTo>
                  <a:lnTo>
                    <a:pt x="104" y="87"/>
                  </a:lnTo>
                  <a:lnTo>
                    <a:pt x="87" y="58"/>
                  </a:lnTo>
                  <a:lnTo>
                    <a:pt x="79" y="41"/>
                  </a:lnTo>
                  <a:lnTo>
                    <a:pt x="83" y="25"/>
                  </a:lnTo>
                  <a:lnTo>
                    <a:pt x="87" y="25"/>
                  </a:lnTo>
                  <a:lnTo>
                    <a:pt x="87" y="16"/>
                  </a:lnTo>
                  <a:lnTo>
                    <a:pt x="87" y="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" name="Freeform 39">
              <a:extLst>
                <a:ext uri="{FF2B5EF4-FFF2-40B4-BE49-F238E27FC236}">
                  <a16:creationId xmlns:a16="http://schemas.microsoft.com/office/drawing/2014/main" id="{A454F852-02EF-484F-B7AF-AC4D3075B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040063"/>
              <a:ext cx="200025" cy="292100"/>
            </a:xfrm>
            <a:custGeom>
              <a:avLst/>
              <a:gdLst>
                <a:gd name="T0" fmla="*/ 2147483646 w 10045"/>
                <a:gd name="T1" fmla="*/ 2147483646 h 10019"/>
                <a:gd name="T2" fmla="*/ 2147483646 w 10045"/>
                <a:gd name="T3" fmla="*/ 2147483646 h 10019"/>
                <a:gd name="T4" fmla="*/ 2147483646 w 10045"/>
                <a:gd name="T5" fmla="*/ 2147483646 h 10019"/>
                <a:gd name="T6" fmla="*/ 2147483646 w 10045"/>
                <a:gd name="T7" fmla="*/ 2147483646 h 10019"/>
                <a:gd name="T8" fmla="*/ 2147483646 w 10045"/>
                <a:gd name="T9" fmla="*/ 2147483646 h 10019"/>
                <a:gd name="T10" fmla="*/ 2147483646 w 10045"/>
                <a:gd name="T11" fmla="*/ 2147483646 h 10019"/>
                <a:gd name="T12" fmla="*/ 2147483646 w 10045"/>
                <a:gd name="T13" fmla="*/ 2147483646 h 10019"/>
                <a:gd name="T14" fmla="*/ 2147483646 w 10045"/>
                <a:gd name="T15" fmla="*/ 2147483646 h 10019"/>
                <a:gd name="T16" fmla="*/ 2147483646 w 10045"/>
                <a:gd name="T17" fmla="*/ 2147483646 h 10019"/>
                <a:gd name="T18" fmla="*/ 0 w 10045"/>
                <a:gd name="T19" fmla="*/ 2147483646 h 10019"/>
                <a:gd name="T20" fmla="*/ 2147483646 w 10045"/>
                <a:gd name="T21" fmla="*/ 2147483646 h 10019"/>
                <a:gd name="T22" fmla="*/ 2147483646 w 10045"/>
                <a:gd name="T23" fmla="*/ 2147483646 h 10019"/>
                <a:gd name="T24" fmla="*/ 2147483646 w 10045"/>
                <a:gd name="T25" fmla="*/ 2147483646 h 10019"/>
                <a:gd name="T26" fmla="*/ 2147483646 w 10045"/>
                <a:gd name="T27" fmla="*/ 2147483646 h 10019"/>
                <a:gd name="T28" fmla="*/ 2147483646 w 10045"/>
                <a:gd name="T29" fmla="*/ 2147483646 h 10019"/>
                <a:gd name="T30" fmla="*/ 2147483646 w 10045"/>
                <a:gd name="T31" fmla="*/ 2147483646 h 10019"/>
                <a:gd name="T32" fmla="*/ 2147483646 w 10045"/>
                <a:gd name="T33" fmla="*/ 2147483646 h 10019"/>
                <a:gd name="T34" fmla="*/ 2147483646 w 10045"/>
                <a:gd name="T35" fmla="*/ 2147483646 h 10019"/>
                <a:gd name="T36" fmla="*/ 2147483646 w 10045"/>
                <a:gd name="T37" fmla="*/ 2147483646 h 10019"/>
                <a:gd name="T38" fmla="*/ 2147483646 w 10045"/>
                <a:gd name="T39" fmla="*/ 2147483646 h 10019"/>
                <a:gd name="T40" fmla="*/ 2147483646 w 10045"/>
                <a:gd name="T41" fmla="*/ 2147483646 h 10019"/>
                <a:gd name="T42" fmla="*/ 2147483646 w 10045"/>
                <a:gd name="T43" fmla="*/ 2147483646 h 10019"/>
                <a:gd name="T44" fmla="*/ 2147483646 w 10045"/>
                <a:gd name="T45" fmla="*/ 2147483646 h 10019"/>
                <a:gd name="T46" fmla="*/ 2147483646 w 10045"/>
                <a:gd name="T47" fmla="*/ 2147483646 h 10019"/>
                <a:gd name="T48" fmla="*/ 2147483646 w 10045"/>
                <a:gd name="T49" fmla="*/ 2147483646 h 10019"/>
                <a:gd name="T50" fmla="*/ 2147483646 w 10045"/>
                <a:gd name="T51" fmla="*/ 2147483646 h 10019"/>
                <a:gd name="T52" fmla="*/ 2147483646 w 10045"/>
                <a:gd name="T53" fmla="*/ 2147483646 h 10019"/>
                <a:gd name="T54" fmla="*/ 2147483646 w 10045"/>
                <a:gd name="T55" fmla="*/ 2147483646 h 10019"/>
                <a:gd name="T56" fmla="*/ 2147483646 w 10045"/>
                <a:gd name="T57" fmla="*/ 2147483646 h 10019"/>
                <a:gd name="T58" fmla="*/ 2147483646 w 10045"/>
                <a:gd name="T59" fmla="*/ 2147483646 h 10019"/>
                <a:gd name="T60" fmla="*/ 2147483646 w 10045"/>
                <a:gd name="T61" fmla="*/ 2147483646 h 10019"/>
                <a:gd name="T62" fmla="*/ 2147483646 w 10045"/>
                <a:gd name="T63" fmla="*/ 2147483646 h 10019"/>
                <a:gd name="T64" fmla="*/ 2147483646 w 10045"/>
                <a:gd name="T65" fmla="*/ 2147483646 h 10019"/>
                <a:gd name="T66" fmla="*/ 2147483646 w 10045"/>
                <a:gd name="T67" fmla="*/ 2147483646 h 10019"/>
                <a:gd name="T68" fmla="*/ 2147483646 w 10045"/>
                <a:gd name="T69" fmla="*/ 2147483646 h 10019"/>
                <a:gd name="T70" fmla="*/ 2147483646 w 10045"/>
                <a:gd name="T71" fmla="*/ 2147483646 h 10019"/>
                <a:gd name="T72" fmla="*/ 2147483646 w 10045"/>
                <a:gd name="T73" fmla="*/ 2147483646 h 10019"/>
                <a:gd name="T74" fmla="*/ 2147483646 w 10045"/>
                <a:gd name="T75" fmla="*/ 2147483646 h 10019"/>
                <a:gd name="T76" fmla="*/ 2147483646 w 10045"/>
                <a:gd name="T77" fmla="*/ 2147483646 h 10019"/>
                <a:gd name="T78" fmla="*/ 2147483646 w 10045"/>
                <a:gd name="T79" fmla="*/ 2147483646 h 10019"/>
                <a:gd name="T80" fmla="*/ 2147483646 w 10045"/>
                <a:gd name="T81" fmla="*/ 2147483646 h 10019"/>
                <a:gd name="T82" fmla="*/ 2147483646 w 10045"/>
                <a:gd name="T83" fmla="*/ 2147483646 h 10019"/>
                <a:gd name="T84" fmla="*/ 2147483646 w 10045"/>
                <a:gd name="T85" fmla="*/ 2147483646 h 10019"/>
                <a:gd name="T86" fmla="*/ 2147483646 w 10045"/>
                <a:gd name="T87" fmla="*/ 2147483646 h 10019"/>
                <a:gd name="T88" fmla="*/ 2147483646 w 10045"/>
                <a:gd name="T89" fmla="*/ 2147483646 h 10019"/>
                <a:gd name="T90" fmla="*/ 2147483646 w 10045"/>
                <a:gd name="T91" fmla="*/ 2147483646 h 10019"/>
                <a:gd name="T92" fmla="*/ 2147483646 w 10045"/>
                <a:gd name="T93" fmla="*/ 2147483646 h 10019"/>
                <a:gd name="T94" fmla="*/ 2147483646 w 10045"/>
                <a:gd name="T95" fmla="*/ 2147483646 h 10019"/>
                <a:gd name="T96" fmla="*/ 2147483646 w 10045"/>
                <a:gd name="T97" fmla="*/ 2147483646 h 10019"/>
                <a:gd name="T98" fmla="*/ 2147483646 w 10045"/>
                <a:gd name="T99" fmla="*/ 2147483646 h 10019"/>
                <a:gd name="T100" fmla="*/ 2147483646 w 10045"/>
                <a:gd name="T101" fmla="*/ 2147483646 h 10019"/>
                <a:gd name="T102" fmla="*/ 2147483646 w 10045"/>
                <a:gd name="T103" fmla="*/ 0 h 10019"/>
                <a:gd name="T104" fmla="*/ 2147483646 w 10045"/>
                <a:gd name="T105" fmla="*/ 2147483646 h 10019"/>
                <a:gd name="T106" fmla="*/ 2147483646 w 10045"/>
                <a:gd name="T107" fmla="*/ 2147483646 h 10019"/>
                <a:gd name="T108" fmla="*/ 2147483646 w 10045"/>
                <a:gd name="T109" fmla="*/ 2147483646 h 10019"/>
                <a:gd name="T110" fmla="*/ 2147483646 w 10045"/>
                <a:gd name="T111" fmla="*/ 2147483646 h 10019"/>
                <a:gd name="T112" fmla="*/ 2147483646 w 10045"/>
                <a:gd name="T113" fmla="*/ 2147483646 h 10019"/>
                <a:gd name="T114" fmla="*/ 2147483646 w 10045"/>
                <a:gd name="T115" fmla="*/ 2147483646 h 10019"/>
                <a:gd name="T116" fmla="*/ 2147483646 w 10045"/>
                <a:gd name="T117" fmla="*/ 2147483646 h 10019"/>
                <a:gd name="T118" fmla="*/ 2147483646 w 10045"/>
                <a:gd name="T119" fmla="*/ 2147483646 h 100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0045" h="10019">
                  <a:moveTo>
                    <a:pt x="1724" y="2609"/>
                  </a:moveTo>
                  <a:lnTo>
                    <a:pt x="1379" y="3132"/>
                  </a:lnTo>
                  <a:lnTo>
                    <a:pt x="1379" y="3915"/>
                  </a:lnTo>
                  <a:lnTo>
                    <a:pt x="690" y="4436"/>
                  </a:lnTo>
                  <a:lnTo>
                    <a:pt x="690" y="5219"/>
                  </a:lnTo>
                  <a:lnTo>
                    <a:pt x="345" y="5741"/>
                  </a:lnTo>
                  <a:lnTo>
                    <a:pt x="690" y="6263"/>
                  </a:lnTo>
                  <a:lnTo>
                    <a:pt x="345" y="6786"/>
                  </a:lnTo>
                  <a:lnTo>
                    <a:pt x="0" y="7306"/>
                  </a:lnTo>
                  <a:lnTo>
                    <a:pt x="1034" y="7568"/>
                  </a:lnTo>
                  <a:lnTo>
                    <a:pt x="1724" y="7829"/>
                  </a:lnTo>
                  <a:cubicBezTo>
                    <a:pt x="2069" y="7916"/>
                    <a:pt x="2675" y="8005"/>
                    <a:pt x="2759" y="8090"/>
                  </a:cubicBezTo>
                  <a:cubicBezTo>
                    <a:pt x="2843" y="8175"/>
                    <a:pt x="2382" y="8117"/>
                    <a:pt x="2230" y="8339"/>
                  </a:cubicBezTo>
                  <a:cubicBezTo>
                    <a:pt x="2078" y="8560"/>
                    <a:pt x="1874" y="9189"/>
                    <a:pt x="1848" y="9422"/>
                  </a:cubicBezTo>
                  <a:cubicBezTo>
                    <a:pt x="1822" y="9656"/>
                    <a:pt x="1806" y="9700"/>
                    <a:pt x="2073" y="9738"/>
                  </a:cubicBezTo>
                  <a:cubicBezTo>
                    <a:pt x="2340" y="9777"/>
                    <a:pt x="3104" y="9626"/>
                    <a:pt x="3448" y="9656"/>
                  </a:cubicBezTo>
                  <a:cubicBezTo>
                    <a:pt x="3792" y="9686"/>
                    <a:pt x="3969" y="9858"/>
                    <a:pt x="4138" y="9917"/>
                  </a:cubicBezTo>
                  <a:cubicBezTo>
                    <a:pt x="4307" y="9976"/>
                    <a:pt x="4368" y="9999"/>
                    <a:pt x="4463" y="10013"/>
                  </a:cubicBezTo>
                  <a:cubicBezTo>
                    <a:pt x="4558" y="10027"/>
                    <a:pt x="4532" y="10015"/>
                    <a:pt x="4708" y="9999"/>
                  </a:cubicBezTo>
                  <a:cubicBezTo>
                    <a:pt x="4884" y="9983"/>
                    <a:pt x="5267" y="9931"/>
                    <a:pt x="5517" y="9917"/>
                  </a:cubicBezTo>
                  <a:cubicBezTo>
                    <a:pt x="5767" y="9903"/>
                    <a:pt x="5977" y="9917"/>
                    <a:pt x="6207" y="9917"/>
                  </a:cubicBezTo>
                  <a:cubicBezTo>
                    <a:pt x="6667" y="9830"/>
                    <a:pt x="7228" y="9704"/>
                    <a:pt x="7586" y="9656"/>
                  </a:cubicBezTo>
                  <a:cubicBezTo>
                    <a:pt x="7944" y="9608"/>
                    <a:pt x="8185" y="9677"/>
                    <a:pt x="8353" y="9629"/>
                  </a:cubicBezTo>
                  <a:cubicBezTo>
                    <a:pt x="8521" y="9581"/>
                    <a:pt x="8604" y="9494"/>
                    <a:pt x="8597" y="9368"/>
                  </a:cubicBezTo>
                  <a:cubicBezTo>
                    <a:pt x="8590" y="9242"/>
                    <a:pt x="8278" y="8989"/>
                    <a:pt x="8312" y="8872"/>
                  </a:cubicBezTo>
                  <a:cubicBezTo>
                    <a:pt x="8346" y="8755"/>
                    <a:pt x="8653" y="8734"/>
                    <a:pt x="8802" y="8668"/>
                  </a:cubicBezTo>
                  <a:cubicBezTo>
                    <a:pt x="8951" y="8602"/>
                    <a:pt x="9106" y="8518"/>
                    <a:pt x="9207" y="8474"/>
                  </a:cubicBezTo>
                  <a:cubicBezTo>
                    <a:pt x="9308" y="8430"/>
                    <a:pt x="9462" y="8479"/>
                    <a:pt x="9408" y="8406"/>
                  </a:cubicBezTo>
                  <a:cubicBezTo>
                    <a:pt x="9354" y="8333"/>
                    <a:pt x="9101" y="8223"/>
                    <a:pt x="8882" y="8035"/>
                  </a:cubicBezTo>
                  <a:cubicBezTo>
                    <a:pt x="8663" y="7847"/>
                    <a:pt x="8352" y="7492"/>
                    <a:pt x="8092" y="7279"/>
                  </a:cubicBezTo>
                  <a:cubicBezTo>
                    <a:pt x="7832" y="7066"/>
                    <a:pt x="7487" y="6889"/>
                    <a:pt x="7321" y="6759"/>
                  </a:cubicBezTo>
                  <a:cubicBezTo>
                    <a:pt x="7155" y="6629"/>
                    <a:pt x="7054" y="6580"/>
                    <a:pt x="7098" y="6497"/>
                  </a:cubicBezTo>
                  <a:cubicBezTo>
                    <a:pt x="7142" y="6414"/>
                    <a:pt x="7390" y="6345"/>
                    <a:pt x="7586" y="6263"/>
                  </a:cubicBezTo>
                  <a:cubicBezTo>
                    <a:pt x="7782" y="6181"/>
                    <a:pt x="8026" y="6082"/>
                    <a:pt x="8276" y="6002"/>
                  </a:cubicBezTo>
                  <a:cubicBezTo>
                    <a:pt x="8526" y="5922"/>
                    <a:pt x="8900" y="5853"/>
                    <a:pt x="9086" y="5782"/>
                  </a:cubicBezTo>
                  <a:cubicBezTo>
                    <a:pt x="9272" y="5711"/>
                    <a:pt x="9238" y="5584"/>
                    <a:pt x="9390" y="5577"/>
                  </a:cubicBezTo>
                  <a:cubicBezTo>
                    <a:pt x="9542" y="5570"/>
                    <a:pt x="9898" y="5757"/>
                    <a:pt x="10000" y="5741"/>
                  </a:cubicBezTo>
                  <a:cubicBezTo>
                    <a:pt x="10102" y="5725"/>
                    <a:pt x="10000" y="5568"/>
                    <a:pt x="10000" y="5481"/>
                  </a:cubicBezTo>
                  <a:lnTo>
                    <a:pt x="10000" y="4697"/>
                  </a:lnTo>
                  <a:cubicBezTo>
                    <a:pt x="9655" y="4697"/>
                    <a:pt x="9655" y="3654"/>
                    <a:pt x="9655" y="3654"/>
                  </a:cubicBezTo>
                  <a:lnTo>
                    <a:pt x="9655" y="2871"/>
                  </a:lnTo>
                  <a:lnTo>
                    <a:pt x="9655" y="2609"/>
                  </a:lnTo>
                  <a:lnTo>
                    <a:pt x="9310" y="1827"/>
                  </a:lnTo>
                  <a:lnTo>
                    <a:pt x="9310" y="1305"/>
                  </a:lnTo>
                  <a:lnTo>
                    <a:pt x="7931" y="783"/>
                  </a:lnTo>
                  <a:lnTo>
                    <a:pt x="6552" y="1305"/>
                  </a:lnTo>
                  <a:cubicBezTo>
                    <a:pt x="6552" y="1305"/>
                    <a:pt x="6207" y="1305"/>
                    <a:pt x="5862" y="1044"/>
                  </a:cubicBezTo>
                  <a:lnTo>
                    <a:pt x="5862" y="522"/>
                  </a:lnTo>
                  <a:lnTo>
                    <a:pt x="4828" y="261"/>
                  </a:lnTo>
                  <a:lnTo>
                    <a:pt x="4138" y="0"/>
                  </a:lnTo>
                  <a:lnTo>
                    <a:pt x="3793" y="261"/>
                  </a:lnTo>
                  <a:lnTo>
                    <a:pt x="3448" y="1305"/>
                  </a:lnTo>
                  <a:lnTo>
                    <a:pt x="3103" y="1827"/>
                  </a:lnTo>
                  <a:lnTo>
                    <a:pt x="2414" y="1827"/>
                  </a:lnTo>
                  <a:lnTo>
                    <a:pt x="1724" y="1827"/>
                  </a:lnTo>
                  <a:lnTo>
                    <a:pt x="1724" y="2088"/>
                  </a:lnTo>
                  <a:lnTo>
                    <a:pt x="1724" y="2609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" name="Freeform 40">
              <a:extLst>
                <a:ext uri="{FF2B5EF4-FFF2-40B4-BE49-F238E27FC236}">
                  <a16:creationId xmlns:a16="http://schemas.microsoft.com/office/drawing/2014/main" id="{10DBEAF6-AEFC-EB4F-8B5F-65B70030A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3100388"/>
              <a:ext cx="76200" cy="101600"/>
            </a:xfrm>
            <a:custGeom>
              <a:avLst/>
              <a:gdLst>
                <a:gd name="T0" fmla="*/ 2147483646 w 66"/>
                <a:gd name="T1" fmla="*/ 2147483646 h 90"/>
                <a:gd name="T2" fmla="*/ 2147483646 w 66"/>
                <a:gd name="T3" fmla="*/ 2147483646 h 90"/>
                <a:gd name="T4" fmla="*/ 2147483646 w 66"/>
                <a:gd name="T5" fmla="*/ 2147483646 h 90"/>
                <a:gd name="T6" fmla="*/ 2147483646 w 66"/>
                <a:gd name="T7" fmla="*/ 2147483646 h 90"/>
                <a:gd name="T8" fmla="*/ 2147483646 w 66"/>
                <a:gd name="T9" fmla="*/ 2147483646 h 90"/>
                <a:gd name="T10" fmla="*/ 2147483646 w 66"/>
                <a:gd name="T11" fmla="*/ 2147483646 h 90"/>
                <a:gd name="T12" fmla="*/ 2147483646 w 66"/>
                <a:gd name="T13" fmla="*/ 2147483646 h 90"/>
                <a:gd name="T14" fmla="*/ 2147483646 w 66"/>
                <a:gd name="T15" fmla="*/ 2147483646 h 90"/>
                <a:gd name="T16" fmla="*/ 2147483646 w 66"/>
                <a:gd name="T17" fmla="*/ 2147483646 h 90"/>
                <a:gd name="T18" fmla="*/ 2147483646 w 66"/>
                <a:gd name="T19" fmla="*/ 2147483646 h 90"/>
                <a:gd name="T20" fmla="*/ 2147483646 w 66"/>
                <a:gd name="T21" fmla="*/ 0 h 90"/>
                <a:gd name="T22" fmla="*/ 2147483646 w 66"/>
                <a:gd name="T23" fmla="*/ 2147483646 h 90"/>
                <a:gd name="T24" fmla="*/ 2147483646 w 66"/>
                <a:gd name="T25" fmla="*/ 2147483646 h 90"/>
                <a:gd name="T26" fmla="*/ 2147483646 w 66"/>
                <a:gd name="T27" fmla="*/ 2147483646 h 90"/>
                <a:gd name="T28" fmla="*/ 2147483646 w 66"/>
                <a:gd name="T29" fmla="*/ 2147483646 h 90"/>
                <a:gd name="T30" fmla="*/ 2147483646 w 66"/>
                <a:gd name="T31" fmla="*/ 2147483646 h 90"/>
                <a:gd name="T32" fmla="*/ 0 w 66"/>
                <a:gd name="T33" fmla="*/ 2147483646 h 90"/>
                <a:gd name="T34" fmla="*/ 2147483646 w 66"/>
                <a:gd name="T35" fmla="*/ 2147483646 h 90"/>
                <a:gd name="T36" fmla="*/ 2147483646 w 66"/>
                <a:gd name="T37" fmla="*/ 2147483646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0">
                  <a:moveTo>
                    <a:pt x="18" y="72"/>
                  </a:moveTo>
                  <a:lnTo>
                    <a:pt x="30" y="78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8" y="78"/>
                  </a:lnTo>
                  <a:lnTo>
                    <a:pt x="48" y="60"/>
                  </a:lnTo>
                  <a:lnTo>
                    <a:pt x="60" y="48"/>
                  </a:lnTo>
                  <a:lnTo>
                    <a:pt x="60" y="30"/>
                  </a:lnTo>
                  <a:lnTo>
                    <a:pt x="66" y="18"/>
                  </a:lnTo>
                  <a:lnTo>
                    <a:pt x="66" y="6"/>
                  </a:lnTo>
                  <a:lnTo>
                    <a:pt x="66" y="0"/>
                  </a:lnTo>
                  <a:lnTo>
                    <a:pt x="54" y="6"/>
                  </a:lnTo>
                  <a:lnTo>
                    <a:pt x="36" y="12"/>
                  </a:lnTo>
                  <a:lnTo>
                    <a:pt x="36" y="30"/>
                  </a:lnTo>
                  <a:lnTo>
                    <a:pt x="24" y="18"/>
                  </a:lnTo>
                  <a:lnTo>
                    <a:pt x="12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" name="Freeform 41">
              <a:extLst>
                <a:ext uri="{FF2B5EF4-FFF2-40B4-BE49-F238E27FC236}">
                  <a16:creationId xmlns:a16="http://schemas.microsoft.com/office/drawing/2014/main" id="{22D96485-67E0-394A-BD4A-525CC2A9B6E7}"/>
                </a:ext>
              </a:extLst>
            </p:cNvPr>
            <p:cNvSpPr>
              <a:spLocks/>
            </p:cNvSpPr>
            <p:nvPr/>
          </p:nvSpPr>
          <p:spPr bwMode="auto">
            <a:xfrm rot="20966185">
              <a:off x="5046663" y="3533775"/>
              <a:ext cx="158750" cy="163513"/>
            </a:xfrm>
            <a:custGeom>
              <a:avLst/>
              <a:gdLst>
                <a:gd name="T0" fmla="*/ 2147483646 w 9874"/>
                <a:gd name="T1" fmla="*/ 2147483646 h 10000"/>
                <a:gd name="T2" fmla="*/ 2147483646 w 9874"/>
                <a:gd name="T3" fmla="*/ 2147483646 h 10000"/>
                <a:gd name="T4" fmla="*/ 2147483646 w 9874"/>
                <a:gd name="T5" fmla="*/ 2147483646 h 10000"/>
                <a:gd name="T6" fmla="*/ 2147483646 w 9874"/>
                <a:gd name="T7" fmla="*/ 0 h 10000"/>
                <a:gd name="T8" fmla="*/ 2147483646 w 9874"/>
                <a:gd name="T9" fmla="*/ 2147483646 h 10000"/>
                <a:gd name="T10" fmla="*/ 2147483646 w 9874"/>
                <a:gd name="T11" fmla="*/ 2147483646 h 10000"/>
                <a:gd name="T12" fmla="*/ 2147483646 w 9874"/>
                <a:gd name="T13" fmla="*/ 2147483646 h 10000"/>
                <a:gd name="T14" fmla="*/ 2147483646 w 9874"/>
                <a:gd name="T15" fmla="*/ 2147483646 h 10000"/>
                <a:gd name="T16" fmla="*/ 2147483646 w 9874"/>
                <a:gd name="T17" fmla="*/ 2147483646 h 10000"/>
                <a:gd name="T18" fmla="*/ 0 w 9874"/>
                <a:gd name="T19" fmla="*/ 2147483646 h 10000"/>
                <a:gd name="T20" fmla="*/ 2147483646 w 9874"/>
                <a:gd name="T21" fmla="*/ 2147483646 h 10000"/>
                <a:gd name="T22" fmla="*/ 2147483646 w 9874"/>
                <a:gd name="T23" fmla="*/ 2147483646 h 10000"/>
                <a:gd name="T24" fmla="*/ 2147483646 w 9874"/>
                <a:gd name="T25" fmla="*/ 2147483646 h 10000"/>
                <a:gd name="T26" fmla="*/ 2147483646 w 9874"/>
                <a:gd name="T27" fmla="*/ 2147483646 h 10000"/>
                <a:gd name="T28" fmla="*/ 2147483646 w 9874"/>
                <a:gd name="T29" fmla="*/ 2147483646 h 10000"/>
                <a:gd name="T30" fmla="*/ 2147483646 w 9874"/>
                <a:gd name="T31" fmla="*/ 2147483646 h 10000"/>
                <a:gd name="T32" fmla="*/ 2147483646 w 9874"/>
                <a:gd name="T33" fmla="*/ 2147483646 h 10000"/>
                <a:gd name="T34" fmla="*/ 2147483646 w 9874"/>
                <a:gd name="T35" fmla="*/ 2147483646 h 10000"/>
                <a:gd name="T36" fmla="*/ 2147483646 w 9874"/>
                <a:gd name="T37" fmla="*/ 2147483646 h 10000"/>
                <a:gd name="T38" fmla="*/ 2147483646 w 9874"/>
                <a:gd name="T39" fmla="*/ 2147483646 h 10000"/>
                <a:gd name="T40" fmla="*/ 2147483646 w 9874"/>
                <a:gd name="T41" fmla="*/ 2147483646 h 10000"/>
                <a:gd name="T42" fmla="*/ 2147483646 w 9874"/>
                <a:gd name="T43" fmla="*/ 2147483646 h 10000"/>
                <a:gd name="T44" fmla="*/ 2147483646 w 9874"/>
                <a:gd name="T45" fmla="*/ 2147483646 h 10000"/>
                <a:gd name="T46" fmla="*/ 2147483646 w 9874"/>
                <a:gd name="T47" fmla="*/ 2147483646 h 10000"/>
                <a:gd name="T48" fmla="*/ 2147483646 w 9874"/>
                <a:gd name="T49" fmla="*/ 2147483646 h 10000"/>
                <a:gd name="T50" fmla="*/ 2147483646 w 9874"/>
                <a:gd name="T51" fmla="*/ 2147483646 h 1000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9874" h="10000">
                  <a:moveTo>
                    <a:pt x="9677" y="735"/>
                  </a:moveTo>
                  <a:lnTo>
                    <a:pt x="9874" y="489"/>
                  </a:lnTo>
                  <a:lnTo>
                    <a:pt x="9223" y="488"/>
                  </a:lnTo>
                  <a:lnTo>
                    <a:pt x="8813" y="0"/>
                  </a:lnTo>
                  <a:lnTo>
                    <a:pt x="5802" y="299"/>
                  </a:lnTo>
                  <a:lnTo>
                    <a:pt x="3889" y="1094"/>
                  </a:lnTo>
                  <a:lnTo>
                    <a:pt x="1667" y="1588"/>
                  </a:lnTo>
                  <a:lnTo>
                    <a:pt x="1667" y="2083"/>
                  </a:lnTo>
                  <a:lnTo>
                    <a:pt x="1111" y="3073"/>
                  </a:lnTo>
                  <a:lnTo>
                    <a:pt x="0" y="4062"/>
                  </a:lnTo>
                  <a:lnTo>
                    <a:pt x="1111" y="5547"/>
                  </a:lnTo>
                  <a:lnTo>
                    <a:pt x="3333" y="6042"/>
                  </a:lnTo>
                  <a:lnTo>
                    <a:pt x="2222" y="7031"/>
                  </a:lnTo>
                  <a:lnTo>
                    <a:pt x="2222" y="9010"/>
                  </a:lnTo>
                  <a:lnTo>
                    <a:pt x="4445" y="10000"/>
                  </a:lnTo>
                  <a:lnTo>
                    <a:pt x="5555" y="9010"/>
                  </a:lnTo>
                  <a:lnTo>
                    <a:pt x="5555" y="8021"/>
                  </a:lnTo>
                  <a:lnTo>
                    <a:pt x="7777" y="7031"/>
                  </a:lnTo>
                  <a:lnTo>
                    <a:pt x="5555" y="5052"/>
                  </a:lnTo>
                  <a:lnTo>
                    <a:pt x="5555" y="4062"/>
                  </a:lnTo>
                  <a:lnTo>
                    <a:pt x="4445" y="2578"/>
                  </a:lnTo>
                  <a:lnTo>
                    <a:pt x="7777" y="2083"/>
                  </a:lnTo>
                  <a:lnTo>
                    <a:pt x="9152" y="1778"/>
                  </a:lnTo>
                  <a:lnTo>
                    <a:pt x="9179" y="1136"/>
                  </a:lnTo>
                  <a:lnTo>
                    <a:pt x="9413" y="901"/>
                  </a:lnTo>
                  <a:lnTo>
                    <a:pt x="9677" y="735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" name="Freeform 42">
              <a:extLst>
                <a:ext uri="{FF2B5EF4-FFF2-40B4-BE49-F238E27FC236}">
                  <a16:creationId xmlns:a16="http://schemas.microsoft.com/office/drawing/2014/main" id="{488F06C4-601B-4B48-A8A2-F75256021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3279775"/>
              <a:ext cx="204787" cy="16827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0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14773608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000" h="10000">
                  <a:moveTo>
                    <a:pt x="8952" y="4746"/>
                  </a:moveTo>
                  <a:cubicBezTo>
                    <a:pt x="8952" y="4746"/>
                    <a:pt x="9789" y="4438"/>
                    <a:pt x="9789" y="4036"/>
                  </a:cubicBezTo>
                  <a:cubicBezTo>
                    <a:pt x="10125" y="3229"/>
                    <a:pt x="10054" y="3000"/>
                    <a:pt x="9628" y="2328"/>
                  </a:cubicBezTo>
                  <a:cubicBezTo>
                    <a:pt x="9201" y="1655"/>
                    <a:pt x="8028" y="776"/>
                    <a:pt x="7229" y="0"/>
                  </a:cubicBezTo>
                  <a:cubicBezTo>
                    <a:pt x="6677" y="239"/>
                    <a:pt x="6358" y="529"/>
                    <a:pt x="5576" y="715"/>
                  </a:cubicBezTo>
                  <a:cubicBezTo>
                    <a:pt x="4794" y="901"/>
                    <a:pt x="3551" y="983"/>
                    <a:pt x="2539" y="1118"/>
                  </a:cubicBezTo>
                  <a:lnTo>
                    <a:pt x="2201" y="715"/>
                  </a:lnTo>
                  <a:lnTo>
                    <a:pt x="1188" y="2730"/>
                  </a:lnTo>
                  <a:cubicBezTo>
                    <a:pt x="963" y="3268"/>
                    <a:pt x="631" y="4031"/>
                    <a:pt x="513" y="4343"/>
                  </a:cubicBezTo>
                  <a:cubicBezTo>
                    <a:pt x="396" y="4654"/>
                    <a:pt x="496" y="4524"/>
                    <a:pt x="482" y="4603"/>
                  </a:cubicBezTo>
                  <a:cubicBezTo>
                    <a:pt x="467" y="4681"/>
                    <a:pt x="503" y="4723"/>
                    <a:pt x="422" y="4817"/>
                  </a:cubicBezTo>
                  <a:cubicBezTo>
                    <a:pt x="342" y="4911"/>
                    <a:pt x="-28" y="5153"/>
                    <a:pt x="2" y="5165"/>
                  </a:cubicBezTo>
                  <a:cubicBezTo>
                    <a:pt x="871" y="6361"/>
                    <a:pt x="1309" y="7628"/>
                    <a:pt x="1789" y="8230"/>
                  </a:cubicBezTo>
                  <a:cubicBezTo>
                    <a:pt x="2266" y="8832"/>
                    <a:pt x="2645" y="8558"/>
                    <a:pt x="2875" y="8776"/>
                  </a:cubicBezTo>
                  <a:cubicBezTo>
                    <a:pt x="3105" y="8994"/>
                    <a:pt x="2722" y="9336"/>
                    <a:pt x="3174" y="9539"/>
                  </a:cubicBezTo>
                  <a:cubicBezTo>
                    <a:pt x="3626" y="9742"/>
                    <a:pt x="4682" y="10053"/>
                    <a:pt x="5588" y="9993"/>
                  </a:cubicBezTo>
                  <a:cubicBezTo>
                    <a:pt x="6494" y="9933"/>
                    <a:pt x="8055" y="9717"/>
                    <a:pt x="8615" y="9179"/>
                  </a:cubicBezTo>
                  <a:cubicBezTo>
                    <a:pt x="9175" y="8641"/>
                    <a:pt x="8840" y="7567"/>
                    <a:pt x="8952" y="6761"/>
                  </a:cubicBezTo>
                  <a:lnTo>
                    <a:pt x="9628" y="6358"/>
                  </a:lnTo>
                  <a:cubicBezTo>
                    <a:pt x="9591" y="6168"/>
                    <a:pt x="9555" y="5977"/>
                    <a:pt x="9518" y="5787"/>
                  </a:cubicBezTo>
                  <a:cubicBezTo>
                    <a:pt x="9629" y="5384"/>
                    <a:pt x="8840" y="5149"/>
                    <a:pt x="8952" y="4746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" name="Freeform 43">
              <a:extLst>
                <a:ext uri="{FF2B5EF4-FFF2-40B4-BE49-F238E27FC236}">
                  <a16:creationId xmlns:a16="http://schemas.microsoft.com/office/drawing/2014/main" id="{D4D2B411-AB4C-A449-B395-D5C41CBAF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0763" y="3201988"/>
              <a:ext cx="158750" cy="82550"/>
            </a:xfrm>
            <a:custGeom>
              <a:avLst/>
              <a:gdLst>
                <a:gd name="T0" fmla="*/ 2147483646 w 10569"/>
                <a:gd name="T1" fmla="*/ 1784266055 h 10092"/>
                <a:gd name="T2" fmla="*/ 2147483646 w 10569"/>
                <a:gd name="T3" fmla="*/ 1003710399 h 10092"/>
                <a:gd name="T4" fmla="*/ 2147483646 w 10569"/>
                <a:gd name="T5" fmla="*/ 502000758 h 10092"/>
                <a:gd name="T6" fmla="*/ 2147483646 w 10569"/>
                <a:gd name="T7" fmla="*/ 0 h 10092"/>
                <a:gd name="T8" fmla="*/ 2147483646 w 10569"/>
                <a:gd name="T9" fmla="*/ 250834547 h 10092"/>
                <a:gd name="T10" fmla="*/ 2147483646 w 10569"/>
                <a:gd name="T11" fmla="*/ 0 h 10092"/>
                <a:gd name="T12" fmla="*/ 2147483646 w 10569"/>
                <a:gd name="T13" fmla="*/ 250834547 h 10092"/>
                <a:gd name="T14" fmla="*/ 2147483646 w 10569"/>
                <a:gd name="T15" fmla="*/ 502000758 h 10092"/>
                <a:gd name="T16" fmla="*/ 2147483646 w 10569"/>
                <a:gd name="T17" fmla="*/ 752875852 h 10092"/>
                <a:gd name="T18" fmla="*/ 126895188 w 10569"/>
                <a:gd name="T19" fmla="*/ 1003710399 h 10092"/>
                <a:gd name="T20" fmla="*/ 2147483646 w 10569"/>
                <a:gd name="T21" fmla="*/ 1342794782 h 10092"/>
                <a:gd name="T22" fmla="*/ 2147483646 w 10569"/>
                <a:gd name="T23" fmla="*/ 1800525632 h 10092"/>
                <a:gd name="T24" fmla="*/ 2147483646 w 10569"/>
                <a:gd name="T25" fmla="*/ 2147483646 h 10092"/>
                <a:gd name="T26" fmla="*/ 2147483646 w 10569"/>
                <a:gd name="T27" fmla="*/ 2147483646 h 10092"/>
                <a:gd name="T28" fmla="*/ 2147483646 w 10569"/>
                <a:gd name="T29" fmla="*/ 2147483646 h 10092"/>
                <a:gd name="T30" fmla="*/ 2147483646 w 10569"/>
                <a:gd name="T31" fmla="*/ 2147483646 h 10092"/>
                <a:gd name="T32" fmla="*/ 2147483646 w 10569"/>
                <a:gd name="T33" fmla="*/ 2147483646 h 10092"/>
                <a:gd name="T34" fmla="*/ 2147483646 w 10569"/>
                <a:gd name="T35" fmla="*/ 2147483646 h 10092"/>
                <a:gd name="T36" fmla="*/ 2147483646 w 10569"/>
                <a:gd name="T37" fmla="*/ 2147483646 h 10092"/>
                <a:gd name="T38" fmla="*/ 2147483646 w 10569"/>
                <a:gd name="T39" fmla="*/ 2147483646 h 10092"/>
                <a:gd name="T40" fmla="*/ 2147483646 w 10569"/>
                <a:gd name="T41" fmla="*/ 2147483646 h 10092"/>
                <a:gd name="T42" fmla="*/ 2147483646 w 10569"/>
                <a:gd name="T43" fmla="*/ 2147483646 h 10092"/>
                <a:gd name="T44" fmla="*/ 2147483646 w 10569"/>
                <a:gd name="T45" fmla="*/ 2147483646 h 100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569" h="10092">
                  <a:moveTo>
                    <a:pt x="10569" y="5925"/>
                  </a:moveTo>
                  <a:cubicBezTo>
                    <a:pt x="10249" y="5077"/>
                    <a:pt x="8682" y="4197"/>
                    <a:pt x="7738" y="3333"/>
                  </a:cubicBezTo>
                  <a:lnTo>
                    <a:pt x="5920" y="1667"/>
                  </a:lnTo>
                  <a:lnTo>
                    <a:pt x="4102" y="0"/>
                  </a:lnTo>
                  <a:lnTo>
                    <a:pt x="4102" y="833"/>
                  </a:lnTo>
                  <a:lnTo>
                    <a:pt x="3193" y="0"/>
                  </a:lnTo>
                  <a:lnTo>
                    <a:pt x="2738" y="833"/>
                  </a:lnTo>
                  <a:lnTo>
                    <a:pt x="1829" y="1667"/>
                  </a:lnTo>
                  <a:lnTo>
                    <a:pt x="920" y="2500"/>
                  </a:lnTo>
                  <a:cubicBezTo>
                    <a:pt x="617" y="2778"/>
                    <a:pt x="87" y="3007"/>
                    <a:pt x="11" y="3333"/>
                  </a:cubicBezTo>
                  <a:cubicBezTo>
                    <a:pt x="-65" y="3659"/>
                    <a:pt x="248" y="4018"/>
                    <a:pt x="466" y="4459"/>
                  </a:cubicBezTo>
                  <a:cubicBezTo>
                    <a:pt x="684" y="4900"/>
                    <a:pt x="1019" y="5333"/>
                    <a:pt x="1322" y="5979"/>
                  </a:cubicBezTo>
                  <a:cubicBezTo>
                    <a:pt x="1625" y="6625"/>
                    <a:pt x="2048" y="7802"/>
                    <a:pt x="2284" y="8333"/>
                  </a:cubicBezTo>
                  <a:cubicBezTo>
                    <a:pt x="2520" y="8864"/>
                    <a:pt x="2583" y="8874"/>
                    <a:pt x="2738" y="9167"/>
                  </a:cubicBezTo>
                  <a:cubicBezTo>
                    <a:pt x="2893" y="9460"/>
                    <a:pt x="3217" y="10092"/>
                    <a:pt x="3217" y="10092"/>
                  </a:cubicBezTo>
                  <a:cubicBezTo>
                    <a:pt x="4581" y="10092"/>
                    <a:pt x="4900" y="9994"/>
                    <a:pt x="4900" y="9994"/>
                  </a:cubicBezTo>
                  <a:cubicBezTo>
                    <a:pt x="4785" y="9440"/>
                    <a:pt x="5654" y="9714"/>
                    <a:pt x="5539" y="9160"/>
                  </a:cubicBezTo>
                  <a:cubicBezTo>
                    <a:pt x="5853" y="9260"/>
                    <a:pt x="6250" y="9364"/>
                    <a:pt x="6402" y="9410"/>
                  </a:cubicBezTo>
                  <a:cubicBezTo>
                    <a:pt x="6554" y="9456"/>
                    <a:pt x="6377" y="9434"/>
                    <a:pt x="6453" y="9434"/>
                  </a:cubicBezTo>
                  <a:cubicBezTo>
                    <a:pt x="6529" y="9434"/>
                    <a:pt x="6505" y="9504"/>
                    <a:pt x="6723" y="9605"/>
                  </a:cubicBezTo>
                  <a:cubicBezTo>
                    <a:pt x="6941" y="9707"/>
                    <a:pt x="7421" y="10085"/>
                    <a:pt x="7759" y="10043"/>
                  </a:cubicBezTo>
                  <a:cubicBezTo>
                    <a:pt x="8097" y="10001"/>
                    <a:pt x="8436" y="9626"/>
                    <a:pt x="8753" y="9355"/>
                  </a:cubicBezTo>
                  <a:cubicBezTo>
                    <a:pt x="9070" y="9084"/>
                    <a:pt x="8347" y="9964"/>
                    <a:pt x="10391" y="9757"/>
                  </a:cubicBez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" name="Freeform 44">
              <a:extLst>
                <a:ext uri="{FF2B5EF4-FFF2-40B4-BE49-F238E27FC236}">
                  <a16:creationId xmlns:a16="http://schemas.microsoft.com/office/drawing/2014/main" id="{E5BCBCE2-2C24-AC40-AF33-C0A0C35B6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5" y="3287713"/>
              <a:ext cx="138113" cy="95250"/>
            </a:xfrm>
            <a:custGeom>
              <a:avLst/>
              <a:gdLst>
                <a:gd name="T0" fmla="*/ 2147483646 w 9980"/>
                <a:gd name="T1" fmla="*/ 0 h 10000"/>
                <a:gd name="T2" fmla="*/ 2147483646 w 9980"/>
                <a:gd name="T3" fmla="*/ 1146309471 h 10000"/>
                <a:gd name="T4" fmla="*/ 2147483646 w 9980"/>
                <a:gd name="T5" fmla="*/ 1665489132 h 10000"/>
                <a:gd name="T6" fmla="*/ 2147483646 w 9980"/>
                <a:gd name="T7" fmla="*/ 2147483646 h 10000"/>
                <a:gd name="T8" fmla="*/ 2147483646 w 9980"/>
                <a:gd name="T9" fmla="*/ 1996026625 h 10000"/>
                <a:gd name="T10" fmla="*/ 2147483646 w 9980"/>
                <a:gd name="T11" fmla="*/ 1665489132 h 10000"/>
                <a:gd name="T12" fmla="*/ 2147483646 w 9980"/>
                <a:gd name="T13" fmla="*/ 2147483646 h 10000"/>
                <a:gd name="T14" fmla="*/ 579158307 w 9980"/>
                <a:gd name="T15" fmla="*/ 2147483646 h 10000"/>
                <a:gd name="T16" fmla="*/ 155334902 w 9980"/>
                <a:gd name="T17" fmla="*/ 2147483646 h 10000"/>
                <a:gd name="T18" fmla="*/ 2147483646 w 9980"/>
                <a:gd name="T19" fmla="*/ 2147483646 h 10000"/>
                <a:gd name="T20" fmla="*/ 2147483646 w 9980"/>
                <a:gd name="T21" fmla="*/ 2147483646 h 10000"/>
                <a:gd name="T22" fmla="*/ 2147483646 w 9980"/>
                <a:gd name="T23" fmla="*/ 2147483646 h 10000"/>
                <a:gd name="T24" fmla="*/ 2147483646 w 9980"/>
                <a:gd name="T25" fmla="*/ 2147483646 h 10000"/>
                <a:gd name="T26" fmla="*/ 2147483646 w 9980"/>
                <a:gd name="T27" fmla="*/ 2147483646 h 10000"/>
                <a:gd name="T28" fmla="*/ 2147483646 w 9980"/>
                <a:gd name="T29" fmla="*/ 2147483646 h 10000"/>
                <a:gd name="T30" fmla="*/ 2147483646 w 9980"/>
                <a:gd name="T31" fmla="*/ 2147483646 h 10000"/>
                <a:gd name="T32" fmla="*/ 2147483646 w 9980"/>
                <a:gd name="T33" fmla="*/ 2147483646 h 10000"/>
                <a:gd name="T34" fmla="*/ 2147483646 w 9980"/>
                <a:gd name="T35" fmla="*/ 1146309471 h 10000"/>
                <a:gd name="T36" fmla="*/ 2147483646 w 9980"/>
                <a:gd name="T37" fmla="*/ 94320627 h 10000"/>
                <a:gd name="T38" fmla="*/ 2147483646 w 9980"/>
                <a:gd name="T39" fmla="*/ 250572289 h 10000"/>
                <a:gd name="T40" fmla="*/ 2147483646 w 9980"/>
                <a:gd name="T41" fmla="*/ 0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980" h="10000">
                  <a:moveTo>
                    <a:pt x="7338" y="0"/>
                  </a:moveTo>
                  <a:cubicBezTo>
                    <a:pt x="6885" y="506"/>
                    <a:pt x="6535" y="1151"/>
                    <a:pt x="5980" y="1519"/>
                  </a:cubicBezTo>
                  <a:cubicBezTo>
                    <a:pt x="5426" y="1887"/>
                    <a:pt x="4670" y="1978"/>
                    <a:pt x="4015" y="2207"/>
                  </a:cubicBezTo>
                  <a:cubicBezTo>
                    <a:pt x="2540" y="2895"/>
                    <a:pt x="2950" y="2822"/>
                    <a:pt x="2540" y="2895"/>
                  </a:cubicBezTo>
                  <a:cubicBezTo>
                    <a:pt x="2130" y="2968"/>
                    <a:pt x="1557" y="2645"/>
                    <a:pt x="1557" y="2645"/>
                  </a:cubicBezTo>
                  <a:cubicBezTo>
                    <a:pt x="1066" y="1958"/>
                    <a:pt x="1230" y="2051"/>
                    <a:pt x="1066" y="2207"/>
                  </a:cubicBezTo>
                  <a:cubicBezTo>
                    <a:pt x="902" y="2363"/>
                    <a:pt x="574" y="3582"/>
                    <a:pt x="574" y="3582"/>
                  </a:cubicBezTo>
                  <a:cubicBezTo>
                    <a:pt x="409" y="4270"/>
                    <a:pt x="174" y="5254"/>
                    <a:pt x="82" y="5646"/>
                  </a:cubicBezTo>
                  <a:cubicBezTo>
                    <a:pt x="-10" y="6038"/>
                    <a:pt x="-16" y="5749"/>
                    <a:pt x="22" y="5937"/>
                  </a:cubicBezTo>
                  <a:cubicBezTo>
                    <a:pt x="60" y="6125"/>
                    <a:pt x="42" y="6197"/>
                    <a:pt x="312" y="6773"/>
                  </a:cubicBezTo>
                  <a:cubicBezTo>
                    <a:pt x="583" y="7349"/>
                    <a:pt x="1094" y="8858"/>
                    <a:pt x="1644" y="9396"/>
                  </a:cubicBezTo>
                  <a:cubicBezTo>
                    <a:pt x="2194" y="9934"/>
                    <a:pt x="3153" y="9997"/>
                    <a:pt x="3610" y="10000"/>
                  </a:cubicBezTo>
                  <a:cubicBezTo>
                    <a:pt x="4068" y="10003"/>
                    <a:pt x="3989" y="9657"/>
                    <a:pt x="4389" y="9418"/>
                  </a:cubicBezTo>
                  <a:cubicBezTo>
                    <a:pt x="4788" y="9179"/>
                    <a:pt x="5720" y="8707"/>
                    <a:pt x="6009" y="8564"/>
                  </a:cubicBezTo>
                  <a:cubicBezTo>
                    <a:pt x="6298" y="8421"/>
                    <a:pt x="5883" y="8706"/>
                    <a:pt x="6124" y="8564"/>
                  </a:cubicBezTo>
                  <a:cubicBezTo>
                    <a:pt x="6364" y="8422"/>
                    <a:pt x="7069" y="8310"/>
                    <a:pt x="7455" y="7709"/>
                  </a:cubicBezTo>
                  <a:cubicBezTo>
                    <a:pt x="7841" y="7109"/>
                    <a:pt x="8111" y="5875"/>
                    <a:pt x="8438" y="4958"/>
                  </a:cubicBezTo>
                  <a:cubicBezTo>
                    <a:pt x="8929" y="3812"/>
                    <a:pt x="9701" y="2324"/>
                    <a:pt x="9913" y="1519"/>
                  </a:cubicBezTo>
                  <a:cubicBezTo>
                    <a:pt x="10125" y="713"/>
                    <a:pt x="9778" y="589"/>
                    <a:pt x="9710" y="125"/>
                  </a:cubicBezTo>
                  <a:lnTo>
                    <a:pt x="9128" y="332"/>
                  </a:lnTo>
                  <a:lnTo>
                    <a:pt x="7338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" name="Freeform 45">
              <a:extLst>
                <a:ext uri="{FF2B5EF4-FFF2-40B4-BE49-F238E27FC236}">
                  <a16:creationId xmlns:a16="http://schemas.microsoft.com/office/drawing/2014/main" id="{D27F464E-A027-1A44-8B8A-C74EA9B23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8238" y="3248025"/>
              <a:ext cx="133350" cy="69850"/>
            </a:xfrm>
            <a:custGeom>
              <a:avLst/>
              <a:gdLst>
                <a:gd name="T0" fmla="*/ 2147483646 w 10000"/>
                <a:gd name="T1" fmla="*/ 85299240 h 9595"/>
                <a:gd name="T2" fmla="*/ 2147483646 w 10000"/>
                <a:gd name="T3" fmla="*/ 13576773 h 9595"/>
                <a:gd name="T4" fmla="*/ 2147483646 w 10000"/>
                <a:gd name="T5" fmla="*/ 14455609 h 9595"/>
                <a:gd name="T6" fmla="*/ 2147483646 w 10000"/>
                <a:gd name="T7" fmla="*/ 85299240 h 9595"/>
                <a:gd name="T8" fmla="*/ 2147483646 w 10000"/>
                <a:gd name="T9" fmla="*/ 409818380 h 9595"/>
                <a:gd name="T10" fmla="*/ 0 w 10000"/>
                <a:gd name="T11" fmla="*/ 734500748 h 9595"/>
                <a:gd name="T12" fmla="*/ 2147483646 w 10000"/>
                <a:gd name="T13" fmla="*/ 1059017558 h 9595"/>
                <a:gd name="T14" fmla="*/ 2147483646 w 10000"/>
                <a:gd name="T15" fmla="*/ 1253991381 h 9595"/>
                <a:gd name="T16" fmla="*/ 2147483646 w 10000"/>
                <a:gd name="T17" fmla="*/ 1401365760 h 9595"/>
                <a:gd name="T18" fmla="*/ 2147483646 w 10000"/>
                <a:gd name="T19" fmla="*/ 1206535080 h 9595"/>
                <a:gd name="T20" fmla="*/ 2147483646 w 10000"/>
                <a:gd name="T21" fmla="*/ 1117738892 h 9595"/>
                <a:gd name="T22" fmla="*/ 2147483646 w 10000"/>
                <a:gd name="T23" fmla="*/ 800069697 h 9595"/>
                <a:gd name="T24" fmla="*/ 2147483646 w 10000"/>
                <a:gd name="T25" fmla="*/ 865641717 h 9595"/>
                <a:gd name="T26" fmla="*/ 2147483646 w 10000"/>
                <a:gd name="T27" fmla="*/ 726322096 h 9595"/>
                <a:gd name="T28" fmla="*/ 2147483646 w 10000"/>
                <a:gd name="T29" fmla="*/ 572221676 h 9595"/>
                <a:gd name="T30" fmla="*/ 2147483646 w 10000"/>
                <a:gd name="T31" fmla="*/ 314602478 h 9595"/>
                <a:gd name="T32" fmla="*/ 2147483646 w 10000"/>
                <a:gd name="T33" fmla="*/ 177307990 h 9595"/>
                <a:gd name="T34" fmla="*/ 2147483646 w 10000"/>
                <a:gd name="T35" fmla="*/ 85299240 h 9595"/>
                <a:gd name="T36" fmla="*/ 2147483646 w 10000"/>
                <a:gd name="T37" fmla="*/ 85299240 h 95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000" h="9595">
                  <a:moveTo>
                    <a:pt x="6210" y="584"/>
                  </a:moveTo>
                  <a:cubicBezTo>
                    <a:pt x="5554" y="325"/>
                    <a:pt x="5389" y="258"/>
                    <a:pt x="5013" y="93"/>
                  </a:cubicBezTo>
                  <a:cubicBezTo>
                    <a:pt x="4637" y="-72"/>
                    <a:pt x="4318" y="17"/>
                    <a:pt x="3953" y="99"/>
                  </a:cubicBezTo>
                  <a:lnTo>
                    <a:pt x="2823" y="584"/>
                  </a:lnTo>
                  <a:lnTo>
                    <a:pt x="2259" y="2806"/>
                  </a:lnTo>
                  <a:lnTo>
                    <a:pt x="0" y="5029"/>
                  </a:lnTo>
                  <a:lnTo>
                    <a:pt x="565" y="7251"/>
                  </a:lnTo>
                  <a:lnTo>
                    <a:pt x="979" y="8586"/>
                  </a:lnTo>
                  <a:lnTo>
                    <a:pt x="2018" y="9595"/>
                  </a:lnTo>
                  <a:lnTo>
                    <a:pt x="4432" y="8261"/>
                  </a:lnTo>
                  <a:lnTo>
                    <a:pt x="6240" y="7653"/>
                  </a:lnTo>
                  <a:lnTo>
                    <a:pt x="7130" y="5478"/>
                  </a:lnTo>
                  <a:lnTo>
                    <a:pt x="9214" y="5927"/>
                  </a:lnTo>
                  <a:lnTo>
                    <a:pt x="9803" y="4973"/>
                  </a:lnTo>
                  <a:cubicBezTo>
                    <a:pt x="9735" y="4622"/>
                    <a:pt x="9905" y="4270"/>
                    <a:pt x="9837" y="3918"/>
                  </a:cubicBezTo>
                  <a:cubicBezTo>
                    <a:pt x="9758" y="2807"/>
                    <a:pt x="10067" y="3265"/>
                    <a:pt x="9987" y="2154"/>
                  </a:cubicBezTo>
                  <a:cubicBezTo>
                    <a:pt x="9527" y="1653"/>
                    <a:pt x="9037" y="1714"/>
                    <a:pt x="8578" y="1214"/>
                  </a:cubicBezTo>
                  <a:cubicBezTo>
                    <a:pt x="8542" y="1004"/>
                    <a:pt x="8505" y="794"/>
                    <a:pt x="8469" y="584"/>
                  </a:cubicBezTo>
                  <a:lnTo>
                    <a:pt x="6210" y="58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" name="Freeform 46">
              <a:extLst>
                <a:ext uri="{FF2B5EF4-FFF2-40B4-BE49-F238E27FC236}">
                  <a16:creationId xmlns:a16="http://schemas.microsoft.com/office/drawing/2014/main" id="{2B229706-4FDC-E34A-B393-D3569A975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7463" y="3429000"/>
              <a:ext cx="182562" cy="141288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0 w 10000"/>
                <a:gd name="T5" fmla="*/ 0 h 10000"/>
                <a:gd name="T6" fmla="*/ 0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0 h 10000"/>
                <a:gd name="T46" fmla="*/ 2147483646 w 10000"/>
                <a:gd name="T47" fmla="*/ 2147483646 h 100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000" h="10000">
                  <a:moveTo>
                    <a:pt x="3636" y="522"/>
                  </a:moveTo>
                  <a:lnTo>
                    <a:pt x="909" y="522"/>
                  </a:lnTo>
                  <a:lnTo>
                    <a:pt x="0" y="0"/>
                  </a:lnTo>
                  <a:lnTo>
                    <a:pt x="0" y="1043"/>
                  </a:lnTo>
                  <a:lnTo>
                    <a:pt x="455" y="2609"/>
                  </a:lnTo>
                  <a:cubicBezTo>
                    <a:pt x="530" y="3171"/>
                    <a:pt x="604" y="3733"/>
                    <a:pt x="679" y="4295"/>
                  </a:cubicBezTo>
                  <a:cubicBezTo>
                    <a:pt x="604" y="4631"/>
                    <a:pt x="530" y="4968"/>
                    <a:pt x="455" y="5304"/>
                  </a:cubicBezTo>
                  <a:lnTo>
                    <a:pt x="909" y="6348"/>
                  </a:lnTo>
                  <a:lnTo>
                    <a:pt x="1598" y="7682"/>
                  </a:lnTo>
                  <a:cubicBezTo>
                    <a:pt x="2779" y="7328"/>
                    <a:pt x="2976" y="7157"/>
                    <a:pt x="4110" y="6712"/>
                  </a:cubicBezTo>
                  <a:lnTo>
                    <a:pt x="4448" y="7069"/>
                  </a:lnTo>
                  <a:lnTo>
                    <a:pt x="5010" y="7076"/>
                  </a:lnTo>
                  <a:cubicBezTo>
                    <a:pt x="5007" y="7181"/>
                    <a:pt x="5003" y="7286"/>
                    <a:pt x="5000" y="7391"/>
                  </a:cubicBezTo>
                  <a:lnTo>
                    <a:pt x="4545" y="7913"/>
                  </a:lnTo>
                  <a:lnTo>
                    <a:pt x="5000" y="10000"/>
                  </a:lnTo>
                  <a:lnTo>
                    <a:pt x="6818" y="8435"/>
                  </a:lnTo>
                  <a:lnTo>
                    <a:pt x="8636" y="8435"/>
                  </a:lnTo>
                  <a:lnTo>
                    <a:pt x="9545" y="6870"/>
                  </a:lnTo>
                  <a:lnTo>
                    <a:pt x="10000" y="6870"/>
                  </a:lnTo>
                  <a:lnTo>
                    <a:pt x="7273" y="5826"/>
                  </a:lnTo>
                  <a:cubicBezTo>
                    <a:pt x="7121" y="4927"/>
                    <a:pt x="6970" y="4029"/>
                    <a:pt x="6818" y="3130"/>
                  </a:cubicBezTo>
                  <a:lnTo>
                    <a:pt x="8636" y="1043"/>
                  </a:lnTo>
                  <a:lnTo>
                    <a:pt x="5909" y="0"/>
                  </a:lnTo>
                  <a:lnTo>
                    <a:pt x="3636" y="52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" name="Freeform 47">
              <a:extLst>
                <a:ext uri="{FF2B5EF4-FFF2-40B4-BE49-F238E27FC236}">
                  <a16:creationId xmlns:a16="http://schemas.microsoft.com/office/drawing/2014/main" id="{BFFAA416-0A21-254E-8FCB-1BF39417B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314700"/>
              <a:ext cx="114300" cy="65088"/>
            </a:xfrm>
            <a:custGeom>
              <a:avLst/>
              <a:gdLst>
                <a:gd name="T0" fmla="*/ 2147483646 w 10000"/>
                <a:gd name="T1" fmla="*/ 117523815 h 11466"/>
                <a:gd name="T2" fmla="*/ 2147483646 w 10000"/>
                <a:gd name="T3" fmla="*/ 75272047 h 11466"/>
                <a:gd name="T4" fmla="*/ 2147483646 w 10000"/>
                <a:gd name="T5" fmla="*/ 33020432 h 11466"/>
                <a:gd name="T6" fmla="*/ 2147483646 w 10000"/>
                <a:gd name="T7" fmla="*/ 65841468 h 11466"/>
                <a:gd name="T8" fmla="*/ 2147483646 w 10000"/>
                <a:gd name="T9" fmla="*/ 0 h 11466"/>
                <a:gd name="T10" fmla="*/ 2147483646 w 10000"/>
                <a:gd name="T11" fmla="*/ 63477200 h 11466"/>
                <a:gd name="T12" fmla="*/ 0 w 10000"/>
                <a:gd name="T13" fmla="*/ 202027038 h 11466"/>
                <a:gd name="T14" fmla="*/ 0 w 10000"/>
                <a:gd name="T15" fmla="*/ 286524040 h 11466"/>
                <a:gd name="T16" fmla="*/ 2147483646 w 10000"/>
                <a:gd name="T17" fmla="*/ 286524040 h 11466"/>
                <a:gd name="T18" fmla="*/ 2147483646 w 10000"/>
                <a:gd name="T19" fmla="*/ 387555188 h 11466"/>
                <a:gd name="T20" fmla="*/ 2147483646 w 10000"/>
                <a:gd name="T21" fmla="*/ 371027429 h 11466"/>
                <a:gd name="T22" fmla="*/ 2147483646 w 10000"/>
                <a:gd name="T23" fmla="*/ 305386266 h 11466"/>
                <a:gd name="T24" fmla="*/ 2147483646 w 10000"/>
                <a:gd name="T25" fmla="*/ 342940248 h 11466"/>
                <a:gd name="T26" fmla="*/ 2147483646 w 10000"/>
                <a:gd name="T27" fmla="*/ 286524040 h 11466"/>
                <a:gd name="T28" fmla="*/ 2147483646 w 10000"/>
                <a:gd name="T29" fmla="*/ 244272431 h 11466"/>
                <a:gd name="T30" fmla="*/ 2147483646 w 10000"/>
                <a:gd name="T31" fmla="*/ 244272431 h 11466"/>
                <a:gd name="T32" fmla="*/ 2147483646 w 10000"/>
                <a:gd name="T33" fmla="*/ 202027038 h 11466"/>
                <a:gd name="T34" fmla="*/ 2147483646 w 10000"/>
                <a:gd name="T35" fmla="*/ 117523815 h 114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000" h="11466">
                  <a:moveTo>
                    <a:pt x="7857" y="3477"/>
                  </a:moveTo>
                  <a:lnTo>
                    <a:pt x="7143" y="2227"/>
                  </a:lnTo>
                  <a:lnTo>
                    <a:pt x="5714" y="977"/>
                  </a:lnTo>
                  <a:lnTo>
                    <a:pt x="3641" y="1948"/>
                  </a:lnTo>
                  <a:cubicBezTo>
                    <a:pt x="3532" y="1206"/>
                    <a:pt x="3354" y="742"/>
                    <a:pt x="3245" y="0"/>
                  </a:cubicBezTo>
                  <a:lnTo>
                    <a:pt x="2143" y="1878"/>
                  </a:lnTo>
                  <a:lnTo>
                    <a:pt x="0" y="5977"/>
                  </a:lnTo>
                  <a:lnTo>
                    <a:pt x="0" y="8477"/>
                  </a:lnTo>
                  <a:lnTo>
                    <a:pt x="1429" y="8477"/>
                  </a:lnTo>
                  <a:lnTo>
                    <a:pt x="2108" y="11466"/>
                  </a:lnTo>
                  <a:lnTo>
                    <a:pt x="2857" y="10977"/>
                  </a:lnTo>
                  <a:lnTo>
                    <a:pt x="4436" y="9035"/>
                  </a:lnTo>
                  <a:lnTo>
                    <a:pt x="5256" y="10146"/>
                  </a:lnTo>
                  <a:lnTo>
                    <a:pt x="7857" y="8477"/>
                  </a:lnTo>
                  <a:lnTo>
                    <a:pt x="9286" y="7227"/>
                  </a:lnTo>
                  <a:lnTo>
                    <a:pt x="10000" y="7227"/>
                  </a:lnTo>
                  <a:lnTo>
                    <a:pt x="9286" y="5977"/>
                  </a:lnTo>
                  <a:lnTo>
                    <a:pt x="7857" y="3477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9" name="Freeform 48">
              <a:extLst>
                <a:ext uri="{FF2B5EF4-FFF2-40B4-BE49-F238E27FC236}">
                  <a16:creationId xmlns:a16="http://schemas.microsoft.com/office/drawing/2014/main" id="{CAEC9652-FBBD-C74C-B8F8-E7615F3CC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3168650"/>
              <a:ext cx="71437" cy="74613"/>
            </a:xfrm>
            <a:custGeom>
              <a:avLst/>
              <a:gdLst>
                <a:gd name="T0" fmla="*/ 306118187 w 10056"/>
                <a:gd name="T1" fmla="*/ 789654352 h 10000"/>
                <a:gd name="T2" fmla="*/ 429904577 w 10056"/>
                <a:gd name="T3" fmla="*/ 1105629969 h 10000"/>
                <a:gd name="T4" fmla="*/ 677586608 w 10056"/>
                <a:gd name="T5" fmla="*/ 1263521769 h 10000"/>
                <a:gd name="T6" fmla="*/ 903376652 w 10056"/>
                <a:gd name="T7" fmla="*/ 1467713300 h 10000"/>
                <a:gd name="T8" fmla="*/ 1135951392 w 10056"/>
                <a:gd name="T9" fmla="*/ 1727539702 h 10000"/>
                <a:gd name="T10" fmla="*/ 1281375230 w 10056"/>
                <a:gd name="T11" fmla="*/ 1300499113 h 10000"/>
                <a:gd name="T12" fmla="*/ 1195148611 w 10056"/>
                <a:gd name="T13" fmla="*/ 984526451 h 10000"/>
                <a:gd name="T14" fmla="*/ 1288557149 w 10056"/>
                <a:gd name="T15" fmla="*/ 566991022 h 10000"/>
                <a:gd name="T16" fmla="*/ 1106984257 w 10056"/>
                <a:gd name="T17" fmla="*/ 409071324 h 10000"/>
                <a:gd name="T18" fmla="*/ 925159339 w 10056"/>
                <a:gd name="T19" fmla="*/ 315789890 h 10000"/>
                <a:gd name="T20" fmla="*/ 677586608 w 10056"/>
                <a:gd name="T21" fmla="*/ 157894755 h 10000"/>
                <a:gd name="T22" fmla="*/ 429904577 w 10056"/>
                <a:gd name="T23" fmla="*/ 157894755 h 10000"/>
                <a:gd name="T24" fmla="*/ 306118187 w 10056"/>
                <a:gd name="T25" fmla="*/ 0 h 10000"/>
                <a:gd name="T26" fmla="*/ 58563422 w 10056"/>
                <a:gd name="T27" fmla="*/ 157894755 h 10000"/>
                <a:gd name="T28" fmla="*/ 0 w 10056"/>
                <a:gd name="T29" fmla="*/ 167744178 h 10000"/>
                <a:gd name="T30" fmla="*/ 116604471 w 10056"/>
                <a:gd name="T31" fmla="*/ 594785155 h 10000"/>
                <a:gd name="T32" fmla="*/ 306118187 w 10056"/>
                <a:gd name="T33" fmla="*/ 789654352 h 1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056" h="10000">
                  <a:moveTo>
                    <a:pt x="2389" y="4571"/>
                  </a:moveTo>
                  <a:lnTo>
                    <a:pt x="3355" y="6400"/>
                  </a:lnTo>
                  <a:lnTo>
                    <a:pt x="5288" y="7314"/>
                  </a:lnTo>
                  <a:lnTo>
                    <a:pt x="7050" y="8496"/>
                  </a:lnTo>
                  <a:lnTo>
                    <a:pt x="8865" y="10000"/>
                  </a:lnTo>
                  <a:cubicBezTo>
                    <a:pt x="8961" y="9105"/>
                    <a:pt x="9904" y="8423"/>
                    <a:pt x="10000" y="7528"/>
                  </a:cubicBezTo>
                  <a:lnTo>
                    <a:pt x="9327" y="5699"/>
                  </a:lnTo>
                  <a:cubicBezTo>
                    <a:pt x="9382" y="4965"/>
                    <a:pt x="10001" y="4016"/>
                    <a:pt x="10056" y="3282"/>
                  </a:cubicBezTo>
                  <a:lnTo>
                    <a:pt x="8639" y="2368"/>
                  </a:lnTo>
                  <a:lnTo>
                    <a:pt x="7220" y="1828"/>
                  </a:lnTo>
                  <a:lnTo>
                    <a:pt x="5288" y="914"/>
                  </a:lnTo>
                  <a:lnTo>
                    <a:pt x="3355" y="914"/>
                  </a:lnTo>
                  <a:lnTo>
                    <a:pt x="2389" y="0"/>
                  </a:lnTo>
                  <a:lnTo>
                    <a:pt x="457" y="914"/>
                  </a:lnTo>
                  <a:lnTo>
                    <a:pt x="0" y="971"/>
                  </a:lnTo>
                  <a:cubicBezTo>
                    <a:pt x="152" y="1866"/>
                    <a:pt x="757" y="2548"/>
                    <a:pt x="910" y="3443"/>
                  </a:cubicBezTo>
                  <a:lnTo>
                    <a:pt x="2389" y="4571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0" name="Freeform 49">
              <a:extLst>
                <a:ext uri="{FF2B5EF4-FFF2-40B4-BE49-F238E27FC236}">
                  <a16:creationId xmlns:a16="http://schemas.microsoft.com/office/drawing/2014/main" id="{7A033807-944A-4A49-830E-8751DA6B4DAE}"/>
                </a:ext>
              </a:extLst>
            </p:cNvPr>
            <p:cNvSpPr>
              <a:spLocks/>
            </p:cNvSpPr>
            <p:nvPr/>
          </p:nvSpPr>
          <p:spPr bwMode="auto">
            <a:xfrm rot="21133526">
              <a:off x="4865688" y="3344863"/>
              <a:ext cx="88900" cy="47625"/>
            </a:xfrm>
            <a:custGeom>
              <a:avLst/>
              <a:gdLst>
                <a:gd name="T0" fmla="*/ 0 w 1912593"/>
                <a:gd name="T1" fmla="*/ 0 h 1229193"/>
                <a:gd name="T2" fmla="*/ 0 w 1912593"/>
                <a:gd name="T3" fmla="*/ 0 h 1229193"/>
                <a:gd name="T4" fmla="*/ 0 w 1912593"/>
                <a:gd name="T5" fmla="*/ 0 h 1229193"/>
                <a:gd name="T6" fmla="*/ 0 w 1912593"/>
                <a:gd name="T7" fmla="*/ 0 h 1229193"/>
                <a:gd name="T8" fmla="*/ 0 w 1912593"/>
                <a:gd name="T9" fmla="*/ 0 h 1229193"/>
                <a:gd name="T10" fmla="*/ 0 w 1912593"/>
                <a:gd name="T11" fmla="*/ 0 h 1229193"/>
                <a:gd name="T12" fmla="*/ 0 w 1912593"/>
                <a:gd name="T13" fmla="*/ 0 h 1229193"/>
                <a:gd name="T14" fmla="*/ 0 w 1912593"/>
                <a:gd name="T15" fmla="*/ 0 h 1229193"/>
                <a:gd name="T16" fmla="*/ 0 w 1912593"/>
                <a:gd name="T17" fmla="*/ 0 h 12291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2593" h="1229193">
                  <a:moveTo>
                    <a:pt x="0" y="233280"/>
                  </a:moveTo>
                  <a:lnTo>
                    <a:pt x="83793" y="1154242"/>
                  </a:lnTo>
                  <a:lnTo>
                    <a:pt x="1103124" y="1229193"/>
                  </a:lnTo>
                  <a:lnTo>
                    <a:pt x="1912593" y="314793"/>
                  </a:lnTo>
                  <a:lnTo>
                    <a:pt x="1792672" y="0"/>
                  </a:lnTo>
                  <a:lnTo>
                    <a:pt x="1124055" y="252554"/>
                  </a:lnTo>
                  <a:cubicBezTo>
                    <a:pt x="892871" y="224853"/>
                    <a:pt x="379360" y="273001"/>
                    <a:pt x="148176" y="245300"/>
                  </a:cubicBezTo>
                  <a:lnTo>
                    <a:pt x="128763" y="242675"/>
                  </a:lnTo>
                  <a:lnTo>
                    <a:pt x="0" y="23328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1" name="Freeform 50">
              <a:extLst>
                <a:ext uri="{FF2B5EF4-FFF2-40B4-BE49-F238E27FC236}">
                  <a16:creationId xmlns:a16="http://schemas.microsoft.com/office/drawing/2014/main" id="{DD74A6A4-149A-F94D-9267-D99FBA056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0450" y="3354388"/>
              <a:ext cx="142875" cy="149225"/>
            </a:xfrm>
            <a:custGeom>
              <a:avLst/>
              <a:gdLst>
                <a:gd name="T0" fmla="*/ 0 w 3644175"/>
                <a:gd name="T1" fmla="*/ 0 h 3780713"/>
                <a:gd name="T2" fmla="*/ 0 w 3644175"/>
                <a:gd name="T3" fmla="*/ 0 h 3780713"/>
                <a:gd name="T4" fmla="*/ 0 w 3644175"/>
                <a:gd name="T5" fmla="*/ 0 h 3780713"/>
                <a:gd name="T6" fmla="*/ 0 w 3644175"/>
                <a:gd name="T7" fmla="*/ 0 h 3780713"/>
                <a:gd name="T8" fmla="*/ 0 w 3644175"/>
                <a:gd name="T9" fmla="*/ 0 h 3780713"/>
                <a:gd name="T10" fmla="*/ 0 w 3644175"/>
                <a:gd name="T11" fmla="*/ 0 h 3780713"/>
                <a:gd name="T12" fmla="*/ 0 w 3644175"/>
                <a:gd name="T13" fmla="*/ 0 h 3780713"/>
                <a:gd name="T14" fmla="*/ 0 w 3644175"/>
                <a:gd name="T15" fmla="*/ 0 h 3780713"/>
                <a:gd name="T16" fmla="*/ 0 w 3644175"/>
                <a:gd name="T17" fmla="*/ 0 h 3780713"/>
                <a:gd name="T18" fmla="*/ 0 w 3644175"/>
                <a:gd name="T19" fmla="*/ 0 h 3780713"/>
                <a:gd name="T20" fmla="*/ 0 w 3644175"/>
                <a:gd name="T21" fmla="*/ 0 h 3780713"/>
                <a:gd name="T22" fmla="*/ 0 w 3644175"/>
                <a:gd name="T23" fmla="*/ 0 h 3780713"/>
                <a:gd name="T24" fmla="*/ 0 w 3644175"/>
                <a:gd name="T25" fmla="*/ 0 h 3780713"/>
                <a:gd name="T26" fmla="*/ 0 w 3644175"/>
                <a:gd name="T27" fmla="*/ 0 h 3780713"/>
                <a:gd name="T28" fmla="*/ 0 w 3644175"/>
                <a:gd name="T29" fmla="*/ 0 h 3780713"/>
                <a:gd name="T30" fmla="*/ 0 w 3644175"/>
                <a:gd name="T31" fmla="*/ 0 h 3780713"/>
                <a:gd name="T32" fmla="*/ 0 w 3644175"/>
                <a:gd name="T33" fmla="*/ 0 h 3780713"/>
                <a:gd name="T34" fmla="*/ 0 w 3644175"/>
                <a:gd name="T35" fmla="*/ 0 h 3780713"/>
                <a:gd name="T36" fmla="*/ 0 w 3644175"/>
                <a:gd name="T37" fmla="*/ 0 h 3780713"/>
                <a:gd name="T38" fmla="*/ 0 w 3644175"/>
                <a:gd name="T39" fmla="*/ 0 h 37807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644175" h="3780713">
                  <a:moveTo>
                    <a:pt x="2018109" y="0"/>
                  </a:moveTo>
                  <a:lnTo>
                    <a:pt x="1131347" y="970851"/>
                  </a:lnTo>
                  <a:lnTo>
                    <a:pt x="106496" y="992543"/>
                  </a:lnTo>
                  <a:lnTo>
                    <a:pt x="0" y="1285960"/>
                  </a:lnTo>
                  <a:lnTo>
                    <a:pt x="250657" y="1838746"/>
                  </a:lnTo>
                  <a:lnTo>
                    <a:pt x="476240" y="1522355"/>
                  </a:lnTo>
                  <a:lnTo>
                    <a:pt x="637449" y="1360281"/>
                  </a:lnTo>
                  <a:lnTo>
                    <a:pt x="900975" y="1622129"/>
                  </a:lnTo>
                  <a:lnTo>
                    <a:pt x="1125827" y="2401618"/>
                  </a:lnTo>
                  <a:lnTo>
                    <a:pt x="1614428" y="2951232"/>
                  </a:lnTo>
                  <a:cubicBezTo>
                    <a:pt x="2156362" y="3074631"/>
                    <a:pt x="2677783" y="3504219"/>
                    <a:pt x="3209460" y="3780713"/>
                  </a:cubicBezTo>
                  <a:lnTo>
                    <a:pt x="1455611" y="1667100"/>
                  </a:lnTo>
                  <a:lnTo>
                    <a:pt x="1543203" y="1366330"/>
                  </a:lnTo>
                  <a:lnTo>
                    <a:pt x="1755414" y="1517198"/>
                  </a:lnTo>
                  <a:lnTo>
                    <a:pt x="3644175" y="1622129"/>
                  </a:lnTo>
                  <a:lnTo>
                    <a:pt x="3394079" y="610450"/>
                  </a:lnTo>
                  <a:lnTo>
                    <a:pt x="3170007" y="750786"/>
                  </a:lnTo>
                  <a:lnTo>
                    <a:pt x="2480463" y="641709"/>
                  </a:lnTo>
                  <a:lnTo>
                    <a:pt x="2078068" y="137463"/>
                  </a:lnTo>
                  <a:lnTo>
                    <a:pt x="2018109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2" name="Freeform 51">
              <a:extLst>
                <a:ext uri="{FF2B5EF4-FFF2-40B4-BE49-F238E27FC236}">
                  <a16:creationId xmlns:a16="http://schemas.microsoft.com/office/drawing/2014/main" id="{00E9F063-0229-C84D-8682-CC6B0CCE6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188" y="3406775"/>
              <a:ext cx="98425" cy="98425"/>
            </a:xfrm>
            <a:custGeom>
              <a:avLst/>
              <a:gdLst>
                <a:gd name="T0" fmla="*/ 0 w 2398426"/>
                <a:gd name="T1" fmla="*/ 0 h 2488994"/>
                <a:gd name="T2" fmla="*/ 0 w 2398426"/>
                <a:gd name="T3" fmla="*/ 0 h 2488994"/>
                <a:gd name="T4" fmla="*/ 0 w 2398426"/>
                <a:gd name="T5" fmla="*/ 0 h 2488994"/>
                <a:gd name="T6" fmla="*/ 0 w 2398426"/>
                <a:gd name="T7" fmla="*/ 0 h 2488994"/>
                <a:gd name="T8" fmla="*/ 0 w 2398426"/>
                <a:gd name="T9" fmla="*/ 0 h 2488994"/>
                <a:gd name="T10" fmla="*/ 0 w 2398426"/>
                <a:gd name="T11" fmla="*/ 0 h 2488994"/>
                <a:gd name="T12" fmla="*/ 0 w 2398426"/>
                <a:gd name="T13" fmla="*/ 0 h 2488994"/>
                <a:gd name="T14" fmla="*/ 0 w 2398426"/>
                <a:gd name="T15" fmla="*/ 0 h 24889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98426" h="2488994">
                  <a:moveTo>
                    <a:pt x="2113613" y="269822"/>
                  </a:moveTo>
                  <a:lnTo>
                    <a:pt x="254833" y="149901"/>
                  </a:lnTo>
                  <a:lnTo>
                    <a:pt x="74951" y="0"/>
                  </a:lnTo>
                  <a:lnTo>
                    <a:pt x="0" y="329783"/>
                  </a:lnTo>
                  <a:lnTo>
                    <a:pt x="1691048" y="2488994"/>
                  </a:lnTo>
                  <a:lnTo>
                    <a:pt x="2177788" y="1556144"/>
                  </a:lnTo>
                  <a:lnTo>
                    <a:pt x="2398426" y="1439055"/>
                  </a:lnTo>
                  <a:lnTo>
                    <a:pt x="2113613" y="26982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3" name="Freeform 52">
              <a:extLst>
                <a:ext uri="{FF2B5EF4-FFF2-40B4-BE49-F238E27FC236}">
                  <a16:creationId xmlns:a16="http://schemas.microsoft.com/office/drawing/2014/main" id="{C869A55E-E19E-204F-93FE-258C614A53C6}"/>
                </a:ext>
              </a:extLst>
            </p:cNvPr>
            <p:cNvSpPr>
              <a:spLocks/>
            </p:cNvSpPr>
            <p:nvPr/>
          </p:nvSpPr>
          <p:spPr bwMode="auto">
            <a:xfrm rot="286500">
              <a:off x="5000625" y="3467100"/>
              <a:ext cx="44450" cy="58738"/>
            </a:xfrm>
            <a:custGeom>
              <a:avLst/>
              <a:gdLst>
                <a:gd name="T0" fmla="*/ 0 w 1259245"/>
                <a:gd name="T1" fmla="*/ 0 h 1506961"/>
                <a:gd name="T2" fmla="*/ 0 w 1259245"/>
                <a:gd name="T3" fmla="*/ 0 h 1506961"/>
                <a:gd name="T4" fmla="*/ 0 w 1259245"/>
                <a:gd name="T5" fmla="*/ 0 h 1506961"/>
                <a:gd name="T6" fmla="*/ 0 w 1259245"/>
                <a:gd name="T7" fmla="*/ 0 h 1506961"/>
                <a:gd name="T8" fmla="*/ 0 w 1259245"/>
                <a:gd name="T9" fmla="*/ 0 h 15069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9245" h="1506961">
                  <a:moveTo>
                    <a:pt x="459998" y="0"/>
                  </a:moveTo>
                  <a:lnTo>
                    <a:pt x="0" y="967315"/>
                  </a:lnTo>
                  <a:lnTo>
                    <a:pt x="599606" y="1506961"/>
                  </a:lnTo>
                  <a:lnTo>
                    <a:pt x="1259243" y="571259"/>
                  </a:lnTo>
                  <a:lnTo>
                    <a:pt x="459998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4" name="Freeform 53">
              <a:extLst>
                <a:ext uri="{FF2B5EF4-FFF2-40B4-BE49-F238E27FC236}">
                  <a16:creationId xmlns:a16="http://schemas.microsoft.com/office/drawing/2014/main" id="{ACC70FB0-0E08-BD48-9E4C-8A467E7F4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13" y="3365500"/>
              <a:ext cx="71437" cy="57150"/>
            </a:xfrm>
            <a:custGeom>
              <a:avLst/>
              <a:gdLst>
                <a:gd name="T0" fmla="*/ 0 w 1678899"/>
                <a:gd name="T1" fmla="*/ 0 h 1259174"/>
                <a:gd name="T2" fmla="*/ 0 w 1678899"/>
                <a:gd name="T3" fmla="*/ 0 h 1259174"/>
                <a:gd name="T4" fmla="*/ 0 w 1678899"/>
                <a:gd name="T5" fmla="*/ 0 h 1259174"/>
                <a:gd name="T6" fmla="*/ 0 w 1678899"/>
                <a:gd name="T7" fmla="*/ 0 h 1259174"/>
                <a:gd name="T8" fmla="*/ 0 w 1678899"/>
                <a:gd name="T9" fmla="*/ 0 h 1259174"/>
                <a:gd name="T10" fmla="*/ 0 w 1678899"/>
                <a:gd name="T11" fmla="*/ 0 h 12591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899" h="1259174">
                  <a:moveTo>
                    <a:pt x="209862" y="1154242"/>
                  </a:moveTo>
                  <a:lnTo>
                    <a:pt x="1678899" y="1259174"/>
                  </a:lnTo>
                  <a:lnTo>
                    <a:pt x="1663908" y="899410"/>
                  </a:lnTo>
                  <a:lnTo>
                    <a:pt x="854439" y="0"/>
                  </a:lnTo>
                  <a:lnTo>
                    <a:pt x="0" y="269823"/>
                  </a:lnTo>
                  <a:lnTo>
                    <a:pt x="209862" y="115424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5" name="Freeform 54">
              <a:extLst>
                <a:ext uri="{FF2B5EF4-FFF2-40B4-BE49-F238E27FC236}">
                  <a16:creationId xmlns:a16="http://schemas.microsoft.com/office/drawing/2014/main" id="{C2146B7C-C465-D64D-B838-FA86AD734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17888"/>
              <a:ext cx="100012" cy="96837"/>
            </a:xfrm>
            <a:custGeom>
              <a:avLst/>
              <a:gdLst>
                <a:gd name="T0" fmla="*/ 0 w 2578308"/>
                <a:gd name="T1" fmla="*/ 0 h 2368446"/>
                <a:gd name="T2" fmla="*/ 0 w 2578308"/>
                <a:gd name="T3" fmla="*/ 0 h 2368446"/>
                <a:gd name="T4" fmla="*/ 0 w 2578308"/>
                <a:gd name="T5" fmla="*/ 0 h 2368446"/>
                <a:gd name="T6" fmla="*/ 0 w 2578308"/>
                <a:gd name="T7" fmla="*/ 0 h 2368446"/>
                <a:gd name="T8" fmla="*/ 0 w 2578308"/>
                <a:gd name="T9" fmla="*/ 0 h 2368446"/>
                <a:gd name="T10" fmla="*/ 0 w 2578308"/>
                <a:gd name="T11" fmla="*/ 0 h 2368446"/>
                <a:gd name="T12" fmla="*/ 0 w 2578308"/>
                <a:gd name="T13" fmla="*/ 0 h 2368446"/>
                <a:gd name="T14" fmla="*/ 0 w 2578308"/>
                <a:gd name="T15" fmla="*/ 0 h 2368446"/>
                <a:gd name="T16" fmla="*/ 0 w 2578308"/>
                <a:gd name="T17" fmla="*/ 0 h 2368446"/>
                <a:gd name="T18" fmla="*/ 0 w 2578308"/>
                <a:gd name="T19" fmla="*/ 0 h 2368446"/>
                <a:gd name="T20" fmla="*/ 0 w 2578308"/>
                <a:gd name="T21" fmla="*/ 0 h 2368446"/>
                <a:gd name="T22" fmla="*/ 0 w 2578308"/>
                <a:gd name="T23" fmla="*/ 0 h 23684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78308" h="2368446">
                  <a:moveTo>
                    <a:pt x="0" y="0"/>
                  </a:moveTo>
                  <a:lnTo>
                    <a:pt x="254833" y="1154242"/>
                  </a:lnTo>
                  <a:lnTo>
                    <a:pt x="104931" y="1259173"/>
                  </a:lnTo>
                  <a:lnTo>
                    <a:pt x="855821" y="1873287"/>
                  </a:lnTo>
                  <a:lnTo>
                    <a:pt x="1111621" y="1524299"/>
                  </a:lnTo>
                  <a:lnTo>
                    <a:pt x="1734645" y="2033965"/>
                  </a:lnTo>
                  <a:lnTo>
                    <a:pt x="1633928" y="2368446"/>
                  </a:lnTo>
                  <a:lnTo>
                    <a:pt x="2338465" y="2263514"/>
                  </a:lnTo>
                  <a:lnTo>
                    <a:pt x="2578308" y="1514006"/>
                  </a:lnTo>
                  <a:lnTo>
                    <a:pt x="2113613" y="224852"/>
                  </a:lnTo>
                  <a:lnTo>
                    <a:pt x="1439056" y="149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6" name="Freeform 55">
              <a:extLst>
                <a:ext uri="{FF2B5EF4-FFF2-40B4-BE49-F238E27FC236}">
                  <a16:creationId xmlns:a16="http://schemas.microsoft.com/office/drawing/2014/main" id="{62A41760-3B4A-5C44-959A-843E7B5E3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900" y="3478213"/>
              <a:ext cx="39688" cy="49212"/>
            </a:xfrm>
            <a:custGeom>
              <a:avLst/>
              <a:gdLst>
                <a:gd name="T0" fmla="*/ 0 w 1097536"/>
                <a:gd name="T1" fmla="*/ 0 h 1184223"/>
                <a:gd name="T2" fmla="*/ 0 w 1097536"/>
                <a:gd name="T3" fmla="*/ 0 h 1184223"/>
                <a:gd name="T4" fmla="*/ 0 w 1097536"/>
                <a:gd name="T5" fmla="*/ 0 h 1184223"/>
                <a:gd name="T6" fmla="*/ 0 w 1097536"/>
                <a:gd name="T7" fmla="*/ 0 h 1184223"/>
                <a:gd name="T8" fmla="*/ 0 w 1097536"/>
                <a:gd name="T9" fmla="*/ 0 h 1184223"/>
                <a:gd name="T10" fmla="*/ 0 w 1097536"/>
                <a:gd name="T11" fmla="*/ 0 h 11842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7536" h="1184223">
                  <a:moveTo>
                    <a:pt x="482939" y="0"/>
                  </a:moveTo>
                  <a:lnTo>
                    <a:pt x="0" y="416160"/>
                  </a:lnTo>
                  <a:lnTo>
                    <a:pt x="452959" y="1184223"/>
                  </a:lnTo>
                  <a:lnTo>
                    <a:pt x="1067555" y="824459"/>
                  </a:lnTo>
                  <a:lnTo>
                    <a:pt x="1097536" y="509666"/>
                  </a:lnTo>
                  <a:lnTo>
                    <a:pt x="482939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7" name="Freeform 56">
              <a:extLst>
                <a:ext uri="{FF2B5EF4-FFF2-40B4-BE49-F238E27FC236}">
                  <a16:creationId xmlns:a16="http://schemas.microsoft.com/office/drawing/2014/main" id="{E3841B18-3E4E-D246-AD09-3DAF2ACC2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363" y="3505200"/>
              <a:ext cx="65087" cy="60325"/>
            </a:xfrm>
            <a:custGeom>
              <a:avLst/>
              <a:gdLst>
                <a:gd name="T0" fmla="*/ 0 w 1852882"/>
                <a:gd name="T1" fmla="*/ 0 h 1521018"/>
                <a:gd name="T2" fmla="*/ 0 w 1852882"/>
                <a:gd name="T3" fmla="*/ 0 h 1521018"/>
                <a:gd name="T4" fmla="*/ 0 w 1852882"/>
                <a:gd name="T5" fmla="*/ 0 h 1521018"/>
                <a:gd name="T6" fmla="*/ 0 w 1852882"/>
                <a:gd name="T7" fmla="*/ 0 h 1521018"/>
                <a:gd name="T8" fmla="*/ 0 w 1852882"/>
                <a:gd name="T9" fmla="*/ 0 h 1521018"/>
                <a:gd name="T10" fmla="*/ 0 w 1852882"/>
                <a:gd name="T11" fmla="*/ 0 h 1521018"/>
                <a:gd name="T12" fmla="*/ 0 w 1852882"/>
                <a:gd name="T13" fmla="*/ 0 h 1521018"/>
                <a:gd name="T14" fmla="*/ 0 w 1852882"/>
                <a:gd name="T15" fmla="*/ 0 h 1521018"/>
                <a:gd name="T16" fmla="*/ 0 w 1852882"/>
                <a:gd name="T17" fmla="*/ 0 h 1521018"/>
                <a:gd name="T18" fmla="*/ 0 w 1852882"/>
                <a:gd name="T19" fmla="*/ 0 h 1521018"/>
                <a:gd name="T20" fmla="*/ 0 w 1852882"/>
                <a:gd name="T21" fmla="*/ 0 h 15210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52882" h="1521018">
                  <a:moveTo>
                    <a:pt x="0" y="507061"/>
                  </a:moveTo>
                  <a:lnTo>
                    <a:pt x="0" y="1211599"/>
                  </a:lnTo>
                  <a:lnTo>
                    <a:pt x="435424" y="1521018"/>
                  </a:lnTo>
                  <a:lnTo>
                    <a:pt x="839449" y="1391481"/>
                  </a:lnTo>
                  <a:lnTo>
                    <a:pt x="1763339" y="952692"/>
                  </a:lnTo>
                  <a:lnTo>
                    <a:pt x="1852882" y="743963"/>
                  </a:lnTo>
                  <a:lnTo>
                    <a:pt x="1756379" y="372784"/>
                  </a:lnTo>
                  <a:lnTo>
                    <a:pt x="1563372" y="307281"/>
                  </a:lnTo>
                  <a:lnTo>
                    <a:pt x="1370668" y="0"/>
                  </a:lnTo>
                  <a:lnTo>
                    <a:pt x="644577" y="177278"/>
                  </a:lnTo>
                  <a:lnTo>
                    <a:pt x="0" y="507061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8" name="Freeform 57">
              <a:extLst>
                <a:ext uri="{FF2B5EF4-FFF2-40B4-BE49-F238E27FC236}">
                  <a16:creationId xmlns:a16="http://schemas.microsoft.com/office/drawing/2014/main" id="{481F3F53-3306-DF4A-B483-99F8F41F5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675" y="3495675"/>
              <a:ext cx="53975" cy="109538"/>
            </a:xfrm>
            <a:custGeom>
              <a:avLst/>
              <a:gdLst>
                <a:gd name="T0" fmla="*/ 0 w 444747"/>
                <a:gd name="T1" fmla="*/ 1 h 900169"/>
                <a:gd name="T2" fmla="*/ 0 w 444747"/>
                <a:gd name="T3" fmla="*/ 1 h 900169"/>
                <a:gd name="T4" fmla="*/ 0 w 444747"/>
                <a:gd name="T5" fmla="*/ 2 h 900169"/>
                <a:gd name="T6" fmla="*/ 1 w 444747"/>
                <a:gd name="T7" fmla="*/ 3 h 900169"/>
                <a:gd name="T8" fmla="*/ 1 w 444747"/>
                <a:gd name="T9" fmla="*/ 3 h 900169"/>
                <a:gd name="T10" fmla="*/ 1 w 444747"/>
                <a:gd name="T11" fmla="*/ 2 h 900169"/>
                <a:gd name="T12" fmla="*/ 1 w 444747"/>
                <a:gd name="T13" fmla="*/ 2 h 900169"/>
                <a:gd name="T14" fmla="*/ 1 w 444747"/>
                <a:gd name="T15" fmla="*/ 2 h 900169"/>
                <a:gd name="T16" fmla="*/ 1 w 444747"/>
                <a:gd name="T17" fmla="*/ 2 h 900169"/>
                <a:gd name="T18" fmla="*/ 1 w 444747"/>
                <a:gd name="T19" fmla="*/ 1 h 900169"/>
                <a:gd name="T20" fmla="*/ 1 w 444747"/>
                <a:gd name="T21" fmla="*/ 0 h 900169"/>
                <a:gd name="T22" fmla="*/ 0 w 444747"/>
                <a:gd name="T23" fmla="*/ 1 h 900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44747" h="900169">
                  <a:moveTo>
                    <a:pt x="0" y="238385"/>
                  </a:moveTo>
                  <a:lnTo>
                    <a:pt x="99623" y="298870"/>
                  </a:lnTo>
                  <a:lnTo>
                    <a:pt x="99623" y="715154"/>
                  </a:lnTo>
                  <a:lnTo>
                    <a:pt x="263290" y="900169"/>
                  </a:lnTo>
                  <a:lnTo>
                    <a:pt x="327333" y="836125"/>
                  </a:lnTo>
                  <a:lnTo>
                    <a:pt x="384261" y="683132"/>
                  </a:lnTo>
                  <a:lnTo>
                    <a:pt x="362913" y="608414"/>
                  </a:lnTo>
                  <a:lnTo>
                    <a:pt x="444747" y="576393"/>
                  </a:lnTo>
                  <a:lnTo>
                    <a:pt x="327333" y="476769"/>
                  </a:lnTo>
                  <a:lnTo>
                    <a:pt x="327333" y="266849"/>
                  </a:lnTo>
                  <a:lnTo>
                    <a:pt x="185014" y="0"/>
                  </a:lnTo>
                  <a:lnTo>
                    <a:pt x="0" y="238385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9" name="Freeform 58">
              <a:extLst>
                <a:ext uri="{FF2B5EF4-FFF2-40B4-BE49-F238E27FC236}">
                  <a16:creationId xmlns:a16="http://schemas.microsoft.com/office/drawing/2014/main" id="{2922747F-3686-9445-BF3E-4E36547B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913" y="3009900"/>
              <a:ext cx="109537" cy="163513"/>
            </a:xfrm>
            <a:custGeom>
              <a:avLst/>
              <a:gdLst>
                <a:gd name="T0" fmla="*/ 2147483646 w 84"/>
                <a:gd name="T1" fmla="*/ 2147483646 h 126"/>
                <a:gd name="T2" fmla="*/ 0 w 84"/>
                <a:gd name="T3" fmla="*/ 2147483646 h 126"/>
                <a:gd name="T4" fmla="*/ 0 w 84"/>
                <a:gd name="T5" fmla="*/ 2147483646 h 126"/>
                <a:gd name="T6" fmla="*/ 2147483646 w 84"/>
                <a:gd name="T7" fmla="*/ 2147483646 h 126"/>
                <a:gd name="T8" fmla="*/ 2147483646 w 84"/>
                <a:gd name="T9" fmla="*/ 2147483646 h 126"/>
                <a:gd name="T10" fmla="*/ 2147483646 w 84"/>
                <a:gd name="T11" fmla="*/ 2147483646 h 126"/>
                <a:gd name="T12" fmla="*/ 2147483646 w 84"/>
                <a:gd name="T13" fmla="*/ 2147483646 h 126"/>
                <a:gd name="T14" fmla="*/ 2147483646 w 84"/>
                <a:gd name="T15" fmla="*/ 2147483646 h 126"/>
                <a:gd name="T16" fmla="*/ 2147483646 w 84"/>
                <a:gd name="T17" fmla="*/ 2147483646 h 126"/>
                <a:gd name="T18" fmla="*/ 2147483646 w 84"/>
                <a:gd name="T19" fmla="*/ 2147483646 h 126"/>
                <a:gd name="T20" fmla="*/ 2147483646 w 84"/>
                <a:gd name="T21" fmla="*/ 2147483646 h 126"/>
                <a:gd name="T22" fmla="*/ 2147483646 w 84"/>
                <a:gd name="T23" fmla="*/ 0 h 126"/>
                <a:gd name="T24" fmla="*/ 2147483646 w 84"/>
                <a:gd name="T25" fmla="*/ 2147483646 h 126"/>
                <a:gd name="T26" fmla="*/ 2147483646 w 84"/>
                <a:gd name="T27" fmla="*/ 2147483646 h 126"/>
                <a:gd name="T28" fmla="*/ 2147483646 w 84"/>
                <a:gd name="T29" fmla="*/ 2147483646 h 126"/>
                <a:gd name="T30" fmla="*/ 2147483646 w 84"/>
                <a:gd name="T31" fmla="*/ 2147483646 h 126"/>
                <a:gd name="T32" fmla="*/ 2147483646 w 84"/>
                <a:gd name="T33" fmla="*/ 2147483646 h 126"/>
                <a:gd name="T34" fmla="*/ 2147483646 w 84"/>
                <a:gd name="T35" fmla="*/ 2147483646 h 126"/>
                <a:gd name="T36" fmla="*/ 2147483646 w 84"/>
                <a:gd name="T37" fmla="*/ 2147483646 h 126"/>
                <a:gd name="T38" fmla="*/ 2147483646 w 84"/>
                <a:gd name="T39" fmla="*/ 2147483646 h 126"/>
                <a:gd name="T40" fmla="*/ 2147483646 w 84"/>
                <a:gd name="T41" fmla="*/ 2147483646 h 12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126">
                  <a:moveTo>
                    <a:pt x="18" y="126"/>
                  </a:moveTo>
                  <a:lnTo>
                    <a:pt x="0" y="114"/>
                  </a:lnTo>
                  <a:lnTo>
                    <a:pt x="0" y="102"/>
                  </a:lnTo>
                  <a:lnTo>
                    <a:pt x="6" y="96"/>
                  </a:lnTo>
                  <a:lnTo>
                    <a:pt x="12" y="84"/>
                  </a:lnTo>
                  <a:lnTo>
                    <a:pt x="12" y="66"/>
                  </a:lnTo>
                  <a:lnTo>
                    <a:pt x="6" y="60"/>
                  </a:lnTo>
                  <a:lnTo>
                    <a:pt x="12" y="54"/>
                  </a:lnTo>
                  <a:lnTo>
                    <a:pt x="6" y="36"/>
                  </a:lnTo>
                  <a:lnTo>
                    <a:pt x="30" y="30"/>
                  </a:lnTo>
                  <a:lnTo>
                    <a:pt x="30" y="18"/>
                  </a:lnTo>
                  <a:lnTo>
                    <a:pt x="54" y="0"/>
                  </a:lnTo>
                  <a:lnTo>
                    <a:pt x="60" y="6"/>
                  </a:lnTo>
                  <a:lnTo>
                    <a:pt x="72" y="6"/>
                  </a:lnTo>
                  <a:lnTo>
                    <a:pt x="78" y="18"/>
                  </a:lnTo>
                  <a:lnTo>
                    <a:pt x="84" y="30"/>
                  </a:lnTo>
                  <a:lnTo>
                    <a:pt x="72" y="42"/>
                  </a:lnTo>
                  <a:lnTo>
                    <a:pt x="78" y="66"/>
                  </a:lnTo>
                  <a:lnTo>
                    <a:pt x="72" y="96"/>
                  </a:lnTo>
                  <a:lnTo>
                    <a:pt x="54" y="102"/>
                  </a:lnTo>
                  <a:lnTo>
                    <a:pt x="18" y="12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latin typeface="HelveticaNeue-UltraLight" panose="02000206000000020004" pitchFamily="50"/>
                <a:ea typeface="MS PGothic" panose="020B0600070205080204" pitchFamily="34" charset="-128"/>
              </a:endParaRPr>
            </a:p>
          </p:txBody>
        </p:sp>
        <p:sp>
          <p:nvSpPr>
            <p:cNvPr id="30" name="Freeform 59">
              <a:extLst>
                <a:ext uri="{FF2B5EF4-FFF2-40B4-BE49-F238E27FC236}">
                  <a16:creationId xmlns:a16="http://schemas.microsoft.com/office/drawing/2014/main" id="{FBECF332-EEE2-5441-B9FA-FB7EBD7D8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0888" y="1674813"/>
              <a:ext cx="436562" cy="557212"/>
            </a:xfrm>
            <a:custGeom>
              <a:avLst/>
              <a:gdLst>
                <a:gd name="T0" fmla="*/ 2147483646 w 336"/>
                <a:gd name="T1" fmla="*/ 2147483646 h 427"/>
                <a:gd name="T2" fmla="*/ 2147483646 w 336"/>
                <a:gd name="T3" fmla="*/ 2147483646 h 427"/>
                <a:gd name="T4" fmla="*/ 2147483646 w 336"/>
                <a:gd name="T5" fmla="*/ 2147483646 h 427"/>
                <a:gd name="T6" fmla="*/ 2147483646 w 336"/>
                <a:gd name="T7" fmla="*/ 2147483646 h 427"/>
                <a:gd name="T8" fmla="*/ 2147483646 w 336"/>
                <a:gd name="T9" fmla="*/ 2147483646 h 427"/>
                <a:gd name="T10" fmla="*/ 2147483646 w 336"/>
                <a:gd name="T11" fmla="*/ 2147483646 h 427"/>
                <a:gd name="T12" fmla="*/ 2147483646 w 336"/>
                <a:gd name="T13" fmla="*/ 2147483646 h 427"/>
                <a:gd name="T14" fmla="*/ 2147483646 w 336"/>
                <a:gd name="T15" fmla="*/ 2147483646 h 427"/>
                <a:gd name="T16" fmla="*/ 2147483646 w 336"/>
                <a:gd name="T17" fmla="*/ 2147483646 h 427"/>
                <a:gd name="T18" fmla="*/ 2147483646 w 336"/>
                <a:gd name="T19" fmla="*/ 2147483646 h 427"/>
                <a:gd name="T20" fmla="*/ 2147483646 w 336"/>
                <a:gd name="T21" fmla="*/ 2147483646 h 427"/>
                <a:gd name="T22" fmla="*/ 2147483646 w 336"/>
                <a:gd name="T23" fmla="*/ 0 h 427"/>
                <a:gd name="T24" fmla="*/ 2147483646 w 336"/>
                <a:gd name="T25" fmla="*/ 2147483646 h 427"/>
                <a:gd name="T26" fmla="*/ 2147483646 w 336"/>
                <a:gd name="T27" fmla="*/ 2147483646 h 427"/>
                <a:gd name="T28" fmla="*/ 2147483646 w 336"/>
                <a:gd name="T29" fmla="*/ 2147483646 h 427"/>
                <a:gd name="T30" fmla="*/ 2147483646 w 336"/>
                <a:gd name="T31" fmla="*/ 2147483646 h 427"/>
                <a:gd name="T32" fmla="*/ 2147483646 w 336"/>
                <a:gd name="T33" fmla="*/ 2147483646 h 427"/>
                <a:gd name="T34" fmla="*/ 2147483646 w 336"/>
                <a:gd name="T35" fmla="*/ 2147483646 h 427"/>
                <a:gd name="T36" fmla="*/ 2147483646 w 336"/>
                <a:gd name="T37" fmla="*/ 2147483646 h 427"/>
                <a:gd name="T38" fmla="*/ 2147483646 w 336"/>
                <a:gd name="T39" fmla="*/ 2147483646 h 427"/>
                <a:gd name="T40" fmla="*/ 2147483646 w 336"/>
                <a:gd name="T41" fmla="*/ 2147483646 h 427"/>
                <a:gd name="T42" fmla="*/ 2147483646 w 336"/>
                <a:gd name="T43" fmla="*/ 2147483646 h 427"/>
                <a:gd name="T44" fmla="*/ 2147483646 w 336"/>
                <a:gd name="T45" fmla="*/ 2147483646 h 427"/>
                <a:gd name="T46" fmla="*/ 2147483646 w 336"/>
                <a:gd name="T47" fmla="*/ 2147483646 h 427"/>
                <a:gd name="T48" fmla="*/ 2147483646 w 336"/>
                <a:gd name="T49" fmla="*/ 2147483646 h 427"/>
                <a:gd name="T50" fmla="*/ 2147483646 w 336"/>
                <a:gd name="T51" fmla="*/ 2147483646 h 427"/>
                <a:gd name="T52" fmla="*/ 2147483646 w 336"/>
                <a:gd name="T53" fmla="*/ 2147483646 h 427"/>
                <a:gd name="T54" fmla="*/ 0 w 336"/>
                <a:gd name="T55" fmla="*/ 2147483646 h 427"/>
                <a:gd name="T56" fmla="*/ 2147483646 w 336"/>
                <a:gd name="T57" fmla="*/ 2147483646 h 427"/>
                <a:gd name="T58" fmla="*/ 2147483646 w 336"/>
                <a:gd name="T59" fmla="*/ 2147483646 h 427"/>
                <a:gd name="T60" fmla="*/ 2147483646 w 336"/>
                <a:gd name="T61" fmla="*/ 2147483646 h 427"/>
                <a:gd name="T62" fmla="*/ 2147483646 w 336"/>
                <a:gd name="T63" fmla="*/ 2147483646 h 427"/>
                <a:gd name="T64" fmla="*/ 2147483646 w 336"/>
                <a:gd name="T65" fmla="*/ 2147483646 h 4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6" h="427">
                  <a:moveTo>
                    <a:pt x="120" y="427"/>
                  </a:moveTo>
                  <a:lnTo>
                    <a:pt x="96" y="397"/>
                  </a:lnTo>
                  <a:lnTo>
                    <a:pt x="78" y="325"/>
                  </a:lnTo>
                  <a:lnTo>
                    <a:pt x="96" y="282"/>
                  </a:lnTo>
                  <a:lnTo>
                    <a:pt x="144" y="180"/>
                  </a:lnTo>
                  <a:lnTo>
                    <a:pt x="192" y="150"/>
                  </a:lnTo>
                  <a:lnTo>
                    <a:pt x="222" y="114"/>
                  </a:lnTo>
                  <a:lnTo>
                    <a:pt x="252" y="96"/>
                  </a:lnTo>
                  <a:lnTo>
                    <a:pt x="294" y="72"/>
                  </a:lnTo>
                  <a:lnTo>
                    <a:pt x="336" y="30"/>
                  </a:lnTo>
                  <a:lnTo>
                    <a:pt x="330" y="6"/>
                  </a:lnTo>
                  <a:lnTo>
                    <a:pt x="294" y="0"/>
                  </a:lnTo>
                  <a:lnTo>
                    <a:pt x="270" y="24"/>
                  </a:lnTo>
                  <a:lnTo>
                    <a:pt x="252" y="42"/>
                  </a:lnTo>
                  <a:lnTo>
                    <a:pt x="222" y="48"/>
                  </a:lnTo>
                  <a:lnTo>
                    <a:pt x="186" y="48"/>
                  </a:lnTo>
                  <a:lnTo>
                    <a:pt x="174" y="60"/>
                  </a:lnTo>
                  <a:lnTo>
                    <a:pt x="162" y="78"/>
                  </a:lnTo>
                  <a:lnTo>
                    <a:pt x="114" y="126"/>
                  </a:lnTo>
                  <a:lnTo>
                    <a:pt x="90" y="138"/>
                  </a:lnTo>
                  <a:lnTo>
                    <a:pt x="84" y="168"/>
                  </a:lnTo>
                  <a:lnTo>
                    <a:pt x="66" y="186"/>
                  </a:lnTo>
                  <a:lnTo>
                    <a:pt x="42" y="216"/>
                  </a:lnTo>
                  <a:lnTo>
                    <a:pt x="42" y="240"/>
                  </a:lnTo>
                  <a:lnTo>
                    <a:pt x="30" y="270"/>
                  </a:lnTo>
                  <a:lnTo>
                    <a:pt x="12" y="295"/>
                  </a:lnTo>
                  <a:lnTo>
                    <a:pt x="18" y="325"/>
                  </a:lnTo>
                  <a:lnTo>
                    <a:pt x="0" y="349"/>
                  </a:lnTo>
                  <a:lnTo>
                    <a:pt x="18" y="391"/>
                  </a:lnTo>
                  <a:lnTo>
                    <a:pt x="48" y="403"/>
                  </a:lnTo>
                  <a:lnTo>
                    <a:pt x="54" y="415"/>
                  </a:lnTo>
                  <a:lnTo>
                    <a:pt x="72" y="421"/>
                  </a:lnTo>
                  <a:lnTo>
                    <a:pt x="120" y="427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1" name="Freeform 60">
              <a:extLst>
                <a:ext uri="{FF2B5EF4-FFF2-40B4-BE49-F238E27FC236}">
                  <a16:creationId xmlns:a16="http://schemas.microsoft.com/office/drawing/2014/main" id="{D09A2DFE-06D3-8D4D-97E6-D8D858DF6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125" y="4953000"/>
              <a:ext cx="166688" cy="346075"/>
            </a:xfrm>
            <a:custGeom>
              <a:avLst/>
              <a:gdLst>
                <a:gd name="T0" fmla="*/ 2147483646 w 126"/>
                <a:gd name="T1" fmla="*/ 2147483646 h 265"/>
                <a:gd name="T2" fmla="*/ 0 w 126"/>
                <a:gd name="T3" fmla="*/ 2147483646 h 265"/>
                <a:gd name="T4" fmla="*/ 2147483646 w 126"/>
                <a:gd name="T5" fmla="*/ 2147483646 h 265"/>
                <a:gd name="T6" fmla="*/ 2147483646 w 126"/>
                <a:gd name="T7" fmla="*/ 2147483646 h 265"/>
                <a:gd name="T8" fmla="*/ 2147483646 w 126"/>
                <a:gd name="T9" fmla="*/ 2147483646 h 265"/>
                <a:gd name="T10" fmla="*/ 2147483646 w 126"/>
                <a:gd name="T11" fmla="*/ 2147483646 h 265"/>
                <a:gd name="T12" fmla="*/ 2147483646 w 126"/>
                <a:gd name="T13" fmla="*/ 2147483646 h 265"/>
                <a:gd name="T14" fmla="*/ 2147483646 w 126"/>
                <a:gd name="T15" fmla="*/ 2147483646 h 265"/>
                <a:gd name="T16" fmla="*/ 2147483646 w 126"/>
                <a:gd name="T17" fmla="*/ 0 h 265"/>
                <a:gd name="T18" fmla="*/ 2147483646 w 126"/>
                <a:gd name="T19" fmla="*/ 2147483646 h 265"/>
                <a:gd name="T20" fmla="*/ 2147483646 w 126"/>
                <a:gd name="T21" fmla="*/ 2147483646 h 265"/>
                <a:gd name="T22" fmla="*/ 2147483646 w 126"/>
                <a:gd name="T23" fmla="*/ 2147483646 h 265"/>
                <a:gd name="T24" fmla="*/ 2147483646 w 126"/>
                <a:gd name="T25" fmla="*/ 2147483646 h 265"/>
                <a:gd name="T26" fmla="*/ 2147483646 w 126"/>
                <a:gd name="T27" fmla="*/ 2147483646 h 265"/>
                <a:gd name="T28" fmla="*/ 2147483646 w 126"/>
                <a:gd name="T29" fmla="*/ 2147483646 h 265"/>
                <a:gd name="T30" fmla="*/ 2147483646 w 126"/>
                <a:gd name="T31" fmla="*/ 2147483646 h 265"/>
                <a:gd name="T32" fmla="*/ 2147483646 w 126"/>
                <a:gd name="T33" fmla="*/ 2147483646 h 2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6" h="265">
                  <a:moveTo>
                    <a:pt x="6" y="217"/>
                  </a:moveTo>
                  <a:lnTo>
                    <a:pt x="0" y="193"/>
                  </a:lnTo>
                  <a:lnTo>
                    <a:pt x="12" y="169"/>
                  </a:lnTo>
                  <a:lnTo>
                    <a:pt x="24" y="139"/>
                  </a:lnTo>
                  <a:lnTo>
                    <a:pt x="12" y="91"/>
                  </a:lnTo>
                  <a:lnTo>
                    <a:pt x="30" y="78"/>
                  </a:lnTo>
                  <a:lnTo>
                    <a:pt x="54" y="60"/>
                  </a:lnTo>
                  <a:lnTo>
                    <a:pt x="78" y="24"/>
                  </a:lnTo>
                  <a:lnTo>
                    <a:pt x="108" y="0"/>
                  </a:lnTo>
                  <a:lnTo>
                    <a:pt x="126" y="24"/>
                  </a:lnTo>
                  <a:lnTo>
                    <a:pt x="126" y="66"/>
                  </a:lnTo>
                  <a:lnTo>
                    <a:pt x="126" y="91"/>
                  </a:lnTo>
                  <a:lnTo>
                    <a:pt x="78" y="253"/>
                  </a:lnTo>
                  <a:lnTo>
                    <a:pt x="54" y="259"/>
                  </a:lnTo>
                  <a:lnTo>
                    <a:pt x="30" y="265"/>
                  </a:lnTo>
                  <a:lnTo>
                    <a:pt x="6" y="247"/>
                  </a:lnTo>
                  <a:lnTo>
                    <a:pt x="6" y="217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2" name="Freeform 61">
              <a:extLst>
                <a:ext uri="{FF2B5EF4-FFF2-40B4-BE49-F238E27FC236}">
                  <a16:creationId xmlns:a16="http://schemas.microsoft.com/office/drawing/2014/main" id="{E58F67BD-A3BD-E745-8ABF-9A3162C63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0288" y="5749925"/>
              <a:ext cx="179387" cy="204788"/>
            </a:xfrm>
            <a:custGeom>
              <a:avLst/>
              <a:gdLst>
                <a:gd name="T0" fmla="*/ 0 w 138"/>
                <a:gd name="T1" fmla="*/ 2147483646 h 157"/>
                <a:gd name="T2" fmla="*/ 2147483646 w 138"/>
                <a:gd name="T3" fmla="*/ 2147483646 h 157"/>
                <a:gd name="T4" fmla="*/ 2147483646 w 138"/>
                <a:gd name="T5" fmla="*/ 2147483646 h 157"/>
                <a:gd name="T6" fmla="*/ 2147483646 w 138"/>
                <a:gd name="T7" fmla="*/ 2147483646 h 157"/>
                <a:gd name="T8" fmla="*/ 2147483646 w 138"/>
                <a:gd name="T9" fmla="*/ 2147483646 h 157"/>
                <a:gd name="T10" fmla="*/ 2147483646 w 138"/>
                <a:gd name="T11" fmla="*/ 2147483646 h 157"/>
                <a:gd name="T12" fmla="*/ 2147483646 w 138"/>
                <a:gd name="T13" fmla="*/ 0 h 157"/>
                <a:gd name="T14" fmla="*/ 2147483646 w 138"/>
                <a:gd name="T15" fmla="*/ 2147483646 h 157"/>
                <a:gd name="T16" fmla="*/ 2147483646 w 138"/>
                <a:gd name="T17" fmla="*/ 2147483646 h 157"/>
                <a:gd name="T18" fmla="*/ 2147483646 w 138"/>
                <a:gd name="T19" fmla="*/ 2147483646 h 157"/>
                <a:gd name="T20" fmla="*/ 2147483646 w 138"/>
                <a:gd name="T21" fmla="*/ 2147483646 h 157"/>
                <a:gd name="T22" fmla="*/ 2147483646 w 138"/>
                <a:gd name="T23" fmla="*/ 2147483646 h 157"/>
                <a:gd name="T24" fmla="*/ 2147483646 w 138"/>
                <a:gd name="T25" fmla="*/ 2147483646 h 157"/>
                <a:gd name="T26" fmla="*/ 2147483646 w 138"/>
                <a:gd name="T27" fmla="*/ 2147483646 h 157"/>
                <a:gd name="T28" fmla="*/ 2147483646 w 138"/>
                <a:gd name="T29" fmla="*/ 2147483646 h 157"/>
                <a:gd name="T30" fmla="*/ 2147483646 w 138"/>
                <a:gd name="T31" fmla="*/ 2147483646 h 157"/>
                <a:gd name="T32" fmla="*/ 2147483646 w 138"/>
                <a:gd name="T33" fmla="*/ 2147483646 h 157"/>
                <a:gd name="T34" fmla="*/ 0 w 138"/>
                <a:gd name="T35" fmla="*/ 2147483646 h 1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157">
                  <a:moveTo>
                    <a:pt x="0" y="133"/>
                  </a:moveTo>
                  <a:lnTo>
                    <a:pt x="18" y="97"/>
                  </a:lnTo>
                  <a:lnTo>
                    <a:pt x="30" y="79"/>
                  </a:lnTo>
                  <a:lnTo>
                    <a:pt x="66" y="60"/>
                  </a:lnTo>
                  <a:lnTo>
                    <a:pt x="78" y="54"/>
                  </a:lnTo>
                  <a:lnTo>
                    <a:pt x="90" y="30"/>
                  </a:lnTo>
                  <a:lnTo>
                    <a:pt x="102" y="0"/>
                  </a:lnTo>
                  <a:lnTo>
                    <a:pt x="114" y="12"/>
                  </a:lnTo>
                  <a:lnTo>
                    <a:pt x="138" y="18"/>
                  </a:lnTo>
                  <a:lnTo>
                    <a:pt x="138" y="36"/>
                  </a:lnTo>
                  <a:lnTo>
                    <a:pt x="114" y="54"/>
                  </a:lnTo>
                  <a:lnTo>
                    <a:pt x="102" y="67"/>
                  </a:lnTo>
                  <a:lnTo>
                    <a:pt x="78" y="91"/>
                  </a:lnTo>
                  <a:lnTo>
                    <a:pt x="72" y="115"/>
                  </a:lnTo>
                  <a:lnTo>
                    <a:pt x="66" y="151"/>
                  </a:lnTo>
                  <a:lnTo>
                    <a:pt x="36" y="157"/>
                  </a:lnTo>
                  <a:lnTo>
                    <a:pt x="18" y="151"/>
                  </a:lnTo>
                  <a:lnTo>
                    <a:pt x="0" y="133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3" name="Freeform 62">
              <a:extLst>
                <a:ext uri="{FF2B5EF4-FFF2-40B4-BE49-F238E27FC236}">
                  <a16:creationId xmlns:a16="http://schemas.microsoft.com/office/drawing/2014/main" id="{3BB265FA-F2EA-3747-A0AA-4285AB05D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5863" y="5565775"/>
              <a:ext cx="125412" cy="201613"/>
            </a:xfrm>
            <a:custGeom>
              <a:avLst/>
              <a:gdLst>
                <a:gd name="T0" fmla="*/ 2147483646 w 96"/>
                <a:gd name="T1" fmla="*/ 2147483646 h 156"/>
                <a:gd name="T2" fmla="*/ 2147483646 w 96"/>
                <a:gd name="T3" fmla="*/ 2147483646 h 156"/>
                <a:gd name="T4" fmla="*/ 2147483646 w 96"/>
                <a:gd name="T5" fmla="*/ 2147483646 h 156"/>
                <a:gd name="T6" fmla="*/ 0 w 96"/>
                <a:gd name="T7" fmla="*/ 0 h 156"/>
                <a:gd name="T8" fmla="*/ 2147483646 w 96"/>
                <a:gd name="T9" fmla="*/ 2147483646 h 156"/>
                <a:gd name="T10" fmla="*/ 2147483646 w 96"/>
                <a:gd name="T11" fmla="*/ 2147483646 h 156"/>
                <a:gd name="T12" fmla="*/ 2147483646 w 96"/>
                <a:gd name="T13" fmla="*/ 2147483646 h 156"/>
                <a:gd name="T14" fmla="*/ 2147483646 w 96"/>
                <a:gd name="T15" fmla="*/ 2147483646 h 156"/>
                <a:gd name="T16" fmla="*/ 2147483646 w 96"/>
                <a:gd name="T17" fmla="*/ 2147483646 h 156"/>
                <a:gd name="T18" fmla="*/ 2147483646 w 96"/>
                <a:gd name="T19" fmla="*/ 2147483646 h 156"/>
                <a:gd name="T20" fmla="*/ 2147483646 w 96"/>
                <a:gd name="T21" fmla="*/ 2147483646 h 156"/>
                <a:gd name="T22" fmla="*/ 2147483646 w 96"/>
                <a:gd name="T23" fmla="*/ 2147483646 h 156"/>
                <a:gd name="T24" fmla="*/ 2147483646 w 96"/>
                <a:gd name="T25" fmla="*/ 2147483646 h 156"/>
                <a:gd name="T26" fmla="*/ 2147483646 w 96"/>
                <a:gd name="T27" fmla="*/ 2147483646 h 156"/>
                <a:gd name="T28" fmla="*/ 2147483646 w 96"/>
                <a:gd name="T29" fmla="*/ 2147483646 h 156"/>
                <a:gd name="T30" fmla="*/ 2147483646 w 96"/>
                <a:gd name="T31" fmla="*/ 2147483646 h 156"/>
                <a:gd name="T32" fmla="*/ 2147483646 w 96"/>
                <a:gd name="T33" fmla="*/ 2147483646 h 156"/>
                <a:gd name="T34" fmla="*/ 2147483646 w 96"/>
                <a:gd name="T35" fmla="*/ 2147483646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6" h="156">
                  <a:moveTo>
                    <a:pt x="6" y="108"/>
                  </a:moveTo>
                  <a:lnTo>
                    <a:pt x="24" y="78"/>
                  </a:lnTo>
                  <a:lnTo>
                    <a:pt x="24" y="54"/>
                  </a:lnTo>
                  <a:lnTo>
                    <a:pt x="0" y="0"/>
                  </a:lnTo>
                  <a:lnTo>
                    <a:pt x="30" y="12"/>
                  </a:lnTo>
                  <a:lnTo>
                    <a:pt x="30" y="42"/>
                  </a:lnTo>
                  <a:lnTo>
                    <a:pt x="42" y="60"/>
                  </a:lnTo>
                  <a:lnTo>
                    <a:pt x="60" y="78"/>
                  </a:lnTo>
                  <a:lnTo>
                    <a:pt x="84" y="66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78" y="102"/>
                  </a:lnTo>
                  <a:lnTo>
                    <a:pt x="66" y="114"/>
                  </a:lnTo>
                  <a:lnTo>
                    <a:pt x="60" y="132"/>
                  </a:lnTo>
                  <a:lnTo>
                    <a:pt x="42" y="156"/>
                  </a:lnTo>
                  <a:lnTo>
                    <a:pt x="24" y="144"/>
                  </a:lnTo>
                  <a:lnTo>
                    <a:pt x="30" y="126"/>
                  </a:lnTo>
                  <a:lnTo>
                    <a:pt x="6" y="10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4" name="Freeform 63">
              <a:extLst>
                <a:ext uri="{FF2B5EF4-FFF2-40B4-BE49-F238E27FC236}">
                  <a16:creationId xmlns:a16="http://schemas.microsoft.com/office/drawing/2014/main" id="{444B4F39-175F-3F4E-83F4-8464F796A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138" y="4938713"/>
              <a:ext cx="989012" cy="750887"/>
            </a:xfrm>
            <a:custGeom>
              <a:avLst/>
              <a:gdLst>
                <a:gd name="T0" fmla="*/ 2147483646 w 757"/>
                <a:gd name="T1" fmla="*/ 2147483646 h 577"/>
                <a:gd name="T2" fmla="*/ 2147483646 w 757"/>
                <a:gd name="T3" fmla="*/ 2147483646 h 577"/>
                <a:gd name="T4" fmla="*/ 0 w 757"/>
                <a:gd name="T5" fmla="*/ 2147483646 h 577"/>
                <a:gd name="T6" fmla="*/ 2147483646 w 757"/>
                <a:gd name="T7" fmla="*/ 2147483646 h 577"/>
                <a:gd name="T8" fmla="*/ 2147483646 w 757"/>
                <a:gd name="T9" fmla="*/ 2147483646 h 577"/>
                <a:gd name="T10" fmla="*/ 2147483646 w 757"/>
                <a:gd name="T11" fmla="*/ 2147483646 h 577"/>
                <a:gd name="T12" fmla="*/ 2147483646 w 757"/>
                <a:gd name="T13" fmla="*/ 2147483646 h 577"/>
                <a:gd name="T14" fmla="*/ 2147483646 w 757"/>
                <a:gd name="T15" fmla="*/ 2147483646 h 577"/>
                <a:gd name="T16" fmla="*/ 2147483646 w 757"/>
                <a:gd name="T17" fmla="*/ 2147483646 h 577"/>
                <a:gd name="T18" fmla="*/ 2147483646 w 757"/>
                <a:gd name="T19" fmla="*/ 2147483646 h 577"/>
                <a:gd name="T20" fmla="*/ 2147483646 w 757"/>
                <a:gd name="T21" fmla="*/ 0 h 577"/>
                <a:gd name="T22" fmla="*/ 2147483646 w 757"/>
                <a:gd name="T23" fmla="*/ 2147483646 h 577"/>
                <a:gd name="T24" fmla="*/ 2147483646 w 757"/>
                <a:gd name="T25" fmla="*/ 2147483646 h 577"/>
                <a:gd name="T26" fmla="*/ 2147483646 w 757"/>
                <a:gd name="T27" fmla="*/ 2147483646 h 577"/>
                <a:gd name="T28" fmla="*/ 2147483646 w 757"/>
                <a:gd name="T29" fmla="*/ 2147483646 h 577"/>
                <a:gd name="T30" fmla="*/ 2147483646 w 757"/>
                <a:gd name="T31" fmla="*/ 2147483646 h 577"/>
                <a:gd name="T32" fmla="*/ 2147483646 w 757"/>
                <a:gd name="T33" fmla="*/ 2147483646 h 577"/>
                <a:gd name="T34" fmla="*/ 2147483646 w 757"/>
                <a:gd name="T35" fmla="*/ 2147483646 h 577"/>
                <a:gd name="T36" fmla="*/ 2147483646 w 757"/>
                <a:gd name="T37" fmla="*/ 2147483646 h 577"/>
                <a:gd name="T38" fmla="*/ 2147483646 w 757"/>
                <a:gd name="T39" fmla="*/ 2147483646 h 577"/>
                <a:gd name="T40" fmla="*/ 2147483646 w 757"/>
                <a:gd name="T41" fmla="*/ 2147483646 h 577"/>
                <a:gd name="T42" fmla="*/ 2147483646 w 757"/>
                <a:gd name="T43" fmla="*/ 2147483646 h 577"/>
                <a:gd name="T44" fmla="*/ 2147483646 w 757"/>
                <a:gd name="T45" fmla="*/ 2147483646 h 577"/>
                <a:gd name="T46" fmla="*/ 2147483646 w 757"/>
                <a:gd name="T47" fmla="*/ 2147483646 h 577"/>
                <a:gd name="T48" fmla="*/ 2147483646 w 757"/>
                <a:gd name="T49" fmla="*/ 2147483646 h 577"/>
                <a:gd name="T50" fmla="*/ 2147483646 w 757"/>
                <a:gd name="T51" fmla="*/ 2147483646 h 577"/>
                <a:gd name="T52" fmla="*/ 2147483646 w 757"/>
                <a:gd name="T53" fmla="*/ 2147483646 h 577"/>
                <a:gd name="T54" fmla="*/ 2147483646 w 757"/>
                <a:gd name="T55" fmla="*/ 2147483646 h 577"/>
                <a:gd name="T56" fmla="*/ 2147483646 w 757"/>
                <a:gd name="T57" fmla="*/ 2147483646 h 577"/>
                <a:gd name="T58" fmla="*/ 2147483646 w 757"/>
                <a:gd name="T59" fmla="*/ 2147483646 h 577"/>
                <a:gd name="T60" fmla="*/ 2147483646 w 757"/>
                <a:gd name="T61" fmla="*/ 2147483646 h 577"/>
                <a:gd name="T62" fmla="*/ 2147483646 w 757"/>
                <a:gd name="T63" fmla="*/ 2147483646 h 577"/>
                <a:gd name="T64" fmla="*/ 2147483646 w 757"/>
                <a:gd name="T65" fmla="*/ 2147483646 h 577"/>
                <a:gd name="T66" fmla="*/ 2147483646 w 757"/>
                <a:gd name="T67" fmla="*/ 2147483646 h 577"/>
                <a:gd name="T68" fmla="*/ 2147483646 w 757"/>
                <a:gd name="T69" fmla="*/ 2147483646 h 577"/>
                <a:gd name="T70" fmla="*/ 2147483646 w 757"/>
                <a:gd name="T71" fmla="*/ 2147483646 h 5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57" h="577">
                  <a:moveTo>
                    <a:pt x="30" y="463"/>
                  </a:moveTo>
                  <a:lnTo>
                    <a:pt x="36" y="415"/>
                  </a:lnTo>
                  <a:lnTo>
                    <a:pt x="30" y="385"/>
                  </a:lnTo>
                  <a:lnTo>
                    <a:pt x="6" y="307"/>
                  </a:lnTo>
                  <a:lnTo>
                    <a:pt x="6" y="283"/>
                  </a:lnTo>
                  <a:lnTo>
                    <a:pt x="0" y="247"/>
                  </a:lnTo>
                  <a:lnTo>
                    <a:pt x="6" y="217"/>
                  </a:lnTo>
                  <a:lnTo>
                    <a:pt x="30" y="193"/>
                  </a:lnTo>
                  <a:lnTo>
                    <a:pt x="78" y="175"/>
                  </a:lnTo>
                  <a:lnTo>
                    <a:pt x="114" y="151"/>
                  </a:lnTo>
                  <a:lnTo>
                    <a:pt x="144" y="145"/>
                  </a:lnTo>
                  <a:lnTo>
                    <a:pt x="156" y="109"/>
                  </a:lnTo>
                  <a:lnTo>
                    <a:pt x="180" y="97"/>
                  </a:lnTo>
                  <a:lnTo>
                    <a:pt x="204" y="90"/>
                  </a:lnTo>
                  <a:lnTo>
                    <a:pt x="240" y="60"/>
                  </a:lnTo>
                  <a:lnTo>
                    <a:pt x="264" y="48"/>
                  </a:lnTo>
                  <a:lnTo>
                    <a:pt x="282" y="60"/>
                  </a:lnTo>
                  <a:lnTo>
                    <a:pt x="300" y="66"/>
                  </a:lnTo>
                  <a:lnTo>
                    <a:pt x="312" y="42"/>
                  </a:lnTo>
                  <a:lnTo>
                    <a:pt x="330" y="24"/>
                  </a:lnTo>
                  <a:lnTo>
                    <a:pt x="360" y="18"/>
                  </a:lnTo>
                  <a:lnTo>
                    <a:pt x="372" y="0"/>
                  </a:lnTo>
                  <a:lnTo>
                    <a:pt x="396" y="6"/>
                  </a:lnTo>
                  <a:lnTo>
                    <a:pt x="438" y="12"/>
                  </a:lnTo>
                  <a:lnTo>
                    <a:pt x="432" y="36"/>
                  </a:lnTo>
                  <a:lnTo>
                    <a:pt x="420" y="66"/>
                  </a:lnTo>
                  <a:lnTo>
                    <a:pt x="438" y="78"/>
                  </a:lnTo>
                  <a:lnTo>
                    <a:pt x="468" y="78"/>
                  </a:lnTo>
                  <a:lnTo>
                    <a:pt x="492" y="115"/>
                  </a:lnTo>
                  <a:lnTo>
                    <a:pt x="510" y="109"/>
                  </a:lnTo>
                  <a:lnTo>
                    <a:pt x="540" y="90"/>
                  </a:lnTo>
                  <a:lnTo>
                    <a:pt x="540" y="30"/>
                  </a:lnTo>
                  <a:lnTo>
                    <a:pt x="564" y="0"/>
                  </a:lnTo>
                  <a:lnTo>
                    <a:pt x="576" y="42"/>
                  </a:lnTo>
                  <a:lnTo>
                    <a:pt x="582" y="54"/>
                  </a:lnTo>
                  <a:lnTo>
                    <a:pt x="594" y="60"/>
                  </a:lnTo>
                  <a:lnTo>
                    <a:pt x="612" y="121"/>
                  </a:lnTo>
                  <a:lnTo>
                    <a:pt x="642" y="151"/>
                  </a:lnTo>
                  <a:lnTo>
                    <a:pt x="678" y="163"/>
                  </a:lnTo>
                  <a:lnTo>
                    <a:pt x="690" y="199"/>
                  </a:lnTo>
                  <a:lnTo>
                    <a:pt x="708" y="211"/>
                  </a:lnTo>
                  <a:lnTo>
                    <a:pt x="714" y="241"/>
                  </a:lnTo>
                  <a:lnTo>
                    <a:pt x="751" y="265"/>
                  </a:lnTo>
                  <a:lnTo>
                    <a:pt x="751" y="289"/>
                  </a:lnTo>
                  <a:lnTo>
                    <a:pt x="757" y="325"/>
                  </a:lnTo>
                  <a:lnTo>
                    <a:pt x="757" y="379"/>
                  </a:lnTo>
                  <a:lnTo>
                    <a:pt x="714" y="469"/>
                  </a:lnTo>
                  <a:lnTo>
                    <a:pt x="696" y="523"/>
                  </a:lnTo>
                  <a:lnTo>
                    <a:pt x="696" y="547"/>
                  </a:lnTo>
                  <a:lnTo>
                    <a:pt x="684" y="547"/>
                  </a:lnTo>
                  <a:lnTo>
                    <a:pt x="660" y="559"/>
                  </a:lnTo>
                  <a:lnTo>
                    <a:pt x="636" y="577"/>
                  </a:lnTo>
                  <a:lnTo>
                    <a:pt x="618" y="577"/>
                  </a:lnTo>
                  <a:lnTo>
                    <a:pt x="594" y="559"/>
                  </a:lnTo>
                  <a:lnTo>
                    <a:pt x="576" y="571"/>
                  </a:lnTo>
                  <a:lnTo>
                    <a:pt x="534" y="553"/>
                  </a:lnTo>
                  <a:lnTo>
                    <a:pt x="498" y="535"/>
                  </a:lnTo>
                  <a:lnTo>
                    <a:pt x="480" y="505"/>
                  </a:lnTo>
                  <a:lnTo>
                    <a:pt x="468" y="481"/>
                  </a:lnTo>
                  <a:lnTo>
                    <a:pt x="444" y="487"/>
                  </a:lnTo>
                  <a:lnTo>
                    <a:pt x="420" y="463"/>
                  </a:lnTo>
                  <a:lnTo>
                    <a:pt x="378" y="421"/>
                  </a:lnTo>
                  <a:lnTo>
                    <a:pt x="312" y="409"/>
                  </a:lnTo>
                  <a:lnTo>
                    <a:pt x="264" y="415"/>
                  </a:lnTo>
                  <a:lnTo>
                    <a:pt x="204" y="433"/>
                  </a:lnTo>
                  <a:lnTo>
                    <a:pt x="198" y="451"/>
                  </a:lnTo>
                  <a:lnTo>
                    <a:pt x="162" y="457"/>
                  </a:lnTo>
                  <a:lnTo>
                    <a:pt x="138" y="457"/>
                  </a:lnTo>
                  <a:lnTo>
                    <a:pt x="120" y="475"/>
                  </a:lnTo>
                  <a:lnTo>
                    <a:pt x="84" y="487"/>
                  </a:lnTo>
                  <a:lnTo>
                    <a:pt x="60" y="487"/>
                  </a:lnTo>
                  <a:lnTo>
                    <a:pt x="30" y="463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5" name="Freeform 64">
              <a:extLst>
                <a:ext uri="{FF2B5EF4-FFF2-40B4-BE49-F238E27FC236}">
                  <a16:creationId xmlns:a16="http://schemas.microsoft.com/office/drawing/2014/main" id="{91FC8997-4062-E24A-94CE-84AFC45CA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5734050"/>
              <a:ext cx="87313" cy="119063"/>
            </a:xfrm>
            <a:custGeom>
              <a:avLst/>
              <a:gdLst>
                <a:gd name="T0" fmla="*/ 0 w 66"/>
                <a:gd name="T1" fmla="*/ 2147483646 h 91"/>
                <a:gd name="T2" fmla="*/ 2147483646 w 66"/>
                <a:gd name="T3" fmla="*/ 2147483646 h 91"/>
                <a:gd name="T4" fmla="*/ 2147483646 w 66"/>
                <a:gd name="T5" fmla="*/ 2147483646 h 91"/>
                <a:gd name="T6" fmla="*/ 2147483646 w 66"/>
                <a:gd name="T7" fmla="*/ 2147483646 h 91"/>
                <a:gd name="T8" fmla="*/ 2147483646 w 66"/>
                <a:gd name="T9" fmla="*/ 2147483646 h 91"/>
                <a:gd name="T10" fmla="*/ 2147483646 w 66"/>
                <a:gd name="T11" fmla="*/ 2147483646 h 91"/>
                <a:gd name="T12" fmla="*/ 2147483646 w 66"/>
                <a:gd name="T13" fmla="*/ 0 h 91"/>
                <a:gd name="T14" fmla="*/ 2147483646 w 66"/>
                <a:gd name="T15" fmla="*/ 2147483646 h 91"/>
                <a:gd name="T16" fmla="*/ 0 w 66"/>
                <a:gd name="T17" fmla="*/ 2147483646 h 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" h="91">
                  <a:moveTo>
                    <a:pt x="0" y="18"/>
                  </a:moveTo>
                  <a:lnTo>
                    <a:pt x="12" y="48"/>
                  </a:lnTo>
                  <a:lnTo>
                    <a:pt x="18" y="72"/>
                  </a:lnTo>
                  <a:lnTo>
                    <a:pt x="36" y="91"/>
                  </a:lnTo>
                  <a:lnTo>
                    <a:pt x="48" y="66"/>
                  </a:lnTo>
                  <a:lnTo>
                    <a:pt x="66" y="30"/>
                  </a:lnTo>
                  <a:lnTo>
                    <a:pt x="66" y="0"/>
                  </a:lnTo>
                  <a:lnTo>
                    <a:pt x="42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6" name="Freeform 65">
              <a:extLst>
                <a:ext uri="{FF2B5EF4-FFF2-40B4-BE49-F238E27FC236}">
                  <a16:creationId xmlns:a16="http://schemas.microsoft.com/office/drawing/2014/main" id="{8A26CA0A-6E42-0A44-BE44-33F2E6A23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9275" y="4525963"/>
              <a:ext cx="241300" cy="265112"/>
            </a:xfrm>
            <a:custGeom>
              <a:avLst/>
              <a:gdLst>
                <a:gd name="T0" fmla="*/ 0 w 31"/>
                <a:gd name="T1" fmla="*/ 0 h 34"/>
                <a:gd name="T2" fmla="*/ 2147483646 w 31"/>
                <a:gd name="T3" fmla="*/ 0 h 34"/>
                <a:gd name="T4" fmla="*/ 2147483646 w 31"/>
                <a:gd name="T5" fmla="*/ 2147483646 h 34"/>
                <a:gd name="T6" fmla="*/ 2147483646 w 31"/>
                <a:gd name="T7" fmla="*/ 2147483646 h 34"/>
                <a:gd name="T8" fmla="*/ 2147483646 w 31"/>
                <a:gd name="T9" fmla="*/ 2147483646 h 34"/>
                <a:gd name="T10" fmla="*/ 2147483646 w 31"/>
                <a:gd name="T11" fmla="*/ 2147483646 h 34"/>
                <a:gd name="T12" fmla="*/ 2147483646 w 31"/>
                <a:gd name="T13" fmla="*/ 2147483646 h 34"/>
                <a:gd name="T14" fmla="*/ 2147483646 w 31"/>
                <a:gd name="T15" fmla="*/ 2147483646 h 34"/>
                <a:gd name="T16" fmla="*/ 2147483646 w 31"/>
                <a:gd name="T17" fmla="*/ 2147483646 h 34"/>
                <a:gd name="T18" fmla="*/ 2147483646 w 31"/>
                <a:gd name="T19" fmla="*/ 2147483646 h 34"/>
                <a:gd name="T20" fmla="*/ 2147483646 w 31"/>
                <a:gd name="T21" fmla="*/ 2147483646 h 34"/>
                <a:gd name="T22" fmla="*/ 2147483646 w 31"/>
                <a:gd name="T23" fmla="*/ 2147483646 h 34"/>
                <a:gd name="T24" fmla="*/ 2147483646 w 31"/>
                <a:gd name="T25" fmla="*/ 2147483646 h 34"/>
                <a:gd name="T26" fmla="*/ 2147483646 w 31"/>
                <a:gd name="T27" fmla="*/ 2147483646 h 34"/>
                <a:gd name="T28" fmla="*/ 2147483646 w 31"/>
                <a:gd name="T29" fmla="*/ 2147483646 h 34"/>
                <a:gd name="T30" fmla="*/ 2147483646 w 31"/>
                <a:gd name="T31" fmla="*/ 2147483646 h 34"/>
                <a:gd name="T32" fmla="*/ 0 w 31"/>
                <a:gd name="T33" fmla="*/ 0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" h="34">
                  <a:moveTo>
                    <a:pt x="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7" y="13"/>
                    <a:pt x="6" y="12"/>
                  </a:cubicBezTo>
                  <a:cubicBezTo>
                    <a:pt x="4" y="11"/>
                    <a:pt x="1" y="8"/>
                    <a:pt x="1" y="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7" name="Freeform 66">
              <a:extLst>
                <a:ext uri="{FF2B5EF4-FFF2-40B4-BE49-F238E27FC236}">
                  <a16:creationId xmlns:a16="http://schemas.microsoft.com/office/drawing/2014/main" id="{E5D6B9FF-0E89-C441-8528-E0A8BA4025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491038"/>
              <a:ext cx="227013" cy="265112"/>
            </a:xfrm>
            <a:custGeom>
              <a:avLst/>
              <a:gdLst>
                <a:gd name="T0" fmla="*/ 2147483646 w 174"/>
                <a:gd name="T1" fmla="*/ 2147483646 h 204"/>
                <a:gd name="T2" fmla="*/ 0 w 174"/>
                <a:gd name="T3" fmla="*/ 2147483646 h 204"/>
                <a:gd name="T4" fmla="*/ 0 w 174"/>
                <a:gd name="T5" fmla="*/ 2147483646 h 204"/>
                <a:gd name="T6" fmla="*/ 2147483646 w 174"/>
                <a:gd name="T7" fmla="*/ 2147483646 h 204"/>
                <a:gd name="T8" fmla="*/ 2147483646 w 174"/>
                <a:gd name="T9" fmla="*/ 2147483646 h 204"/>
                <a:gd name="T10" fmla="*/ 2147483646 w 174"/>
                <a:gd name="T11" fmla="*/ 2147483646 h 204"/>
                <a:gd name="T12" fmla="*/ 2147483646 w 174"/>
                <a:gd name="T13" fmla="*/ 2147483646 h 204"/>
                <a:gd name="T14" fmla="*/ 2147483646 w 174"/>
                <a:gd name="T15" fmla="*/ 0 h 204"/>
                <a:gd name="T16" fmla="*/ 2147483646 w 174"/>
                <a:gd name="T17" fmla="*/ 2147483646 h 204"/>
                <a:gd name="T18" fmla="*/ 2147483646 w 174"/>
                <a:gd name="T19" fmla="*/ 2147483646 h 204"/>
                <a:gd name="T20" fmla="*/ 2147483646 w 174"/>
                <a:gd name="T21" fmla="*/ 2147483646 h 204"/>
                <a:gd name="T22" fmla="*/ 2147483646 w 174"/>
                <a:gd name="T23" fmla="*/ 2147483646 h 204"/>
                <a:gd name="T24" fmla="*/ 2147483646 w 174"/>
                <a:gd name="T25" fmla="*/ 2147483646 h 204"/>
                <a:gd name="T26" fmla="*/ 2147483646 w 174"/>
                <a:gd name="T27" fmla="*/ 2147483646 h 204"/>
                <a:gd name="T28" fmla="*/ 2147483646 w 174"/>
                <a:gd name="T29" fmla="*/ 2147483646 h 204"/>
                <a:gd name="T30" fmla="*/ 2147483646 w 174"/>
                <a:gd name="T31" fmla="*/ 2147483646 h 204"/>
                <a:gd name="T32" fmla="*/ 2147483646 w 174"/>
                <a:gd name="T33" fmla="*/ 2147483646 h 204"/>
                <a:gd name="T34" fmla="*/ 2147483646 w 174"/>
                <a:gd name="T35" fmla="*/ 2147483646 h 204"/>
                <a:gd name="T36" fmla="*/ 2147483646 w 174"/>
                <a:gd name="T37" fmla="*/ 2147483646 h 204"/>
                <a:gd name="T38" fmla="*/ 2147483646 w 174"/>
                <a:gd name="T39" fmla="*/ 2147483646 h 204"/>
                <a:gd name="T40" fmla="*/ 2147483646 w 174"/>
                <a:gd name="T41" fmla="*/ 2147483646 h 204"/>
                <a:gd name="T42" fmla="*/ 2147483646 w 174"/>
                <a:gd name="T43" fmla="*/ 2147483646 h 204"/>
                <a:gd name="T44" fmla="*/ 2147483646 w 174"/>
                <a:gd name="T45" fmla="*/ 2147483646 h 204"/>
                <a:gd name="T46" fmla="*/ 2147483646 w 174"/>
                <a:gd name="T47" fmla="*/ 2147483646 h 20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74" h="204">
                  <a:moveTo>
                    <a:pt x="12" y="168"/>
                  </a:moveTo>
                  <a:lnTo>
                    <a:pt x="0" y="144"/>
                  </a:lnTo>
                  <a:lnTo>
                    <a:pt x="0" y="108"/>
                  </a:lnTo>
                  <a:lnTo>
                    <a:pt x="12" y="90"/>
                  </a:lnTo>
                  <a:lnTo>
                    <a:pt x="36" y="84"/>
                  </a:lnTo>
                  <a:lnTo>
                    <a:pt x="60" y="66"/>
                  </a:lnTo>
                  <a:lnTo>
                    <a:pt x="96" y="24"/>
                  </a:lnTo>
                  <a:lnTo>
                    <a:pt x="138" y="0"/>
                  </a:lnTo>
                  <a:lnTo>
                    <a:pt x="162" y="12"/>
                  </a:lnTo>
                  <a:lnTo>
                    <a:pt x="174" y="30"/>
                  </a:lnTo>
                  <a:lnTo>
                    <a:pt x="156" y="48"/>
                  </a:lnTo>
                  <a:lnTo>
                    <a:pt x="150" y="66"/>
                  </a:lnTo>
                  <a:lnTo>
                    <a:pt x="156" y="90"/>
                  </a:lnTo>
                  <a:lnTo>
                    <a:pt x="174" y="108"/>
                  </a:lnTo>
                  <a:lnTo>
                    <a:pt x="156" y="120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6" y="168"/>
                  </a:lnTo>
                  <a:lnTo>
                    <a:pt x="114" y="198"/>
                  </a:lnTo>
                  <a:lnTo>
                    <a:pt x="90" y="204"/>
                  </a:lnTo>
                  <a:lnTo>
                    <a:pt x="72" y="192"/>
                  </a:lnTo>
                  <a:lnTo>
                    <a:pt x="42" y="192"/>
                  </a:lnTo>
                  <a:lnTo>
                    <a:pt x="24" y="192"/>
                  </a:lnTo>
                  <a:lnTo>
                    <a:pt x="12" y="16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8" name="Freeform 67">
              <a:extLst>
                <a:ext uri="{FF2B5EF4-FFF2-40B4-BE49-F238E27FC236}">
                  <a16:creationId xmlns:a16="http://schemas.microsoft.com/office/drawing/2014/main" id="{8BD9B0C9-B206-EA4F-8B63-69D129C5A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6488" y="4618038"/>
              <a:ext cx="141287" cy="173037"/>
            </a:xfrm>
            <a:custGeom>
              <a:avLst/>
              <a:gdLst>
                <a:gd name="T0" fmla="*/ 2147483646 w 108"/>
                <a:gd name="T1" fmla="*/ 2147483646 h 132"/>
                <a:gd name="T2" fmla="*/ 2147483646 w 108"/>
                <a:gd name="T3" fmla="*/ 2147483646 h 132"/>
                <a:gd name="T4" fmla="*/ 0 w 108"/>
                <a:gd name="T5" fmla="*/ 2147483646 h 132"/>
                <a:gd name="T6" fmla="*/ 2147483646 w 108"/>
                <a:gd name="T7" fmla="*/ 2147483646 h 132"/>
                <a:gd name="T8" fmla="*/ 2147483646 w 108"/>
                <a:gd name="T9" fmla="*/ 2147483646 h 132"/>
                <a:gd name="T10" fmla="*/ 2147483646 w 108"/>
                <a:gd name="T11" fmla="*/ 2147483646 h 132"/>
                <a:gd name="T12" fmla="*/ 2147483646 w 108"/>
                <a:gd name="T13" fmla="*/ 2147483646 h 132"/>
                <a:gd name="T14" fmla="*/ 2147483646 w 108"/>
                <a:gd name="T15" fmla="*/ 0 h 132"/>
                <a:gd name="T16" fmla="*/ 2147483646 w 108"/>
                <a:gd name="T17" fmla="*/ 2147483646 h 132"/>
                <a:gd name="T18" fmla="*/ 2147483646 w 108"/>
                <a:gd name="T19" fmla="*/ 2147483646 h 132"/>
                <a:gd name="T20" fmla="*/ 2147483646 w 108"/>
                <a:gd name="T21" fmla="*/ 2147483646 h 132"/>
                <a:gd name="T22" fmla="*/ 2147483646 w 108"/>
                <a:gd name="T23" fmla="*/ 2147483646 h 132"/>
                <a:gd name="T24" fmla="*/ 2147483646 w 108"/>
                <a:gd name="T25" fmla="*/ 2147483646 h 132"/>
                <a:gd name="T26" fmla="*/ 2147483646 w 108"/>
                <a:gd name="T27" fmla="*/ 2147483646 h 132"/>
                <a:gd name="T28" fmla="*/ 2147483646 w 108"/>
                <a:gd name="T29" fmla="*/ 2147483646 h 132"/>
                <a:gd name="T30" fmla="*/ 2147483646 w 108"/>
                <a:gd name="T31" fmla="*/ 2147483646 h 132"/>
                <a:gd name="T32" fmla="*/ 2147483646 w 108"/>
                <a:gd name="T33" fmla="*/ 2147483646 h 132"/>
                <a:gd name="T34" fmla="*/ 2147483646 w 108"/>
                <a:gd name="T35" fmla="*/ 2147483646 h 132"/>
                <a:gd name="T36" fmla="*/ 2147483646 w 108"/>
                <a:gd name="T37" fmla="*/ 2147483646 h 132"/>
                <a:gd name="T38" fmla="*/ 2147483646 w 108"/>
                <a:gd name="T39" fmla="*/ 2147483646 h 132"/>
                <a:gd name="T40" fmla="*/ 2147483646 w 108"/>
                <a:gd name="T41" fmla="*/ 2147483646 h 132"/>
                <a:gd name="T42" fmla="*/ 2147483646 w 108"/>
                <a:gd name="T43" fmla="*/ 2147483646 h 132"/>
                <a:gd name="T44" fmla="*/ 2147483646 w 108"/>
                <a:gd name="T45" fmla="*/ 2147483646 h 132"/>
                <a:gd name="T46" fmla="*/ 2147483646 w 108"/>
                <a:gd name="T47" fmla="*/ 2147483646 h 13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8" h="132">
                  <a:moveTo>
                    <a:pt x="12" y="126"/>
                  </a:moveTo>
                  <a:lnTo>
                    <a:pt x="12" y="108"/>
                  </a:lnTo>
                  <a:lnTo>
                    <a:pt x="0" y="84"/>
                  </a:lnTo>
                  <a:lnTo>
                    <a:pt x="6" y="66"/>
                  </a:lnTo>
                  <a:lnTo>
                    <a:pt x="24" y="24"/>
                  </a:lnTo>
                  <a:lnTo>
                    <a:pt x="36" y="12"/>
                  </a:lnTo>
                  <a:lnTo>
                    <a:pt x="66" y="6"/>
                  </a:lnTo>
                  <a:lnTo>
                    <a:pt x="108" y="0"/>
                  </a:lnTo>
                  <a:lnTo>
                    <a:pt x="108" y="12"/>
                  </a:lnTo>
                  <a:lnTo>
                    <a:pt x="90" y="12"/>
                  </a:lnTo>
                  <a:lnTo>
                    <a:pt x="54" y="24"/>
                  </a:lnTo>
                  <a:lnTo>
                    <a:pt x="42" y="42"/>
                  </a:lnTo>
                  <a:lnTo>
                    <a:pt x="84" y="42"/>
                  </a:lnTo>
                  <a:lnTo>
                    <a:pt x="90" y="60"/>
                  </a:lnTo>
                  <a:lnTo>
                    <a:pt x="78" y="66"/>
                  </a:lnTo>
                  <a:lnTo>
                    <a:pt x="66" y="78"/>
                  </a:lnTo>
                  <a:lnTo>
                    <a:pt x="90" y="102"/>
                  </a:lnTo>
                  <a:lnTo>
                    <a:pt x="96" y="126"/>
                  </a:lnTo>
                  <a:lnTo>
                    <a:pt x="72" y="126"/>
                  </a:lnTo>
                  <a:lnTo>
                    <a:pt x="54" y="108"/>
                  </a:lnTo>
                  <a:lnTo>
                    <a:pt x="36" y="84"/>
                  </a:lnTo>
                  <a:lnTo>
                    <a:pt x="36" y="114"/>
                  </a:lnTo>
                  <a:lnTo>
                    <a:pt x="36" y="132"/>
                  </a:lnTo>
                  <a:lnTo>
                    <a:pt x="12" y="12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9" name="Freeform 68">
              <a:extLst>
                <a:ext uri="{FF2B5EF4-FFF2-40B4-BE49-F238E27FC236}">
                  <a16:creationId xmlns:a16="http://schemas.microsoft.com/office/drawing/2014/main" id="{5629D481-4165-8845-8D42-8AA178793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5813" y="4814888"/>
              <a:ext cx="265112" cy="60325"/>
            </a:xfrm>
            <a:custGeom>
              <a:avLst/>
              <a:gdLst>
                <a:gd name="T0" fmla="*/ 0 w 34"/>
                <a:gd name="T1" fmla="*/ 2147483646 h 8"/>
                <a:gd name="T2" fmla="*/ 2147483646 w 34"/>
                <a:gd name="T3" fmla="*/ 0 h 8"/>
                <a:gd name="T4" fmla="*/ 2147483646 w 34"/>
                <a:gd name="T5" fmla="*/ 0 h 8"/>
                <a:gd name="T6" fmla="*/ 2147483646 w 34"/>
                <a:gd name="T7" fmla="*/ 2147483646 h 8"/>
                <a:gd name="T8" fmla="*/ 2147483646 w 34"/>
                <a:gd name="T9" fmla="*/ 2147483646 h 8"/>
                <a:gd name="T10" fmla="*/ 2147483646 w 34"/>
                <a:gd name="T11" fmla="*/ 2147483646 h 8"/>
                <a:gd name="T12" fmla="*/ 2147483646 w 34"/>
                <a:gd name="T13" fmla="*/ 2147483646 h 8"/>
                <a:gd name="T14" fmla="*/ 2147483646 w 34"/>
                <a:gd name="T15" fmla="*/ 2147483646 h 8"/>
                <a:gd name="T16" fmla="*/ 2147483646 w 34"/>
                <a:gd name="T17" fmla="*/ 2147483646 h 8"/>
                <a:gd name="T18" fmla="*/ 2147483646 w 34"/>
                <a:gd name="T19" fmla="*/ 2147483646 h 8"/>
                <a:gd name="T20" fmla="*/ 0 w 34"/>
                <a:gd name="T21" fmla="*/ 2147483646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" h="8">
                  <a:moveTo>
                    <a:pt x="0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0" y="4"/>
                    <a:pt x="8" y="4"/>
                  </a:cubicBezTo>
                  <a:cubicBezTo>
                    <a:pt x="7" y="3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0" name="Freeform 69">
              <a:extLst>
                <a:ext uri="{FF2B5EF4-FFF2-40B4-BE49-F238E27FC236}">
                  <a16:creationId xmlns:a16="http://schemas.microsoft.com/office/drawing/2014/main" id="{F8715040-2E65-E944-8313-DAF089C27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938" y="3178175"/>
              <a:ext cx="158750" cy="179388"/>
            </a:xfrm>
            <a:custGeom>
              <a:avLst/>
              <a:gdLst>
                <a:gd name="T0" fmla="*/ 0 w 120"/>
                <a:gd name="T1" fmla="*/ 2147483646 h 138"/>
                <a:gd name="T2" fmla="*/ 0 w 120"/>
                <a:gd name="T3" fmla="*/ 2147483646 h 138"/>
                <a:gd name="T4" fmla="*/ 2147483646 w 120"/>
                <a:gd name="T5" fmla="*/ 2147483646 h 138"/>
                <a:gd name="T6" fmla="*/ 2147483646 w 120"/>
                <a:gd name="T7" fmla="*/ 2147483646 h 138"/>
                <a:gd name="T8" fmla="*/ 2147483646 w 120"/>
                <a:gd name="T9" fmla="*/ 0 h 138"/>
                <a:gd name="T10" fmla="*/ 2147483646 w 120"/>
                <a:gd name="T11" fmla="*/ 2147483646 h 138"/>
                <a:gd name="T12" fmla="*/ 2147483646 w 120"/>
                <a:gd name="T13" fmla="*/ 2147483646 h 138"/>
                <a:gd name="T14" fmla="*/ 2147483646 w 120"/>
                <a:gd name="T15" fmla="*/ 2147483646 h 138"/>
                <a:gd name="T16" fmla="*/ 2147483646 w 120"/>
                <a:gd name="T17" fmla="*/ 2147483646 h 138"/>
                <a:gd name="T18" fmla="*/ 2147483646 w 120"/>
                <a:gd name="T19" fmla="*/ 2147483646 h 138"/>
                <a:gd name="T20" fmla="*/ 2147483646 w 120"/>
                <a:gd name="T21" fmla="*/ 2147483646 h 138"/>
                <a:gd name="T22" fmla="*/ 2147483646 w 120"/>
                <a:gd name="T23" fmla="*/ 2147483646 h 138"/>
                <a:gd name="T24" fmla="*/ 2147483646 w 120"/>
                <a:gd name="T25" fmla="*/ 2147483646 h 138"/>
                <a:gd name="T26" fmla="*/ 2147483646 w 120"/>
                <a:gd name="T27" fmla="*/ 2147483646 h 138"/>
                <a:gd name="T28" fmla="*/ 2147483646 w 120"/>
                <a:gd name="T29" fmla="*/ 2147483646 h 138"/>
                <a:gd name="T30" fmla="*/ 2147483646 w 120"/>
                <a:gd name="T31" fmla="*/ 2147483646 h 138"/>
                <a:gd name="T32" fmla="*/ 0 w 120"/>
                <a:gd name="T33" fmla="*/ 2147483646 h 1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0" h="138">
                  <a:moveTo>
                    <a:pt x="0" y="114"/>
                  </a:moveTo>
                  <a:lnTo>
                    <a:pt x="0" y="90"/>
                  </a:lnTo>
                  <a:lnTo>
                    <a:pt x="6" y="72"/>
                  </a:lnTo>
                  <a:lnTo>
                    <a:pt x="36" y="24"/>
                  </a:lnTo>
                  <a:lnTo>
                    <a:pt x="66" y="0"/>
                  </a:lnTo>
                  <a:lnTo>
                    <a:pt x="66" y="18"/>
                  </a:lnTo>
                  <a:lnTo>
                    <a:pt x="54" y="42"/>
                  </a:lnTo>
                  <a:lnTo>
                    <a:pt x="60" y="54"/>
                  </a:lnTo>
                  <a:lnTo>
                    <a:pt x="108" y="78"/>
                  </a:lnTo>
                  <a:lnTo>
                    <a:pt x="120" y="108"/>
                  </a:lnTo>
                  <a:lnTo>
                    <a:pt x="120" y="132"/>
                  </a:lnTo>
                  <a:lnTo>
                    <a:pt x="96" y="138"/>
                  </a:lnTo>
                  <a:lnTo>
                    <a:pt x="84" y="120"/>
                  </a:lnTo>
                  <a:lnTo>
                    <a:pt x="66" y="126"/>
                  </a:lnTo>
                  <a:lnTo>
                    <a:pt x="48" y="114"/>
                  </a:lnTo>
                  <a:lnTo>
                    <a:pt x="18" y="108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1" name="Freeform 70">
              <a:extLst>
                <a:ext uri="{FF2B5EF4-FFF2-40B4-BE49-F238E27FC236}">
                  <a16:creationId xmlns:a16="http://schemas.microsoft.com/office/drawing/2014/main" id="{E28BC49D-8613-FB4E-B14D-1B91E3763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475" y="4084638"/>
              <a:ext cx="276225" cy="77787"/>
            </a:xfrm>
            <a:custGeom>
              <a:avLst/>
              <a:gdLst>
                <a:gd name="T0" fmla="*/ 2147483646 w 35"/>
                <a:gd name="T1" fmla="*/ 2147483646 h 10"/>
                <a:gd name="T2" fmla="*/ 2147483646 w 35"/>
                <a:gd name="T3" fmla="*/ 0 h 10"/>
                <a:gd name="T4" fmla="*/ 2147483646 w 35"/>
                <a:gd name="T5" fmla="*/ 0 h 10"/>
                <a:gd name="T6" fmla="*/ 2147483646 w 35"/>
                <a:gd name="T7" fmla="*/ 2147483646 h 10"/>
                <a:gd name="T8" fmla="*/ 2147483646 w 35"/>
                <a:gd name="T9" fmla="*/ 2147483646 h 10"/>
                <a:gd name="T10" fmla="*/ 2147483646 w 35"/>
                <a:gd name="T11" fmla="*/ 2147483646 h 10"/>
                <a:gd name="T12" fmla="*/ 2147483646 w 35"/>
                <a:gd name="T13" fmla="*/ 2147483646 h 10"/>
                <a:gd name="T14" fmla="*/ 2147483646 w 35"/>
                <a:gd name="T15" fmla="*/ 2147483646 h 10"/>
                <a:gd name="T16" fmla="*/ 2147483646 w 35"/>
                <a:gd name="T17" fmla="*/ 2147483646 h 10"/>
                <a:gd name="T18" fmla="*/ 2147483646 w 35"/>
                <a:gd name="T19" fmla="*/ 2147483646 h 10"/>
                <a:gd name="T20" fmla="*/ 2147483646 w 35"/>
                <a:gd name="T21" fmla="*/ 2147483646 h 10"/>
                <a:gd name="T22" fmla="*/ 2147483646 w 35"/>
                <a:gd name="T23" fmla="*/ 2147483646 h 10"/>
                <a:gd name="T24" fmla="*/ 2147483646 w 35"/>
                <a:gd name="T25" fmla="*/ 2147483646 h 10"/>
                <a:gd name="T26" fmla="*/ 2147483646 w 35"/>
                <a:gd name="T27" fmla="*/ 2147483646 h 10"/>
                <a:gd name="T28" fmla="*/ 0 w 35"/>
                <a:gd name="T29" fmla="*/ 2147483646 h 10"/>
                <a:gd name="T30" fmla="*/ 2147483646 w 35"/>
                <a:gd name="T31" fmla="*/ 2147483646 h 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5" h="10">
                  <a:moveTo>
                    <a:pt x="2" y="1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7" y="5"/>
                    <a:pt x="28" y="6"/>
                  </a:cubicBezTo>
                  <a:cubicBezTo>
                    <a:pt x="30" y="7"/>
                    <a:pt x="33" y="7"/>
                    <a:pt x="33" y="7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10"/>
                    <a:pt x="33" y="10"/>
                  </a:cubicBezTo>
                  <a:cubicBezTo>
                    <a:pt x="31" y="10"/>
                    <a:pt x="25" y="10"/>
                    <a:pt x="25" y="1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2" name="Freeform 71">
              <a:extLst>
                <a:ext uri="{FF2B5EF4-FFF2-40B4-BE49-F238E27FC236}">
                  <a16:creationId xmlns:a16="http://schemas.microsoft.com/office/drawing/2014/main" id="{5F6FFAD6-B29A-4B40-B1E2-CB56C5148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2700" y="4170363"/>
              <a:ext cx="171450" cy="47625"/>
            </a:xfrm>
            <a:custGeom>
              <a:avLst/>
              <a:gdLst>
                <a:gd name="T0" fmla="*/ 2147483646 w 132"/>
                <a:gd name="T1" fmla="*/ 0 h 36"/>
                <a:gd name="T2" fmla="*/ 2147483646 w 132"/>
                <a:gd name="T3" fmla="*/ 2147483646 h 36"/>
                <a:gd name="T4" fmla="*/ 0 w 132"/>
                <a:gd name="T5" fmla="*/ 2147483646 h 36"/>
                <a:gd name="T6" fmla="*/ 2147483646 w 132"/>
                <a:gd name="T7" fmla="*/ 2147483646 h 36"/>
                <a:gd name="T8" fmla="*/ 2147483646 w 132"/>
                <a:gd name="T9" fmla="*/ 2147483646 h 36"/>
                <a:gd name="T10" fmla="*/ 2147483646 w 132"/>
                <a:gd name="T11" fmla="*/ 2147483646 h 36"/>
                <a:gd name="T12" fmla="*/ 2147483646 w 132"/>
                <a:gd name="T13" fmla="*/ 2147483646 h 36"/>
                <a:gd name="T14" fmla="*/ 2147483646 w 132"/>
                <a:gd name="T15" fmla="*/ 2147483646 h 36"/>
                <a:gd name="T16" fmla="*/ 2147483646 w 132"/>
                <a:gd name="T17" fmla="*/ 2147483646 h 36"/>
                <a:gd name="T18" fmla="*/ 2147483646 w 132"/>
                <a:gd name="T19" fmla="*/ 0 h 36"/>
                <a:gd name="T20" fmla="*/ 2147483646 w 132"/>
                <a:gd name="T21" fmla="*/ 0 h 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2" h="36">
                  <a:moveTo>
                    <a:pt x="24" y="0"/>
                  </a:moveTo>
                  <a:lnTo>
                    <a:pt x="24" y="12"/>
                  </a:lnTo>
                  <a:lnTo>
                    <a:pt x="0" y="18"/>
                  </a:lnTo>
                  <a:lnTo>
                    <a:pt x="30" y="30"/>
                  </a:lnTo>
                  <a:lnTo>
                    <a:pt x="42" y="36"/>
                  </a:lnTo>
                  <a:lnTo>
                    <a:pt x="66" y="36"/>
                  </a:lnTo>
                  <a:lnTo>
                    <a:pt x="84" y="24"/>
                  </a:lnTo>
                  <a:lnTo>
                    <a:pt x="132" y="30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3" name="Freeform 72">
              <a:extLst>
                <a:ext uri="{FF2B5EF4-FFF2-40B4-BE49-F238E27FC236}">
                  <a16:creationId xmlns:a16="http://schemas.microsoft.com/office/drawing/2014/main" id="{3F0CAB05-638D-094C-9C25-1960270D9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888" y="3643313"/>
              <a:ext cx="77787" cy="46037"/>
            </a:xfrm>
            <a:custGeom>
              <a:avLst/>
              <a:gdLst>
                <a:gd name="T0" fmla="*/ 0 w 60"/>
                <a:gd name="T1" fmla="*/ 2147483646 h 36"/>
                <a:gd name="T2" fmla="*/ 2147483646 w 60"/>
                <a:gd name="T3" fmla="*/ 0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2147483646 h 36"/>
                <a:gd name="T10" fmla="*/ 2147483646 w 60"/>
                <a:gd name="T11" fmla="*/ 2147483646 h 36"/>
                <a:gd name="T12" fmla="*/ 0 w 60"/>
                <a:gd name="T13" fmla="*/ 2147483646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" h="36">
                  <a:moveTo>
                    <a:pt x="0" y="12"/>
                  </a:moveTo>
                  <a:lnTo>
                    <a:pt x="36" y="0"/>
                  </a:lnTo>
                  <a:lnTo>
                    <a:pt x="60" y="6"/>
                  </a:lnTo>
                  <a:lnTo>
                    <a:pt x="60" y="18"/>
                  </a:lnTo>
                  <a:lnTo>
                    <a:pt x="54" y="36"/>
                  </a:lnTo>
                  <a:lnTo>
                    <a:pt x="3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4" name="Freeform 73">
              <a:extLst>
                <a:ext uri="{FF2B5EF4-FFF2-40B4-BE49-F238E27FC236}">
                  <a16:creationId xmlns:a16="http://schemas.microsoft.com/office/drawing/2014/main" id="{DC51EAE8-29D7-8D49-ACB2-47B82C655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7575" y="3554413"/>
              <a:ext cx="31750" cy="61912"/>
            </a:xfrm>
            <a:custGeom>
              <a:avLst/>
              <a:gdLst>
                <a:gd name="T0" fmla="*/ 0 w 24"/>
                <a:gd name="T1" fmla="*/ 2147483646 h 48"/>
                <a:gd name="T2" fmla="*/ 2147483646 w 24"/>
                <a:gd name="T3" fmla="*/ 2147483646 h 48"/>
                <a:gd name="T4" fmla="*/ 2147483646 w 24"/>
                <a:gd name="T5" fmla="*/ 0 h 48"/>
                <a:gd name="T6" fmla="*/ 2147483646 w 24"/>
                <a:gd name="T7" fmla="*/ 2147483646 h 48"/>
                <a:gd name="T8" fmla="*/ 2147483646 w 24"/>
                <a:gd name="T9" fmla="*/ 2147483646 h 48"/>
                <a:gd name="T10" fmla="*/ 0 w 24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48">
                  <a:moveTo>
                    <a:pt x="0" y="48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24" y="24"/>
                  </a:lnTo>
                  <a:lnTo>
                    <a:pt x="24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5" name="Freeform 74">
              <a:extLst>
                <a:ext uri="{FF2B5EF4-FFF2-40B4-BE49-F238E27FC236}">
                  <a16:creationId xmlns:a16="http://schemas.microsoft.com/office/drawing/2014/main" id="{326406A0-7F10-114E-A869-52EAD2B00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638" y="3490913"/>
              <a:ext cx="39687" cy="47625"/>
            </a:xfrm>
            <a:custGeom>
              <a:avLst/>
              <a:gdLst>
                <a:gd name="T0" fmla="*/ 0 w 30"/>
                <a:gd name="T1" fmla="*/ 2147483646 h 37"/>
                <a:gd name="T2" fmla="*/ 2147483646 w 30"/>
                <a:gd name="T3" fmla="*/ 0 h 37"/>
                <a:gd name="T4" fmla="*/ 2147483646 w 30"/>
                <a:gd name="T5" fmla="*/ 2147483646 h 37"/>
                <a:gd name="T6" fmla="*/ 2147483646 w 30"/>
                <a:gd name="T7" fmla="*/ 2147483646 h 37"/>
                <a:gd name="T8" fmla="*/ 0 w 30"/>
                <a:gd name="T9" fmla="*/ 2147483646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37">
                  <a:moveTo>
                    <a:pt x="0" y="12"/>
                  </a:moveTo>
                  <a:lnTo>
                    <a:pt x="24" y="0"/>
                  </a:lnTo>
                  <a:lnTo>
                    <a:pt x="30" y="24"/>
                  </a:lnTo>
                  <a:lnTo>
                    <a:pt x="24" y="37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6" name="Freeform 75">
              <a:extLst>
                <a:ext uri="{FF2B5EF4-FFF2-40B4-BE49-F238E27FC236}">
                  <a16:creationId xmlns:a16="http://schemas.microsoft.com/office/drawing/2014/main" id="{79F7B527-076F-D84B-9CE8-F356BABFC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8150" y="3667125"/>
              <a:ext cx="39688" cy="7938"/>
            </a:xfrm>
            <a:custGeom>
              <a:avLst/>
              <a:gdLst>
                <a:gd name="T0" fmla="*/ 2147483646 w 30"/>
                <a:gd name="T1" fmla="*/ 0 h 6"/>
                <a:gd name="T2" fmla="*/ 2147483646 w 30"/>
                <a:gd name="T3" fmla="*/ 0 h 6"/>
                <a:gd name="T4" fmla="*/ 0 w 30"/>
                <a:gd name="T5" fmla="*/ 2147483646 h 6"/>
                <a:gd name="T6" fmla="*/ 2147483646 w 30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" h="6">
                  <a:moveTo>
                    <a:pt x="24" y="0"/>
                  </a:moveTo>
                  <a:lnTo>
                    <a:pt x="30" y="0"/>
                  </a:lnTo>
                  <a:lnTo>
                    <a:pt x="0" y="6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7" name="Rectangle 76">
              <a:extLst>
                <a:ext uri="{FF2B5EF4-FFF2-40B4-BE49-F238E27FC236}">
                  <a16:creationId xmlns:a16="http://schemas.microsoft.com/office/drawing/2014/main" id="{704D9399-C15F-E245-A502-C83E43D0D1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8450" y="3898900"/>
              <a:ext cx="0" cy="3175"/>
            </a:xfrm>
            <a:prstGeom prst="rect">
              <a:avLst/>
            </a:prstGeom>
            <a:grp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dirty="0">
                <a:latin typeface="HelveticaNeue-UltraLight" panose="02000206000000020004" pitchFamily="50"/>
              </a:endParaRPr>
            </a:p>
          </p:txBody>
        </p:sp>
        <p:sp>
          <p:nvSpPr>
            <p:cNvPr id="48" name="Freeform 77">
              <a:extLst>
                <a:ext uri="{FF2B5EF4-FFF2-40B4-BE49-F238E27FC236}">
                  <a16:creationId xmlns:a16="http://schemas.microsoft.com/office/drawing/2014/main" id="{8B7A088A-E893-4147-890F-4616531E2A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9688" y="3517900"/>
              <a:ext cx="492125" cy="179388"/>
            </a:xfrm>
            <a:custGeom>
              <a:avLst/>
              <a:gdLst>
                <a:gd name="T0" fmla="*/ 2147483646 w 10616"/>
                <a:gd name="T1" fmla="*/ 2147483646 h 10000"/>
                <a:gd name="T2" fmla="*/ 2147483646 w 10616"/>
                <a:gd name="T3" fmla="*/ 2147483646 h 10000"/>
                <a:gd name="T4" fmla="*/ 2147483646 w 10616"/>
                <a:gd name="T5" fmla="*/ 2147483646 h 10000"/>
                <a:gd name="T6" fmla="*/ 2147483646 w 10616"/>
                <a:gd name="T7" fmla="*/ 2147483646 h 10000"/>
                <a:gd name="T8" fmla="*/ 2147483646 w 10616"/>
                <a:gd name="T9" fmla="*/ 2147483646 h 10000"/>
                <a:gd name="T10" fmla="*/ 2147483646 w 10616"/>
                <a:gd name="T11" fmla="*/ 2147483646 h 10000"/>
                <a:gd name="T12" fmla="*/ 2147483646 w 10616"/>
                <a:gd name="T13" fmla="*/ 2147483646 h 10000"/>
                <a:gd name="T14" fmla="*/ 2147483646 w 10616"/>
                <a:gd name="T15" fmla="*/ 2147483646 h 10000"/>
                <a:gd name="T16" fmla="*/ 2147483646 w 10616"/>
                <a:gd name="T17" fmla="*/ 2147483646 h 10000"/>
                <a:gd name="T18" fmla="*/ 2147483646 w 10616"/>
                <a:gd name="T19" fmla="*/ 2147483646 h 10000"/>
                <a:gd name="T20" fmla="*/ 2147483646 w 10616"/>
                <a:gd name="T21" fmla="*/ 2147483646 h 10000"/>
                <a:gd name="T22" fmla="*/ 2147483646 w 10616"/>
                <a:gd name="T23" fmla="*/ 2147483646 h 10000"/>
                <a:gd name="T24" fmla="*/ 2147483646 w 10616"/>
                <a:gd name="T25" fmla="*/ 0 h 10000"/>
                <a:gd name="T26" fmla="*/ 2147483646 w 10616"/>
                <a:gd name="T27" fmla="*/ 0 h 10000"/>
                <a:gd name="T28" fmla="*/ 2147483646 w 10616"/>
                <a:gd name="T29" fmla="*/ 2147483646 h 10000"/>
                <a:gd name="T30" fmla="*/ 2147483646 w 10616"/>
                <a:gd name="T31" fmla="*/ 2147483646 h 10000"/>
                <a:gd name="T32" fmla="*/ 2147483646 w 10616"/>
                <a:gd name="T33" fmla="*/ 2147483646 h 10000"/>
                <a:gd name="T34" fmla="*/ 2147483646 w 10616"/>
                <a:gd name="T35" fmla="*/ 2147483646 h 10000"/>
                <a:gd name="T36" fmla="*/ 2147483646 w 10616"/>
                <a:gd name="T37" fmla="*/ 2147483646 h 10000"/>
                <a:gd name="T38" fmla="*/ 2147483646 w 10616"/>
                <a:gd name="T39" fmla="*/ 0 h 10000"/>
                <a:gd name="T40" fmla="*/ 2147483646 w 10616"/>
                <a:gd name="T41" fmla="*/ 0 h 10000"/>
                <a:gd name="T42" fmla="*/ 2147483646 w 10616"/>
                <a:gd name="T43" fmla="*/ 0 h 10000"/>
                <a:gd name="T44" fmla="*/ 2147483646 w 10616"/>
                <a:gd name="T45" fmla="*/ 2147483646 h 10000"/>
                <a:gd name="T46" fmla="*/ 2147483646 w 10616"/>
                <a:gd name="T47" fmla="*/ 2147483646 h 10000"/>
                <a:gd name="T48" fmla="*/ 2147483646 w 10616"/>
                <a:gd name="T49" fmla="*/ 2147483646 h 10000"/>
                <a:gd name="T50" fmla="*/ 2147483646 w 10616"/>
                <a:gd name="T51" fmla="*/ 2147483646 h 10000"/>
                <a:gd name="T52" fmla="*/ 2147483646 w 10616"/>
                <a:gd name="T53" fmla="*/ 2147483646 h 10000"/>
                <a:gd name="T54" fmla="*/ 2147483646 w 10616"/>
                <a:gd name="T55" fmla="*/ 2147483646 h 10000"/>
                <a:gd name="T56" fmla="*/ 2147483646 w 10616"/>
                <a:gd name="T57" fmla="*/ 2147483646 h 10000"/>
                <a:gd name="T58" fmla="*/ 2147483646 w 10616"/>
                <a:gd name="T59" fmla="*/ 2147483646 h 10000"/>
                <a:gd name="T60" fmla="*/ 2147483646 w 10616"/>
                <a:gd name="T61" fmla="*/ 2147483646 h 10000"/>
                <a:gd name="T62" fmla="*/ 0 w 10616"/>
                <a:gd name="T63" fmla="*/ 2147483646 h 10000"/>
                <a:gd name="T64" fmla="*/ 2147483646 w 10616"/>
                <a:gd name="T65" fmla="*/ 2147483646 h 10000"/>
                <a:gd name="T66" fmla="*/ 2147483646 w 10616"/>
                <a:gd name="T67" fmla="*/ 2147483646 h 10000"/>
                <a:gd name="T68" fmla="*/ 2147483646 w 10616"/>
                <a:gd name="T69" fmla="*/ 2147483646 h 10000"/>
                <a:gd name="T70" fmla="*/ 2147483646 w 10616"/>
                <a:gd name="T71" fmla="*/ 2147483646 h 10000"/>
                <a:gd name="T72" fmla="*/ 2147483646 w 10616"/>
                <a:gd name="T73" fmla="*/ 2147483646 h 10000"/>
                <a:gd name="T74" fmla="*/ 2147483646 w 10616"/>
                <a:gd name="T75" fmla="*/ 2147483646 h 10000"/>
                <a:gd name="T76" fmla="*/ 2147483646 w 10616"/>
                <a:gd name="T77" fmla="*/ 2147483646 h 10000"/>
                <a:gd name="T78" fmla="*/ 2147483646 w 10616"/>
                <a:gd name="T79" fmla="*/ 2147483646 h 10000"/>
                <a:gd name="T80" fmla="*/ 2147483646 w 10616"/>
                <a:gd name="T81" fmla="*/ 2147483646 h 10000"/>
                <a:gd name="T82" fmla="*/ 2147483646 w 10616"/>
                <a:gd name="T83" fmla="*/ 2147483646 h 10000"/>
                <a:gd name="T84" fmla="*/ 2147483646 w 10616"/>
                <a:gd name="T85" fmla="*/ 2147483646 h 100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616" h="10000">
                  <a:moveTo>
                    <a:pt x="6379" y="8696"/>
                  </a:moveTo>
                  <a:lnTo>
                    <a:pt x="6718" y="9130"/>
                  </a:lnTo>
                  <a:lnTo>
                    <a:pt x="8582" y="8696"/>
                  </a:lnTo>
                  <a:lnTo>
                    <a:pt x="9430" y="8261"/>
                  </a:lnTo>
                  <a:lnTo>
                    <a:pt x="10277" y="7826"/>
                  </a:lnTo>
                  <a:lnTo>
                    <a:pt x="10616" y="8261"/>
                  </a:lnTo>
                  <a:cubicBezTo>
                    <a:pt x="10560" y="7826"/>
                    <a:pt x="10503" y="7392"/>
                    <a:pt x="10447" y="6957"/>
                  </a:cubicBezTo>
                  <a:lnTo>
                    <a:pt x="10447" y="3913"/>
                  </a:lnTo>
                  <a:cubicBezTo>
                    <a:pt x="10503" y="3768"/>
                    <a:pt x="10560" y="3623"/>
                    <a:pt x="10616" y="3478"/>
                  </a:cubicBezTo>
                  <a:lnTo>
                    <a:pt x="9938" y="1304"/>
                  </a:lnTo>
                  <a:lnTo>
                    <a:pt x="9599" y="435"/>
                  </a:lnTo>
                  <a:lnTo>
                    <a:pt x="9091" y="435"/>
                  </a:lnTo>
                  <a:cubicBezTo>
                    <a:pt x="9034" y="290"/>
                    <a:pt x="8978" y="145"/>
                    <a:pt x="8921" y="0"/>
                  </a:cubicBezTo>
                  <a:lnTo>
                    <a:pt x="8243" y="1304"/>
                  </a:lnTo>
                  <a:lnTo>
                    <a:pt x="7396" y="1304"/>
                  </a:lnTo>
                  <a:lnTo>
                    <a:pt x="7226" y="1304"/>
                  </a:lnTo>
                  <a:lnTo>
                    <a:pt x="6548" y="435"/>
                  </a:lnTo>
                  <a:lnTo>
                    <a:pt x="6040" y="0"/>
                  </a:lnTo>
                  <a:lnTo>
                    <a:pt x="4684" y="0"/>
                  </a:lnTo>
                  <a:lnTo>
                    <a:pt x="4345" y="0"/>
                  </a:lnTo>
                  <a:lnTo>
                    <a:pt x="3836" y="435"/>
                  </a:lnTo>
                  <a:lnTo>
                    <a:pt x="3497" y="1304"/>
                  </a:lnTo>
                  <a:lnTo>
                    <a:pt x="2650" y="1739"/>
                  </a:lnTo>
                  <a:cubicBezTo>
                    <a:pt x="2593" y="1594"/>
                    <a:pt x="2537" y="1449"/>
                    <a:pt x="2480" y="1304"/>
                  </a:cubicBezTo>
                  <a:lnTo>
                    <a:pt x="2311" y="1304"/>
                  </a:lnTo>
                  <a:lnTo>
                    <a:pt x="1972" y="2609"/>
                  </a:lnTo>
                  <a:cubicBezTo>
                    <a:pt x="1746" y="2609"/>
                    <a:pt x="1494" y="2631"/>
                    <a:pt x="1294" y="2609"/>
                  </a:cubicBezTo>
                  <a:cubicBezTo>
                    <a:pt x="1094" y="2587"/>
                    <a:pt x="883" y="2261"/>
                    <a:pt x="770" y="2478"/>
                  </a:cubicBezTo>
                  <a:cubicBezTo>
                    <a:pt x="657" y="2695"/>
                    <a:pt x="333" y="2962"/>
                    <a:pt x="205" y="3117"/>
                  </a:cubicBezTo>
                  <a:cubicBezTo>
                    <a:pt x="77" y="3272"/>
                    <a:pt x="0" y="3266"/>
                    <a:pt x="0" y="3407"/>
                  </a:cubicBezTo>
                  <a:cubicBezTo>
                    <a:pt x="113" y="3701"/>
                    <a:pt x="482" y="5084"/>
                    <a:pt x="698" y="5748"/>
                  </a:cubicBezTo>
                  <a:cubicBezTo>
                    <a:pt x="914" y="6412"/>
                    <a:pt x="1138" y="6900"/>
                    <a:pt x="1294" y="7391"/>
                  </a:cubicBezTo>
                  <a:cubicBezTo>
                    <a:pt x="1450" y="7882"/>
                    <a:pt x="1520" y="8261"/>
                    <a:pt x="1633" y="8696"/>
                  </a:cubicBezTo>
                  <a:lnTo>
                    <a:pt x="3158" y="9130"/>
                  </a:lnTo>
                  <a:lnTo>
                    <a:pt x="3328" y="9130"/>
                  </a:lnTo>
                  <a:lnTo>
                    <a:pt x="4514" y="10000"/>
                  </a:lnTo>
                  <a:lnTo>
                    <a:pt x="5192" y="9130"/>
                  </a:lnTo>
                  <a:lnTo>
                    <a:pt x="5870" y="10000"/>
                  </a:lnTo>
                  <a:lnTo>
                    <a:pt x="6379" y="869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49" name="Freeform 78">
              <a:extLst>
                <a:ext uri="{FF2B5EF4-FFF2-40B4-BE49-F238E27FC236}">
                  <a16:creationId xmlns:a16="http://schemas.microsoft.com/office/drawing/2014/main" id="{DE92E0D2-473D-9746-90D2-1BABDF23A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7338" y="3667125"/>
              <a:ext cx="180975" cy="146050"/>
            </a:xfrm>
            <a:custGeom>
              <a:avLst/>
              <a:gdLst>
                <a:gd name="T0" fmla="*/ 2147483646 w 139"/>
                <a:gd name="T1" fmla="*/ 2147483646 h 114"/>
                <a:gd name="T2" fmla="*/ 2147483646 w 139"/>
                <a:gd name="T3" fmla="*/ 2147483646 h 114"/>
                <a:gd name="T4" fmla="*/ 2147483646 w 139"/>
                <a:gd name="T5" fmla="*/ 2147483646 h 114"/>
                <a:gd name="T6" fmla="*/ 2147483646 w 139"/>
                <a:gd name="T7" fmla="*/ 2147483646 h 114"/>
                <a:gd name="T8" fmla="*/ 2147483646 w 139"/>
                <a:gd name="T9" fmla="*/ 2147483646 h 114"/>
                <a:gd name="T10" fmla="*/ 2147483646 w 139"/>
                <a:gd name="T11" fmla="*/ 2147483646 h 114"/>
                <a:gd name="T12" fmla="*/ 2147483646 w 139"/>
                <a:gd name="T13" fmla="*/ 0 h 114"/>
                <a:gd name="T14" fmla="*/ 2147483646 w 139"/>
                <a:gd name="T15" fmla="*/ 2147483646 h 114"/>
                <a:gd name="T16" fmla="*/ 2147483646 w 139"/>
                <a:gd name="T17" fmla="*/ 2147483646 h 114"/>
                <a:gd name="T18" fmla="*/ 2147483646 w 139"/>
                <a:gd name="T19" fmla="*/ 2147483646 h 114"/>
                <a:gd name="T20" fmla="*/ 2147483646 w 139"/>
                <a:gd name="T21" fmla="*/ 2147483646 h 114"/>
                <a:gd name="T22" fmla="*/ 2147483646 w 139"/>
                <a:gd name="T23" fmla="*/ 2147483646 h 114"/>
                <a:gd name="T24" fmla="*/ 2147483646 w 139"/>
                <a:gd name="T25" fmla="*/ 2147483646 h 114"/>
                <a:gd name="T26" fmla="*/ 0 w 139"/>
                <a:gd name="T27" fmla="*/ 2147483646 h 114"/>
                <a:gd name="T28" fmla="*/ 2147483646 w 139"/>
                <a:gd name="T29" fmla="*/ 2147483646 h 114"/>
                <a:gd name="T30" fmla="*/ 2147483646 w 139"/>
                <a:gd name="T31" fmla="*/ 2147483646 h 1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9" h="114">
                  <a:moveTo>
                    <a:pt x="25" y="114"/>
                  </a:moveTo>
                  <a:lnTo>
                    <a:pt x="61" y="96"/>
                  </a:lnTo>
                  <a:lnTo>
                    <a:pt x="73" y="90"/>
                  </a:lnTo>
                  <a:lnTo>
                    <a:pt x="115" y="66"/>
                  </a:lnTo>
                  <a:lnTo>
                    <a:pt x="127" y="24"/>
                  </a:lnTo>
                  <a:lnTo>
                    <a:pt x="139" y="6"/>
                  </a:lnTo>
                  <a:lnTo>
                    <a:pt x="139" y="0"/>
                  </a:lnTo>
                  <a:lnTo>
                    <a:pt x="115" y="6"/>
                  </a:lnTo>
                  <a:lnTo>
                    <a:pt x="49" y="12"/>
                  </a:lnTo>
                  <a:lnTo>
                    <a:pt x="37" y="6"/>
                  </a:lnTo>
                  <a:lnTo>
                    <a:pt x="19" y="24"/>
                  </a:lnTo>
                  <a:lnTo>
                    <a:pt x="25" y="48"/>
                  </a:lnTo>
                  <a:lnTo>
                    <a:pt x="0" y="102"/>
                  </a:lnTo>
                  <a:lnTo>
                    <a:pt x="13" y="102"/>
                  </a:lnTo>
                  <a:lnTo>
                    <a:pt x="25" y="11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0" name="Freeform 79">
              <a:extLst>
                <a:ext uri="{FF2B5EF4-FFF2-40B4-BE49-F238E27FC236}">
                  <a16:creationId xmlns:a16="http://schemas.microsoft.com/office/drawing/2014/main" id="{28EF3510-9E44-CE41-AF8B-2D7507DC0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1" name="Freeform 80">
              <a:extLst>
                <a:ext uri="{FF2B5EF4-FFF2-40B4-BE49-F238E27FC236}">
                  <a16:creationId xmlns:a16="http://schemas.microsoft.com/office/drawing/2014/main" id="{FE395582-CBA7-3A4C-BABC-A886F153D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DA742F02-578E-324D-9BE7-21BA178CF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3263" y="4002088"/>
              <a:ext cx="119062" cy="77787"/>
            </a:xfrm>
            <a:custGeom>
              <a:avLst/>
              <a:gdLst>
                <a:gd name="T0" fmla="*/ 2147483646 w 90"/>
                <a:gd name="T1" fmla="*/ 2147483646 h 60"/>
                <a:gd name="T2" fmla="*/ 2147483646 w 90"/>
                <a:gd name="T3" fmla="*/ 2147483646 h 60"/>
                <a:gd name="T4" fmla="*/ 2147483646 w 90"/>
                <a:gd name="T5" fmla="*/ 2147483646 h 60"/>
                <a:gd name="T6" fmla="*/ 2147483646 w 90"/>
                <a:gd name="T7" fmla="*/ 2147483646 h 60"/>
                <a:gd name="T8" fmla="*/ 2147483646 w 90"/>
                <a:gd name="T9" fmla="*/ 0 h 60"/>
                <a:gd name="T10" fmla="*/ 2147483646 w 90"/>
                <a:gd name="T11" fmla="*/ 2147483646 h 60"/>
                <a:gd name="T12" fmla="*/ 2147483646 w 90"/>
                <a:gd name="T13" fmla="*/ 2147483646 h 60"/>
                <a:gd name="T14" fmla="*/ 0 w 90"/>
                <a:gd name="T15" fmla="*/ 2147483646 h 60"/>
                <a:gd name="T16" fmla="*/ 2147483646 w 90"/>
                <a:gd name="T17" fmla="*/ 2147483646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" h="60">
                  <a:moveTo>
                    <a:pt x="18" y="48"/>
                  </a:moveTo>
                  <a:lnTo>
                    <a:pt x="66" y="60"/>
                  </a:lnTo>
                  <a:lnTo>
                    <a:pt x="78" y="30"/>
                  </a:lnTo>
                  <a:lnTo>
                    <a:pt x="90" y="24"/>
                  </a:lnTo>
                  <a:lnTo>
                    <a:pt x="84" y="0"/>
                  </a:lnTo>
                  <a:lnTo>
                    <a:pt x="30" y="18"/>
                  </a:lnTo>
                  <a:lnTo>
                    <a:pt x="6" y="6"/>
                  </a:lnTo>
                  <a:lnTo>
                    <a:pt x="0" y="24"/>
                  </a:lnTo>
                  <a:lnTo>
                    <a:pt x="18" y="4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3" name="Freeform 82">
              <a:extLst>
                <a:ext uri="{FF2B5EF4-FFF2-40B4-BE49-F238E27FC236}">
                  <a16:creationId xmlns:a16="http://schemas.microsoft.com/office/drawing/2014/main" id="{4CC7AE30-4A84-7044-9CD6-5F8F37DC9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32250"/>
              <a:ext cx="187325" cy="217488"/>
            </a:xfrm>
            <a:custGeom>
              <a:avLst/>
              <a:gdLst>
                <a:gd name="T0" fmla="*/ 2147483646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0 w 24"/>
                <a:gd name="T9" fmla="*/ 2147483646 h 28"/>
                <a:gd name="T10" fmla="*/ 2147483646 w 24"/>
                <a:gd name="T11" fmla="*/ 2147483646 h 28"/>
                <a:gd name="T12" fmla="*/ 2147483646 w 24"/>
                <a:gd name="T13" fmla="*/ 2147483646 h 28"/>
                <a:gd name="T14" fmla="*/ 2147483646 w 24"/>
                <a:gd name="T15" fmla="*/ 2147483646 h 28"/>
                <a:gd name="T16" fmla="*/ 2147483646 w 24"/>
                <a:gd name="T17" fmla="*/ 2147483646 h 28"/>
                <a:gd name="T18" fmla="*/ 2147483646 w 24"/>
                <a:gd name="T19" fmla="*/ 2147483646 h 28"/>
                <a:gd name="T20" fmla="*/ 2147483646 w 24"/>
                <a:gd name="T21" fmla="*/ 2147483646 h 28"/>
                <a:gd name="T22" fmla="*/ 2147483646 w 24"/>
                <a:gd name="T23" fmla="*/ 2147483646 h 28"/>
                <a:gd name="T24" fmla="*/ 2147483646 w 24"/>
                <a:gd name="T25" fmla="*/ 0 h 28"/>
                <a:gd name="T26" fmla="*/ 2147483646 w 24"/>
                <a:gd name="T27" fmla="*/ 0 h 28"/>
                <a:gd name="T28" fmla="*/ 2147483646 w 24"/>
                <a:gd name="T29" fmla="*/ 2147483646 h 28"/>
                <a:gd name="T30" fmla="*/ 2147483646 w 24"/>
                <a:gd name="T31" fmla="*/ 2147483646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4" h="28">
                  <a:moveTo>
                    <a:pt x="9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3" y="18"/>
                    <a:pt x="0" y="18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9" y="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4" name="Freeform 83">
              <a:extLst>
                <a:ext uri="{FF2B5EF4-FFF2-40B4-BE49-F238E27FC236}">
                  <a16:creationId xmlns:a16="http://schemas.microsoft.com/office/drawing/2014/main" id="{57D7EF80-7CD2-0442-97EB-761717546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775" y="4171950"/>
              <a:ext cx="265113" cy="165100"/>
            </a:xfrm>
            <a:custGeom>
              <a:avLst/>
              <a:gdLst>
                <a:gd name="T0" fmla="*/ 2147483646 w 34"/>
                <a:gd name="T1" fmla="*/ 0 h 21"/>
                <a:gd name="T2" fmla="*/ 2147483646 w 34"/>
                <a:gd name="T3" fmla="*/ 2147483646 h 21"/>
                <a:gd name="T4" fmla="*/ 2147483646 w 34"/>
                <a:gd name="T5" fmla="*/ 2147483646 h 21"/>
                <a:gd name="T6" fmla="*/ 2147483646 w 34"/>
                <a:gd name="T7" fmla="*/ 2147483646 h 21"/>
                <a:gd name="T8" fmla="*/ 0 w 34"/>
                <a:gd name="T9" fmla="*/ 2147483646 h 21"/>
                <a:gd name="T10" fmla="*/ 2147483646 w 34"/>
                <a:gd name="T11" fmla="*/ 2147483646 h 21"/>
                <a:gd name="T12" fmla="*/ 2147483646 w 34"/>
                <a:gd name="T13" fmla="*/ 2147483646 h 21"/>
                <a:gd name="T14" fmla="*/ 2147483646 w 34"/>
                <a:gd name="T15" fmla="*/ 2147483646 h 21"/>
                <a:gd name="T16" fmla="*/ 2147483646 w 34"/>
                <a:gd name="T17" fmla="*/ 2147483646 h 21"/>
                <a:gd name="T18" fmla="*/ 2147483646 w 34"/>
                <a:gd name="T19" fmla="*/ 2147483646 h 21"/>
                <a:gd name="T20" fmla="*/ 2147483646 w 34"/>
                <a:gd name="T21" fmla="*/ 2147483646 h 21"/>
                <a:gd name="T22" fmla="*/ 2147483646 w 34"/>
                <a:gd name="T23" fmla="*/ 2147483646 h 21"/>
                <a:gd name="T24" fmla="*/ 2147483646 w 34"/>
                <a:gd name="T25" fmla="*/ 2147483646 h 21"/>
                <a:gd name="T26" fmla="*/ 2147483646 w 34"/>
                <a:gd name="T27" fmla="*/ 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" h="21">
                  <a:moveTo>
                    <a:pt x="30" y="0"/>
                  </a:moveTo>
                  <a:cubicBezTo>
                    <a:pt x="25" y="2"/>
                    <a:pt x="18" y="3"/>
                    <a:pt x="18" y="4"/>
                  </a:cubicBezTo>
                  <a:cubicBezTo>
                    <a:pt x="16" y="5"/>
                    <a:pt x="14" y="7"/>
                    <a:pt x="1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1" y="3"/>
                    <a:pt x="31" y="3"/>
                    <a:pt x="31" y="3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5" name="Freeform 84">
              <a:extLst>
                <a:ext uri="{FF2B5EF4-FFF2-40B4-BE49-F238E27FC236}">
                  <a16:creationId xmlns:a16="http://schemas.microsoft.com/office/drawing/2014/main" id="{19CE9EAD-030B-9140-88E6-505AEBB15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450" y="3813175"/>
              <a:ext cx="492125" cy="422275"/>
            </a:xfrm>
            <a:custGeom>
              <a:avLst/>
              <a:gdLst>
                <a:gd name="T0" fmla="*/ 2147483646 w 63"/>
                <a:gd name="T1" fmla="*/ 2147483646 h 54"/>
                <a:gd name="T2" fmla="*/ 2147483646 w 63"/>
                <a:gd name="T3" fmla="*/ 2147483646 h 54"/>
                <a:gd name="T4" fmla="*/ 2147483646 w 63"/>
                <a:gd name="T5" fmla="*/ 2147483646 h 54"/>
                <a:gd name="T6" fmla="*/ 2147483646 w 63"/>
                <a:gd name="T7" fmla="*/ 2147483646 h 54"/>
                <a:gd name="T8" fmla="*/ 2147483646 w 63"/>
                <a:gd name="T9" fmla="*/ 2147483646 h 54"/>
                <a:gd name="T10" fmla="*/ 2147483646 w 63"/>
                <a:gd name="T11" fmla="*/ 2147483646 h 54"/>
                <a:gd name="T12" fmla="*/ 2147483646 w 63"/>
                <a:gd name="T13" fmla="*/ 2147483646 h 54"/>
                <a:gd name="T14" fmla="*/ 2147483646 w 63"/>
                <a:gd name="T15" fmla="*/ 2147483646 h 54"/>
                <a:gd name="T16" fmla="*/ 2147483646 w 63"/>
                <a:gd name="T17" fmla="*/ 2147483646 h 54"/>
                <a:gd name="T18" fmla="*/ 2147483646 w 63"/>
                <a:gd name="T19" fmla="*/ 2147483646 h 54"/>
                <a:gd name="T20" fmla="*/ 2147483646 w 63"/>
                <a:gd name="T21" fmla="*/ 2147483646 h 54"/>
                <a:gd name="T22" fmla="*/ 2147483646 w 63"/>
                <a:gd name="T23" fmla="*/ 2147483646 h 54"/>
                <a:gd name="T24" fmla="*/ 2147483646 w 63"/>
                <a:gd name="T25" fmla="*/ 2147483646 h 54"/>
                <a:gd name="T26" fmla="*/ 2147483646 w 63"/>
                <a:gd name="T27" fmla="*/ 2147483646 h 54"/>
                <a:gd name="T28" fmla="*/ 2147483646 w 63"/>
                <a:gd name="T29" fmla="*/ 0 h 54"/>
                <a:gd name="T30" fmla="*/ 2147483646 w 63"/>
                <a:gd name="T31" fmla="*/ 0 h 54"/>
                <a:gd name="T32" fmla="*/ 2147483646 w 63"/>
                <a:gd name="T33" fmla="*/ 2147483646 h 54"/>
                <a:gd name="T34" fmla="*/ 2147483646 w 63"/>
                <a:gd name="T35" fmla="*/ 2147483646 h 54"/>
                <a:gd name="T36" fmla="*/ 2147483646 w 63"/>
                <a:gd name="T37" fmla="*/ 2147483646 h 54"/>
                <a:gd name="T38" fmla="*/ 2147483646 w 63"/>
                <a:gd name="T39" fmla="*/ 2147483646 h 54"/>
                <a:gd name="T40" fmla="*/ 2147483646 w 63"/>
                <a:gd name="T41" fmla="*/ 2147483646 h 54"/>
                <a:gd name="T42" fmla="*/ 2147483646 w 63"/>
                <a:gd name="T43" fmla="*/ 2147483646 h 54"/>
                <a:gd name="T44" fmla="*/ 0 w 63"/>
                <a:gd name="T45" fmla="*/ 2147483646 h 54"/>
                <a:gd name="T46" fmla="*/ 2147483646 w 63"/>
                <a:gd name="T47" fmla="*/ 2147483646 h 54"/>
                <a:gd name="T48" fmla="*/ 2147483646 w 63"/>
                <a:gd name="T49" fmla="*/ 2147483646 h 54"/>
                <a:gd name="T50" fmla="*/ 2147483646 w 63"/>
                <a:gd name="T51" fmla="*/ 2147483646 h 54"/>
                <a:gd name="T52" fmla="*/ 2147483646 w 63"/>
                <a:gd name="T53" fmla="*/ 2147483646 h 54"/>
                <a:gd name="T54" fmla="*/ 2147483646 w 63"/>
                <a:gd name="T55" fmla="*/ 2147483646 h 54"/>
                <a:gd name="T56" fmla="*/ 2147483646 w 63"/>
                <a:gd name="T57" fmla="*/ 2147483646 h 54"/>
                <a:gd name="T58" fmla="*/ 2147483646 w 63"/>
                <a:gd name="T59" fmla="*/ 2147483646 h 54"/>
                <a:gd name="T60" fmla="*/ 2147483646 w 63"/>
                <a:gd name="T61" fmla="*/ 2147483646 h 54"/>
                <a:gd name="T62" fmla="*/ 2147483646 w 63"/>
                <a:gd name="T63" fmla="*/ 2147483646 h 54"/>
                <a:gd name="T64" fmla="*/ 2147483646 w 63"/>
                <a:gd name="T65" fmla="*/ 2147483646 h 54"/>
                <a:gd name="T66" fmla="*/ 2147483646 w 63"/>
                <a:gd name="T67" fmla="*/ 2147483646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3" h="54">
                  <a:moveTo>
                    <a:pt x="63" y="34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53"/>
                    <a:pt x="40" y="51"/>
                    <a:pt x="42" y="50"/>
                  </a:cubicBezTo>
                  <a:cubicBezTo>
                    <a:pt x="42" y="49"/>
                    <a:pt x="49" y="48"/>
                    <a:pt x="54" y="46"/>
                  </a:cubicBez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6" name="Freeform 85">
              <a:extLst>
                <a:ext uri="{FF2B5EF4-FFF2-40B4-BE49-F238E27FC236}">
                  <a16:creationId xmlns:a16="http://schemas.microsoft.com/office/drawing/2014/main" id="{9A2E0A3E-CA89-304D-8E86-91DCCA494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79875"/>
              <a:ext cx="77788" cy="92075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0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3" y="12"/>
                    <a:pt x="4" y="11"/>
                    <a:pt x="4" y="11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7" name="Freeform 86">
              <a:extLst>
                <a:ext uri="{FF2B5EF4-FFF2-40B4-BE49-F238E27FC236}">
                  <a16:creationId xmlns:a16="http://schemas.microsoft.com/office/drawing/2014/main" id="{BBE96AE1-F4C6-5C4A-8347-68446221A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2588" y="3657600"/>
              <a:ext cx="249237" cy="250825"/>
            </a:xfrm>
            <a:custGeom>
              <a:avLst/>
              <a:gdLst>
                <a:gd name="T0" fmla="*/ 2147483646 w 192"/>
                <a:gd name="T1" fmla="*/ 2147483646 h 192"/>
                <a:gd name="T2" fmla="*/ 2147483646 w 192"/>
                <a:gd name="T3" fmla="*/ 2147483646 h 192"/>
                <a:gd name="T4" fmla="*/ 2147483646 w 192"/>
                <a:gd name="T5" fmla="*/ 2147483646 h 192"/>
                <a:gd name="T6" fmla="*/ 2147483646 w 192"/>
                <a:gd name="T7" fmla="*/ 2147483646 h 192"/>
                <a:gd name="T8" fmla="*/ 2147483646 w 192"/>
                <a:gd name="T9" fmla="*/ 2147483646 h 192"/>
                <a:gd name="T10" fmla="*/ 2147483646 w 192"/>
                <a:gd name="T11" fmla="*/ 0 h 192"/>
                <a:gd name="T12" fmla="*/ 2147483646 w 192"/>
                <a:gd name="T13" fmla="*/ 2147483646 h 192"/>
                <a:gd name="T14" fmla="*/ 2147483646 w 192"/>
                <a:gd name="T15" fmla="*/ 2147483646 h 192"/>
                <a:gd name="T16" fmla="*/ 2147483646 w 192"/>
                <a:gd name="T17" fmla="*/ 2147483646 h 192"/>
                <a:gd name="T18" fmla="*/ 2147483646 w 192"/>
                <a:gd name="T19" fmla="*/ 2147483646 h 192"/>
                <a:gd name="T20" fmla="*/ 2147483646 w 192"/>
                <a:gd name="T21" fmla="*/ 2147483646 h 192"/>
                <a:gd name="T22" fmla="*/ 0 w 192"/>
                <a:gd name="T23" fmla="*/ 2147483646 h 192"/>
                <a:gd name="T24" fmla="*/ 0 w 192"/>
                <a:gd name="T25" fmla="*/ 2147483646 h 192"/>
                <a:gd name="T26" fmla="*/ 2147483646 w 192"/>
                <a:gd name="T27" fmla="*/ 2147483646 h 192"/>
                <a:gd name="T28" fmla="*/ 2147483646 w 192"/>
                <a:gd name="T29" fmla="*/ 2147483646 h 192"/>
                <a:gd name="T30" fmla="*/ 2147483646 w 192"/>
                <a:gd name="T31" fmla="*/ 2147483646 h 192"/>
                <a:gd name="T32" fmla="*/ 2147483646 w 192"/>
                <a:gd name="T33" fmla="*/ 2147483646 h 192"/>
                <a:gd name="T34" fmla="*/ 2147483646 w 192"/>
                <a:gd name="T35" fmla="*/ 2147483646 h 192"/>
                <a:gd name="T36" fmla="*/ 2147483646 w 192"/>
                <a:gd name="T37" fmla="*/ 2147483646 h 192"/>
                <a:gd name="T38" fmla="*/ 2147483646 w 192"/>
                <a:gd name="T39" fmla="*/ 2147483646 h 192"/>
                <a:gd name="T40" fmla="*/ 2147483646 w 192"/>
                <a:gd name="T41" fmla="*/ 2147483646 h 192"/>
                <a:gd name="T42" fmla="*/ 2147483646 w 192"/>
                <a:gd name="T43" fmla="*/ 2147483646 h 192"/>
                <a:gd name="T44" fmla="*/ 2147483646 w 192"/>
                <a:gd name="T45" fmla="*/ 2147483646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2" h="192">
                  <a:moveTo>
                    <a:pt x="168" y="120"/>
                  </a:moveTo>
                  <a:lnTo>
                    <a:pt x="132" y="90"/>
                  </a:lnTo>
                  <a:lnTo>
                    <a:pt x="132" y="66"/>
                  </a:lnTo>
                  <a:lnTo>
                    <a:pt x="138" y="42"/>
                  </a:lnTo>
                  <a:lnTo>
                    <a:pt x="114" y="6"/>
                  </a:lnTo>
                  <a:lnTo>
                    <a:pt x="102" y="0"/>
                  </a:lnTo>
                  <a:lnTo>
                    <a:pt x="72" y="6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54" y="30"/>
                  </a:lnTo>
                  <a:lnTo>
                    <a:pt x="42" y="72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24" y="126"/>
                  </a:lnTo>
                  <a:lnTo>
                    <a:pt x="84" y="156"/>
                  </a:lnTo>
                  <a:lnTo>
                    <a:pt x="102" y="174"/>
                  </a:lnTo>
                  <a:lnTo>
                    <a:pt x="150" y="180"/>
                  </a:lnTo>
                  <a:lnTo>
                    <a:pt x="168" y="192"/>
                  </a:lnTo>
                  <a:lnTo>
                    <a:pt x="186" y="192"/>
                  </a:lnTo>
                  <a:lnTo>
                    <a:pt x="180" y="180"/>
                  </a:lnTo>
                  <a:lnTo>
                    <a:pt x="192" y="174"/>
                  </a:lnTo>
                  <a:lnTo>
                    <a:pt x="180" y="150"/>
                  </a:lnTo>
                  <a:lnTo>
                    <a:pt x="168" y="12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8" name="Freeform 87">
              <a:extLst>
                <a:ext uri="{FF2B5EF4-FFF2-40B4-BE49-F238E27FC236}">
                  <a16:creationId xmlns:a16="http://schemas.microsoft.com/office/drawing/2014/main" id="{4E52E076-1F4F-E54C-AC60-017501112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3589338"/>
              <a:ext cx="469900" cy="427037"/>
            </a:xfrm>
            <a:custGeom>
              <a:avLst/>
              <a:gdLst>
                <a:gd name="T0" fmla="*/ 2147483646 w 60"/>
                <a:gd name="T1" fmla="*/ 2147483646 h 55"/>
                <a:gd name="T2" fmla="*/ 2147483646 w 60"/>
                <a:gd name="T3" fmla="*/ 2147483646 h 55"/>
                <a:gd name="T4" fmla="*/ 2147483646 w 60"/>
                <a:gd name="T5" fmla="*/ 2147483646 h 55"/>
                <a:gd name="T6" fmla="*/ 2147483646 w 60"/>
                <a:gd name="T7" fmla="*/ 2147483646 h 55"/>
                <a:gd name="T8" fmla="*/ 2147483646 w 60"/>
                <a:gd name="T9" fmla="*/ 2147483646 h 55"/>
                <a:gd name="T10" fmla="*/ 2147483646 w 60"/>
                <a:gd name="T11" fmla="*/ 2147483646 h 55"/>
                <a:gd name="T12" fmla="*/ 2147483646 w 60"/>
                <a:gd name="T13" fmla="*/ 2147483646 h 55"/>
                <a:gd name="T14" fmla="*/ 2147483646 w 60"/>
                <a:gd name="T15" fmla="*/ 2147483646 h 55"/>
                <a:gd name="T16" fmla="*/ 2147483646 w 60"/>
                <a:gd name="T17" fmla="*/ 2147483646 h 55"/>
                <a:gd name="T18" fmla="*/ 2147483646 w 60"/>
                <a:gd name="T19" fmla="*/ 2147483646 h 55"/>
                <a:gd name="T20" fmla="*/ 2147483646 w 60"/>
                <a:gd name="T21" fmla="*/ 2147483646 h 55"/>
                <a:gd name="T22" fmla="*/ 2147483646 w 60"/>
                <a:gd name="T23" fmla="*/ 2147483646 h 55"/>
                <a:gd name="T24" fmla="*/ 2147483646 w 60"/>
                <a:gd name="T25" fmla="*/ 2147483646 h 55"/>
                <a:gd name="T26" fmla="*/ 2147483646 w 60"/>
                <a:gd name="T27" fmla="*/ 2147483646 h 55"/>
                <a:gd name="T28" fmla="*/ 2147483646 w 60"/>
                <a:gd name="T29" fmla="*/ 2147483646 h 55"/>
                <a:gd name="T30" fmla="*/ 2147483646 w 60"/>
                <a:gd name="T31" fmla="*/ 2147483646 h 55"/>
                <a:gd name="T32" fmla="*/ 2147483646 w 60"/>
                <a:gd name="T33" fmla="*/ 2147483646 h 55"/>
                <a:gd name="T34" fmla="*/ 2147483646 w 60"/>
                <a:gd name="T35" fmla="*/ 2147483646 h 55"/>
                <a:gd name="T36" fmla="*/ 2147483646 w 60"/>
                <a:gd name="T37" fmla="*/ 2147483646 h 55"/>
                <a:gd name="T38" fmla="*/ 2147483646 w 60"/>
                <a:gd name="T39" fmla="*/ 2147483646 h 55"/>
                <a:gd name="T40" fmla="*/ 2147483646 w 60"/>
                <a:gd name="T41" fmla="*/ 0 h 55"/>
                <a:gd name="T42" fmla="*/ 2147483646 w 60"/>
                <a:gd name="T43" fmla="*/ 2147483646 h 55"/>
                <a:gd name="T44" fmla="*/ 2147483646 w 60"/>
                <a:gd name="T45" fmla="*/ 2147483646 h 55"/>
                <a:gd name="T46" fmla="*/ 0 w 60"/>
                <a:gd name="T47" fmla="*/ 0 h 55"/>
                <a:gd name="T48" fmla="*/ 0 w 60"/>
                <a:gd name="T49" fmla="*/ 0 h 55"/>
                <a:gd name="T50" fmla="*/ 0 w 60"/>
                <a:gd name="T51" fmla="*/ 2147483646 h 55"/>
                <a:gd name="T52" fmla="*/ 2147483646 w 60"/>
                <a:gd name="T53" fmla="*/ 2147483646 h 55"/>
                <a:gd name="T54" fmla="*/ 2147483646 w 60"/>
                <a:gd name="T55" fmla="*/ 2147483646 h 55"/>
                <a:gd name="T56" fmla="*/ 2147483646 w 60"/>
                <a:gd name="T57" fmla="*/ 2147483646 h 55"/>
                <a:gd name="T58" fmla="*/ 2147483646 w 60"/>
                <a:gd name="T59" fmla="*/ 2147483646 h 55"/>
                <a:gd name="T60" fmla="*/ 2147483646 w 60"/>
                <a:gd name="T61" fmla="*/ 2147483646 h 55"/>
                <a:gd name="T62" fmla="*/ 2147483646 w 60"/>
                <a:gd name="T63" fmla="*/ 2147483646 h 55"/>
                <a:gd name="T64" fmla="*/ 2147483646 w 60"/>
                <a:gd name="T65" fmla="*/ 2147483646 h 55"/>
                <a:gd name="T66" fmla="*/ 2147483646 w 60"/>
                <a:gd name="T67" fmla="*/ 2147483646 h 55"/>
                <a:gd name="T68" fmla="*/ 2147483646 w 60"/>
                <a:gd name="T69" fmla="*/ 2147483646 h 55"/>
                <a:gd name="T70" fmla="*/ 2147483646 w 60"/>
                <a:gd name="T71" fmla="*/ 2147483646 h 55"/>
                <a:gd name="T72" fmla="*/ 2147483646 w 60"/>
                <a:gd name="T73" fmla="*/ 2147483646 h 55"/>
                <a:gd name="T74" fmla="*/ 2147483646 w 60"/>
                <a:gd name="T75" fmla="*/ 2147483646 h 55"/>
                <a:gd name="T76" fmla="*/ 2147483646 w 60"/>
                <a:gd name="T77" fmla="*/ 2147483646 h 55"/>
                <a:gd name="T78" fmla="*/ 2147483646 w 60"/>
                <a:gd name="T79" fmla="*/ 2147483646 h 55"/>
                <a:gd name="T80" fmla="*/ 2147483646 w 60"/>
                <a:gd name="T81" fmla="*/ 2147483646 h 55"/>
                <a:gd name="T82" fmla="*/ 2147483646 w 60"/>
                <a:gd name="T83" fmla="*/ 2147483646 h 55"/>
                <a:gd name="T84" fmla="*/ 2147483646 w 60"/>
                <a:gd name="T85" fmla="*/ 2147483646 h 55"/>
                <a:gd name="T86" fmla="*/ 2147483646 w 60"/>
                <a:gd name="T87" fmla="*/ 2147483646 h 55"/>
                <a:gd name="T88" fmla="*/ 2147483646 w 60"/>
                <a:gd name="T89" fmla="*/ 2147483646 h 55"/>
                <a:gd name="T90" fmla="*/ 2147483646 w 60"/>
                <a:gd name="T91" fmla="*/ 2147483646 h 55"/>
                <a:gd name="T92" fmla="*/ 2147483646 w 60"/>
                <a:gd name="T93" fmla="*/ 2147483646 h 55"/>
                <a:gd name="T94" fmla="*/ 2147483646 w 60"/>
                <a:gd name="T95" fmla="*/ 2147483646 h 55"/>
                <a:gd name="T96" fmla="*/ 2147483646 w 60"/>
                <a:gd name="T97" fmla="*/ 214748364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" h="55">
                  <a:moveTo>
                    <a:pt x="53" y="38"/>
                  </a:moveTo>
                  <a:cubicBezTo>
                    <a:pt x="53" y="38"/>
                    <a:pt x="53" y="38"/>
                    <a:pt x="53" y="38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6"/>
                    <a:pt x="0" y="7"/>
                  </a:cubicBezTo>
                  <a:cubicBezTo>
                    <a:pt x="0" y="7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3" y="38"/>
                    <a:pt x="53" y="38"/>
                    <a:pt x="53" y="38"/>
                  </a:cubicBez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59" name="Freeform 88">
              <a:extLst>
                <a:ext uri="{FF2B5EF4-FFF2-40B4-BE49-F238E27FC236}">
                  <a16:creationId xmlns:a16="http://schemas.microsoft.com/office/drawing/2014/main" id="{0453F74A-7009-E24B-84B5-E86240818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963863"/>
              <a:ext cx="158750" cy="107950"/>
            </a:xfrm>
            <a:custGeom>
              <a:avLst/>
              <a:gdLst>
                <a:gd name="T0" fmla="*/ 2147483646 w 20"/>
                <a:gd name="T1" fmla="*/ 2147483646 h 14"/>
                <a:gd name="T2" fmla="*/ 2147483646 w 20"/>
                <a:gd name="T3" fmla="*/ 2147483646 h 14"/>
                <a:gd name="T4" fmla="*/ 2147483646 w 20"/>
                <a:gd name="T5" fmla="*/ 0 h 14"/>
                <a:gd name="T6" fmla="*/ 2147483646 w 20"/>
                <a:gd name="T7" fmla="*/ 2147483646 h 14"/>
                <a:gd name="T8" fmla="*/ 2147483646 w 20"/>
                <a:gd name="T9" fmla="*/ 0 h 14"/>
                <a:gd name="T10" fmla="*/ 2147483646 w 20"/>
                <a:gd name="T11" fmla="*/ 0 h 14"/>
                <a:gd name="T12" fmla="*/ 2147483646 w 20"/>
                <a:gd name="T13" fmla="*/ 2147483646 h 14"/>
                <a:gd name="T14" fmla="*/ 2147483646 w 20"/>
                <a:gd name="T15" fmla="*/ 2147483646 h 14"/>
                <a:gd name="T16" fmla="*/ 0 w 20"/>
                <a:gd name="T17" fmla="*/ 2147483646 h 14"/>
                <a:gd name="T18" fmla="*/ 2147483646 w 20"/>
                <a:gd name="T19" fmla="*/ 2147483646 h 14"/>
                <a:gd name="T20" fmla="*/ 2147483646 w 20"/>
                <a:gd name="T21" fmla="*/ 2147483646 h 14"/>
                <a:gd name="T22" fmla="*/ 2147483646 w 20"/>
                <a:gd name="T23" fmla="*/ 2147483646 h 14"/>
                <a:gd name="T24" fmla="*/ 2147483646 w 20"/>
                <a:gd name="T25" fmla="*/ 2147483646 h 14"/>
                <a:gd name="T26" fmla="*/ 2147483646 w 20"/>
                <a:gd name="T27" fmla="*/ 2147483646 h 14"/>
                <a:gd name="T28" fmla="*/ 2147483646 w 20"/>
                <a:gd name="T29" fmla="*/ 2147483646 h 14"/>
                <a:gd name="T30" fmla="*/ 2147483646 w 20"/>
                <a:gd name="T31" fmla="*/ 2147483646 h 14"/>
                <a:gd name="T32" fmla="*/ 2147483646 w 20"/>
                <a:gd name="T33" fmla="*/ 2147483646 h 14"/>
                <a:gd name="T34" fmla="*/ 2147483646 w 20"/>
                <a:gd name="T35" fmla="*/ 2147483646 h 14"/>
                <a:gd name="T36" fmla="*/ 2147483646 w 20"/>
                <a:gd name="T37" fmla="*/ 2147483646 h 14"/>
                <a:gd name="T38" fmla="*/ 2147483646 w 20"/>
                <a:gd name="T39" fmla="*/ 2147483646 h 14"/>
                <a:gd name="T40" fmla="*/ 2147483646 w 20"/>
                <a:gd name="T41" fmla="*/ 2147483646 h 14"/>
                <a:gd name="T42" fmla="*/ 2147483646 w 20"/>
                <a:gd name="T43" fmla="*/ 2147483646 h 14"/>
                <a:gd name="T44" fmla="*/ 2147483646 w 20"/>
                <a:gd name="T45" fmla="*/ 2147483646 h 1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" h="14">
                  <a:moveTo>
                    <a:pt x="19" y="4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3"/>
                    <a:pt x="1" y="5"/>
                    <a:pt x="1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5" y="12"/>
                    <a:pt x="16" y="12"/>
                  </a:cubicBezTo>
                  <a:cubicBezTo>
                    <a:pt x="17" y="12"/>
                    <a:pt x="16" y="9"/>
                    <a:pt x="16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0" name="Freeform 89">
              <a:extLst>
                <a:ext uri="{FF2B5EF4-FFF2-40B4-BE49-F238E27FC236}">
                  <a16:creationId xmlns:a16="http://schemas.microsoft.com/office/drawing/2014/main" id="{72BB50BF-6FCF-C94D-963B-5A71669EE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3175" y="2814638"/>
              <a:ext cx="119063" cy="1016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2147483646 h 78"/>
                <a:gd name="T10" fmla="*/ 2147483646 w 90"/>
                <a:gd name="T11" fmla="*/ 0 h 78"/>
                <a:gd name="T12" fmla="*/ 2147483646 w 90"/>
                <a:gd name="T13" fmla="*/ 0 h 78"/>
                <a:gd name="T14" fmla="*/ 2147483646 w 90"/>
                <a:gd name="T15" fmla="*/ 0 h 78"/>
                <a:gd name="T16" fmla="*/ 0 w 90"/>
                <a:gd name="T17" fmla="*/ 2147483646 h 78"/>
                <a:gd name="T18" fmla="*/ 0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2147483646 w 90"/>
                <a:gd name="T31" fmla="*/ 2147483646 h 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0" h="78">
                  <a:moveTo>
                    <a:pt x="54" y="66"/>
                  </a:moveTo>
                  <a:lnTo>
                    <a:pt x="78" y="78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90" y="6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6" y="42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12" y="60"/>
                  </a:lnTo>
                  <a:lnTo>
                    <a:pt x="36" y="54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1" name="Freeform 90">
              <a:extLst>
                <a:ext uri="{FF2B5EF4-FFF2-40B4-BE49-F238E27FC236}">
                  <a16:creationId xmlns:a16="http://schemas.microsoft.com/office/drawing/2014/main" id="{E37B171F-06F2-1A41-A858-A8C857AF5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2971800"/>
              <a:ext cx="233362" cy="211138"/>
            </a:xfrm>
            <a:custGeom>
              <a:avLst/>
              <a:gdLst>
                <a:gd name="T0" fmla="*/ 2147483646 w 30"/>
                <a:gd name="T1" fmla="*/ 2147483646 h 27"/>
                <a:gd name="T2" fmla="*/ 2147483646 w 30"/>
                <a:gd name="T3" fmla="*/ 2147483646 h 27"/>
                <a:gd name="T4" fmla="*/ 2147483646 w 30"/>
                <a:gd name="T5" fmla="*/ 2147483646 h 27"/>
                <a:gd name="T6" fmla="*/ 2147483646 w 30"/>
                <a:gd name="T7" fmla="*/ 2147483646 h 27"/>
                <a:gd name="T8" fmla="*/ 2147483646 w 30"/>
                <a:gd name="T9" fmla="*/ 0 h 27"/>
                <a:gd name="T10" fmla="*/ 2147483646 w 30"/>
                <a:gd name="T11" fmla="*/ 2147483646 h 27"/>
                <a:gd name="T12" fmla="*/ 2147483646 w 30"/>
                <a:gd name="T13" fmla="*/ 2147483646 h 27"/>
                <a:gd name="T14" fmla="*/ 2147483646 w 30"/>
                <a:gd name="T15" fmla="*/ 2147483646 h 27"/>
                <a:gd name="T16" fmla="*/ 2147483646 w 30"/>
                <a:gd name="T17" fmla="*/ 2147483646 h 27"/>
                <a:gd name="T18" fmla="*/ 2147483646 w 30"/>
                <a:gd name="T19" fmla="*/ 2147483646 h 27"/>
                <a:gd name="T20" fmla="*/ 2147483646 w 30"/>
                <a:gd name="T21" fmla="*/ 2147483646 h 27"/>
                <a:gd name="T22" fmla="*/ 2147483646 w 30"/>
                <a:gd name="T23" fmla="*/ 2147483646 h 27"/>
                <a:gd name="T24" fmla="*/ 2147483646 w 30"/>
                <a:gd name="T25" fmla="*/ 2147483646 h 27"/>
                <a:gd name="T26" fmla="*/ 2147483646 w 30"/>
                <a:gd name="T27" fmla="*/ 2147483646 h 27"/>
                <a:gd name="T28" fmla="*/ 2147483646 w 30"/>
                <a:gd name="T29" fmla="*/ 2147483646 h 27"/>
                <a:gd name="T30" fmla="*/ 2147483646 w 30"/>
                <a:gd name="T31" fmla="*/ 2147483646 h 27"/>
                <a:gd name="T32" fmla="*/ 0 w 30"/>
                <a:gd name="T33" fmla="*/ 2147483646 h 27"/>
                <a:gd name="T34" fmla="*/ 2147483646 w 30"/>
                <a:gd name="T35" fmla="*/ 2147483646 h 27"/>
                <a:gd name="T36" fmla="*/ 2147483646 w 30"/>
                <a:gd name="T37" fmla="*/ 2147483646 h 27"/>
                <a:gd name="T38" fmla="*/ 2147483646 w 30"/>
                <a:gd name="T39" fmla="*/ 2147483646 h 27"/>
                <a:gd name="T40" fmla="*/ 2147483646 w 30"/>
                <a:gd name="T41" fmla="*/ 2147483646 h 27"/>
                <a:gd name="T42" fmla="*/ 2147483646 w 30"/>
                <a:gd name="T43" fmla="*/ 2147483646 h 27"/>
                <a:gd name="T44" fmla="*/ 2147483646 w 30"/>
                <a:gd name="T45" fmla="*/ 2147483646 h 27"/>
                <a:gd name="T46" fmla="*/ 2147483646 w 30"/>
                <a:gd name="T47" fmla="*/ 2147483646 h 27"/>
                <a:gd name="T48" fmla="*/ 2147483646 w 30"/>
                <a:gd name="T49" fmla="*/ 2147483646 h 27"/>
                <a:gd name="T50" fmla="*/ 2147483646 w 30"/>
                <a:gd name="T51" fmla="*/ 2147483646 h 27"/>
                <a:gd name="T52" fmla="*/ 2147483646 w 30"/>
                <a:gd name="T53" fmla="*/ 2147483646 h 27"/>
                <a:gd name="T54" fmla="*/ 2147483646 w 30"/>
                <a:gd name="T55" fmla="*/ 2147483646 h 27"/>
                <a:gd name="T56" fmla="*/ 2147483646 w 30"/>
                <a:gd name="T57" fmla="*/ 2147483646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30" y="14"/>
                  </a:moveTo>
                  <a:cubicBezTo>
                    <a:pt x="27" y="11"/>
                    <a:pt x="27" y="11"/>
                    <a:pt x="27" y="1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11"/>
                    <a:pt x="8" y="11"/>
                  </a:cubicBezTo>
                  <a:cubicBezTo>
                    <a:pt x="7" y="11"/>
                    <a:pt x="5" y="11"/>
                    <a:pt x="5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6"/>
                    <a:pt x="29" y="16"/>
                    <a:pt x="29" y="16"/>
                  </a:cubicBezTo>
                  <a:lnTo>
                    <a:pt x="30" y="1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2" name="Freeform 91">
              <a:extLst>
                <a:ext uri="{FF2B5EF4-FFF2-40B4-BE49-F238E27FC236}">
                  <a16:creationId xmlns:a16="http://schemas.microsoft.com/office/drawing/2014/main" id="{DAE3AFAA-B78C-C945-B918-4F977D729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263" y="2886075"/>
              <a:ext cx="190500" cy="107950"/>
            </a:xfrm>
            <a:custGeom>
              <a:avLst/>
              <a:gdLst>
                <a:gd name="T0" fmla="*/ 2147483646 w 24"/>
                <a:gd name="T1" fmla="*/ 2147483646 h 14"/>
                <a:gd name="T2" fmla="*/ 2147483646 w 24"/>
                <a:gd name="T3" fmla="*/ 2147483646 h 14"/>
                <a:gd name="T4" fmla="*/ 2147483646 w 24"/>
                <a:gd name="T5" fmla="*/ 2147483646 h 14"/>
                <a:gd name="T6" fmla="*/ 2147483646 w 24"/>
                <a:gd name="T7" fmla="*/ 2147483646 h 14"/>
                <a:gd name="T8" fmla="*/ 2147483646 w 24"/>
                <a:gd name="T9" fmla="*/ 2147483646 h 14"/>
                <a:gd name="T10" fmla="*/ 2147483646 w 24"/>
                <a:gd name="T11" fmla="*/ 2147483646 h 14"/>
                <a:gd name="T12" fmla="*/ 2147483646 w 24"/>
                <a:gd name="T13" fmla="*/ 2147483646 h 14"/>
                <a:gd name="T14" fmla="*/ 2147483646 w 24"/>
                <a:gd name="T15" fmla="*/ 2147483646 h 14"/>
                <a:gd name="T16" fmla="*/ 2147483646 w 24"/>
                <a:gd name="T17" fmla="*/ 2147483646 h 14"/>
                <a:gd name="T18" fmla="*/ 2147483646 w 24"/>
                <a:gd name="T19" fmla="*/ 2147483646 h 14"/>
                <a:gd name="T20" fmla="*/ 2147483646 w 24"/>
                <a:gd name="T21" fmla="*/ 2147483646 h 14"/>
                <a:gd name="T22" fmla="*/ 2147483646 w 24"/>
                <a:gd name="T23" fmla="*/ 0 h 14"/>
                <a:gd name="T24" fmla="*/ 2147483646 w 24"/>
                <a:gd name="T25" fmla="*/ 2147483646 h 14"/>
                <a:gd name="T26" fmla="*/ 2147483646 w 24"/>
                <a:gd name="T27" fmla="*/ 2147483646 h 14"/>
                <a:gd name="T28" fmla="*/ 2147483646 w 24"/>
                <a:gd name="T29" fmla="*/ 2147483646 h 14"/>
                <a:gd name="T30" fmla="*/ 2147483646 w 24"/>
                <a:gd name="T31" fmla="*/ 2147483646 h 14"/>
                <a:gd name="T32" fmla="*/ 2147483646 w 24"/>
                <a:gd name="T33" fmla="*/ 2147483646 h 14"/>
                <a:gd name="T34" fmla="*/ 2147483646 w 24"/>
                <a:gd name="T35" fmla="*/ 2147483646 h 14"/>
                <a:gd name="T36" fmla="*/ 0 w 24"/>
                <a:gd name="T37" fmla="*/ 2147483646 h 14"/>
                <a:gd name="T38" fmla="*/ 2147483646 w 24"/>
                <a:gd name="T39" fmla="*/ 2147483646 h 14"/>
                <a:gd name="T40" fmla="*/ 2147483646 w 24"/>
                <a:gd name="T41" fmla="*/ 2147483646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4" h="14">
                  <a:moveTo>
                    <a:pt x="8" y="10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8" y="1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3" name="Freeform 92">
              <a:extLst>
                <a:ext uri="{FF2B5EF4-FFF2-40B4-BE49-F238E27FC236}">
                  <a16:creationId xmlns:a16="http://schemas.microsoft.com/office/drawing/2014/main" id="{C207A333-83B5-CB41-AB43-2FD4F9F18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9563" y="4337050"/>
              <a:ext cx="188912" cy="141288"/>
            </a:xfrm>
            <a:custGeom>
              <a:avLst/>
              <a:gdLst>
                <a:gd name="T0" fmla="*/ 2147483646 w 24"/>
                <a:gd name="T1" fmla="*/ 2147483646 h 18"/>
                <a:gd name="T2" fmla="*/ 2147483646 w 24"/>
                <a:gd name="T3" fmla="*/ 2147483646 h 18"/>
                <a:gd name="T4" fmla="*/ 2147483646 w 24"/>
                <a:gd name="T5" fmla="*/ 2147483646 h 18"/>
                <a:gd name="T6" fmla="*/ 2147483646 w 24"/>
                <a:gd name="T7" fmla="*/ 2147483646 h 18"/>
                <a:gd name="T8" fmla="*/ 2147483646 w 24"/>
                <a:gd name="T9" fmla="*/ 2147483646 h 18"/>
                <a:gd name="T10" fmla="*/ 2147483646 w 24"/>
                <a:gd name="T11" fmla="*/ 2147483646 h 18"/>
                <a:gd name="T12" fmla="*/ 2147483646 w 24"/>
                <a:gd name="T13" fmla="*/ 2147483646 h 18"/>
                <a:gd name="T14" fmla="*/ 2147483646 w 24"/>
                <a:gd name="T15" fmla="*/ 2147483646 h 18"/>
                <a:gd name="T16" fmla="*/ 2147483646 w 24"/>
                <a:gd name="T17" fmla="*/ 2147483646 h 18"/>
                <a:gd name="T18" fmla="*/ 2147483646 w 24"/>
                <a:gd name="T19" fmla="*/ 2147483646 h 18"/>
                <a:gd name="T20" fmla="*/ 2147483646 w 24"/>
                <a:gd name="T21" fmla="*/ 2147483646 h 18"/>
                <a:gd name="T22" fmla="*/ 2147483646 w 24"/>
                <a:gd name="T23" fmla="*/ 2147483646 h 18"/>
                <a:gd name="T24" fmla="*/ 2147483646 w 24"/>
                <a:gd name="T25" fmla="*/ 2147483646 h 18"/>
                <a:gd name="T26" fmla="*/ 2147483646 w 24"/>
                <a:gd name="T27" fmla="*/ 2147483646 h 18"/>
                <a:gd name="T28" fmla="*/ 2147483646 w 24"/>
                <a:gd name="T29" fmla="*/ 2147483646 h 18"/>
                <a:gd name="T30" fmla="*/ 2147483646 w 24"/>
                <a:gd name="T31" fmla="*/ 2147483646 h 18"/>
                <a:gd name="T32" fmla="*/ 2147483646 w 24"/>
                <a:gd name="T33" fmla="*/ 0 h 18"/>
                <a:gd name="T34" fmla="*/ 2147483646 w 24"/>
                <a:gd name="T35" fmla="*/ 0 h 18"/>
                <a:gd name="T36" fmla="*/ 2147483646 w 24"/>
                <a:gd name="T37" fmla="*/ 2147483646 h 18"/>
                <a:gd name="T38" fmla="*/ 2147483646 w 24"/>
                <a:gd name="T39" fmla="*/ 2147483646 h 18"/>
                <a:gd name="T40" fmla="*/ 2147483646 w 24"/>
                <a:gd name="T41" fmla="*/ 2147483646 h 18"/>
                <a:gd name="T42" fmla="*/ 0 w 24"/>
                <a:gd name="T43" fmla="*/ 2147483646 h 18"/>
                <a:gd name="T44" fmla="*/ 2147483646 w 24"/>
                <a:gd name="T45" fmla="*/ 2147483646 h 18"/>
                <a:gd name="T46" fmla="*/ 2147483646 w 24"/>
                <a:gd name="T47" fmla="*/ 2147483646 h 18"/>
                <a:gd name="T48" fmla="*/ 2147483646 w 24"/>
                <a:gd name="T49" fmla="*/ 2147483646 h 18"/>
                <a:gd name="T50" fmla="*/ 2147483646 w 24"/>
                <a:gd name="T51" fmla="*/ 2147483646 h 1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" h="18">
                  <a:moveTo>
                    <a:pt x="9" y="1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9" y="18"/>
                    <a:pt x="20" y="18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7"/>
                    <a:pt x="24" y="16"/>
                    <a:pt x="24" y="1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1"/>
                    <a:pt x="20" y="1"/>
                  </a:cubicBezTo>
                  <a:cubicBezTo>
                    <a:pt x="20" y="1"/>
                    <a:pt x="16" y="2"/>
                    <a:pt x="16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8" y="12"/>
                    <a:pt x="8" y="12"/>
                    <a:pt x="8" y="12"/>
                  </a:cubicBezTo>
                  <a:lnTo>
                    <a:pt x="9" y="1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4" name="Freeform 93">
              <a:extLst>
                <a:ext uri="{FF2B5EF4-FFF2-40B4-BE49-F238E27FC236}">
                  <a16:creationId xmlns:a16="http://schemas.microsoft.com/office/drawing/2014/main" id="{F88EBCD4-8F91-E240-8FFE-9A3537E36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525" y="4235450"/>
              <a:ext cx="147638" cy="111125"/>
            </a:xfrm>
            <a:custGeom>
              <a:avLst/>
              <a:gdLst>
                <a:gd name="T0" fmla="*/ 2147483646 w 114"/>
                <a:gd name="T1" fmla="*/ 2147483646 h 85"/>
                <a:gd name="T2" fmla="*/ 2147483646 w 114"/>
                <a:gd name="T3" fmla="*/ 2147483646 h 85"/>
                <a:gd name="T4" fmla="*/ 2147483646 w 114"/>
                <a:gd name="T5" fmla="*/ 2147483646 h 85"/>
                <a:gd name="T6" fmla="*/ 2147483646 w 114"/>
                <a:gd name="T7" fmla="*/ 2147483646 h 85"/>
                <a:gd name="T8" fmla="*/ 2147483646 w 114"/>
                <a:gd name="T9" fmla="*/ 2147483646 h 85"/>
                <a:gd name="T10" fmla="*/ 2147483646 w 114"/>
                <a:gd name="T11" fmla="*/ 2147483646 h 85"/>
                <a:gd name="T12" fmla="*/ 2147483646 w 114"/>
                <a:gd name="T13" fmla="*/ 2147483646 h 85"/>
                <a:gd name="T14" fmla="*/ 2147483646 w 114"/>
                <a:gd name="T15" fmla="*/ 2147483646 h 85"/>
                <a:gd name="T16" fmla="*/ 2147483646 w 114"/>
                <a:gd name="T17" fmla="*/ 2147483646 h 85"/>
                <a:gd name="T18" fmla="*/ 2147483646 w 114"/>
                <a:gd name="T19" fmla="*/ 2147483646 h 85"/>
                <a:gd name="T20" fmla="*/ 2147483646 w 114"/>
                <a:gd name="T21" fmla="*/ 2147483646 h 85"/>
                <a:gd name="T22" fmla="*/ 2147483646 w 114"/>
                <a:gd name="T23" fmla="*/ 0 h 85"/>
                <a:gd name="T24" fmla="*/ 2147483646 w 114"/>
                <a:gd name="T25" fmla="*/ 2147483646 h 85"/>
                <a:gd name="T26" fmla="*/ 2147483646 w 114"/>
                <a:gd name="T27" fmla="*/ 2147483646 h 85"/>
                <a:gd name="T28" fmla="*/ 0 w 114"/>
                <a:gd name="T29" fmla="*/ 2147483646 h 85"/>
                <a:gd name="T30" fmla="*/ 2147483646 w 114"/>
                <a:gd name="T31" fmla="*/ 2147483646 h 85"/>
                <a:gd name="T32" fmla="*/ 2147483646 w 114"/>
                <a:gd name="T33" fmla="*/ 2147483646 h 85"/>
                <a:gd name="T34" fmla="*/ 2147483646 w 114"/>
                <a:gd name="T35" fmla="*/ 2147483646 h 85"/>
                <a:gd name="T36" fmla="*/ 2147483646 w 114"/>
                <a:gd name="T37" fmla="*/ 2147483646 h 8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4" h="85">
                  <a:moveTo>
                    <a:pt x="54" y="79"/>
                  </a:moveTo>
                  <a:lnTo>
                    <a:pt x="66" y="79"/>
                  </a:lnTo>
                  <a:lnTo>
                    <a:pt x="78" y="79"/>
                  </a:lnTo>
                  <a:lnTo>
                    <a:pt x="108" y="85"/>
                  </a:lnTo>
                  <a:lnTo>
                    <a:pt x="114" y="85"/>
                  </a:lnTo>
                  <a:lnTo>
                    <a:pt x="102" y="61"/>
                  </a:lnTo>
                  <a:lnTo>
                    <a:pt x="96" y="43"/>
                  </a:lnTo>
                  <a:lnTo>
                    <a:pt x="96" y="36"/>
                  </a:lnTo>
                  <a:lnTo>
                    <a:pt x="84" y="30"/>
                  </a:lnTo>
                  <a:lnTo>
                    <a:pt x="72" y="18"/>
                  </a:lnTo>
                  <a:lnTo>
                    <a:pt x="42" y="0"/>
                  </a:lnTo>
                  <a:lnTo>
                    <a:pt x="30" y="6"/>
                  </a:lnTo>
                  <a:lnTo>
                    <a:pt x="12" y="6"/>
                  </a:lnTo>
                  <a:lnTo>
                    <a:pt x="0" y="43"/>
                  </a:lnTo>
                  <a:lnTo>
                    <a:pt x="12" y="85"/>
                  </a:lnTo>
                  <a:lnTo>
                    <a:pt x="18" y="85"/>
                  </a:lnTo>
                  <a:lnTo>
                    <a:pt x="24" y="85"/>
                  </a:lnTo>
                  <a:lnTo>
                    <a:pt x="54" y="79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5" name="Freeform 94">
              <a:extLst>
                <a:ext uri="{FF2B5EF4-FFF2-40B4-BE49-F238E27FC236}">
                  <a16:creationId xmlns:a16="http://schemas.microsoft.com/office/drawing/2014/main" id="{6D31054F-23B4-5049-86CE-FF0EF46E8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1463" y="3963988"/>
              <a:ext cx="298450" cy="319087"/>
            </a:xfrm>
            <a:custGeom>
              <a:avLst/>
              <a:gdLst>
                <a:gd name="T0" fmla="*/ 2147483646 w 38"/>
                <a:gd name="T1" fmla="*/ 2147483646 h 41"/>
                <a:gd name="T2" fmla="*/ 2147483646 w 38"/>
                <a:gd name="T3" fmla="*/ 2147483646 h 41"/>
                <a:gd name="T4" fmla="*/ 2147483646 w 38"/>
                <a:gd name="T5" fmla="*/ 2147483646 h 41"/>
                <a:gd name="T6" fmla="*/ 2147483646 w 38"/>
                <a:gd name="T7" fmla="*/ 2147483646 h 41"/>
                <a:gd name="T8" fmla="*/ 2147483646 w 38"/>
                <a:gd name="T9" fmla="*/ 2147483646 h 41"/>
                <a:gd name="T10" fmla="*/ 2147483646 w 38"/>
                <a:gd name="T11" fmla="*/ 2147483646 h 41"/>
                <a:gd name="T12" fmla="*/ 2147483646 w 38"/>
                <a:gd name="T13" fmla="*/ 2147483646 h 41"/>
                <a:gd name="T14" fmla="*/ 2147483646 w 38"/>
                <a:gd name="T15" fmla="*/ 2147483646 h 41"/>
                <a:gd name="T16" fmla="*/ 2147483646 w 38"/>
                <a:gd name="T17" fmla="*/ 2147483646 h 41"/>
                <a:gd name="T18" fmla="*/ 2147483646 w 38"/>
                <a:gd name="T19" fmla="*/ 2147483646 h 41"/>
                <a:gd name="T20" fmla="*/ 2147483646 w 38"/>
                <a:gd name="T21" fmla="*/ 2147483646 h 41"/>
                <a:gd name="T22" fmla="*/ 2147483646 w 38"/>
                <a:gd name="T23" fmla="*/ 2147483646 h 41"/>
                <a:gd name="T24" fmla="*/ 2147483646 w 38"/>
                <a:gd name="T25" fmla="*/ 2147483646 h 41"/>
                <a:gd name="T26" fmla="*/ 2147483646 w 38"/>
                <a:gd name="T27" fmla="*/ 0 h 41"/>
                <a:gd name="T28" fmla="*/ 2147483646 w 38"/>
                <a:gd name="T29" fmla="*/ 2147483646 h 41"/>
                <a:gd name="T30" fmla="*/ 2147483646 w 38"/>
                <a:gd name="T31" fmla="*/ 2147483646 h 41"/>
                <a:gd name="T32" fmla="*/ 2147483646 w 38"/>
                <a:gd name="T33" fmla="*/ 2147483646 h 41"/>
                <a:gd name="T34" fmla="*/ 2147483646 w 38"/>
                <a:gd name="T35" fmla="*/ 2147483646 h 41"/>
                <a:gd name="T36" fmla="*/ 2147483646 w 38"/>
                <a:gd name="T37" fmla="*/ 2147483646 h 41"/>
                <a:gd name="T38" fmla="*/ 2147483646 w 38"/>
                <a:gd name="T39" fmla="*/ 2147483646 h 41"/>
                <a:gd name="T40" fmla="*/ 0 w 38"/>
                <a:gd name="T41" fmla="*/ 2147483646 h 41"/>
                <a:gd name="T42" fmla="*/ 2147483646 w 38"/>
                <a:gd name="T43" fmla="*/ 2147483646 h 41"/>
                <a:gd name="T44" fmla="*/ 2147483646 w 38"/>
                <a:gd name="T45" fmla="*/ 2147483646 h 41"/>
                <a:gd name="T46" fmla="*/ 2147483646 w 38"/>
                <a:gd name="T47" fmla="*/ 2147483646 h 41"/>
                <a:gd name="T48" fmla="*/ 2147483646 w 38"/>
                <a:gd name="T49" fmla="*/ 2147483646 h 41"/>
                <a:gd name="T50" fmla="*/ 2147483646 w 38"/>
                <a:gd name="T51" fmla="*/ 2147483646 h 4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8" h="41">
                  <a:moveTo>
                    <a:pt x="6" y="35"/>
                  </a:moveTo>
                  <a:cubicBezTo>
                    <a:pt x="11" y="38"/>
                    <a:pt x="11" y="38"/>
                    <a:pt x="11" y="38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20"/>
                    <a:pt x="13" y="20"/>
                  </a:cubicBezTo>
                  <a:cubicBezTo>
                    <a:pt x="13" y="20"/>
                    <a:pt x="5" y="19"/>
                    <a:pt x="1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4" y="36"/>
                    <a:pt x="4" y="36"/>
                    <a:pt x="4" y="36"/>
                  </a:cubicBezTo>
                  <a:lnTo>
                    <a:pt x="6" y="35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6" name="Freeform 95">
              <a:extLst>
                <a:ext uri="{FF2B5EF4-FFF2-40B4-BE49-F238E27FC236}">
                  <a16:creationId xmlns:a16="http://schemas.microsoft.com/office/drawing/2014/main" id="{4E1ABDE4-9C69-2246-AFC3-88F6A9C9C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575" y="3830638"/>
              <a:ext cx="282575" cy="273050"/>
            </a:xfrm>
            <a:custGeom>
              <a:avLst/>
              <a:gdLst>
                <a:gd name="T0" fmla="*/ 0 w 36"/>
                <a:gd name="T1" fmla="*/ 2147483646 h 35"/>
                <a:gd name="T2" fmla="*/ 2147483646 w 36"/>
                <a:gd name="T3" fmla="*/ 2147483646 h 35"/>
                <a:gd name="T4" fmla="*/ 2147483646 w 36"/>
                <a:gd name="T5" fmla="*/ 2147483646 h 35"/>
                <a:gd name="T6" fmla="*/ 2147483646 w 36"/>
                <a:gd name="T7" fmla="*/ 2147483646 h 35"/>
                <a:gd name="T8" fmla="*/ 2147483646 w 36"/>
                <a:gd name="T9" fmla="*/ 2147483646 h 35"/>
                <a:gd name="T10" fmla="*/ 2147483646 w 36"/>
                <a:gd name="T11" fmla="*/ 2147483646 h 35"/>
                <a:gd name="T12" fmla="*/ 2147483646 w 36"/>
                <a:gd name="T13" fmla="*/ 2147483646 h 35"/>
                <a:gd name="T14" fmla="*/ 2147483646 w 36"/>
                <a:gd name="T15" fmla="*/ 2147483646 h 35"/>
                <a:gd name="T16" fmla="*/ 2147483646 w 36"/>
                <a:gd name="T17" fmla="*/ 2147483646 h 35"/>
                <a:gd name="T18" fmla="*/ 2147483646 w 36"/>
                <a:gd name="T19" fmla="*/ 2147483646 h 35"/>
                <a:gd name="T20" fmla="*/ 2147483646 w 36"/>
                <a:gd name="T21" fmla="*/ 2147483646 h 35"/>
                <a:gd name="T22" fmla="*/ 2147483646 w 36"/>
                <a:gd name="T23" fmla="*/ 2147483646 h 35"/>
                <a:gd name="T24" fmla="*/ 2147483646 w 36"/>
                <a:gd name="T25" fmla="*/ 2147483646 h 35"/>
                <a:gd name="T26" fmla="*/ 2147483646 w 36"/>
                <a:gd name="T27" fmla="*/ 2147483646 h 35"/>
                <a:gd name="T28" fmla="*/ 2147483646 w 36"/>
                <a:gd name="T29" fmla="*/ 2147483646 h 35"/>
                <a:gd name="T30" fmla="*/ 2147483646 w 36"/>
                <a:gd name="T31" fmla="*/ 2147483646 h 35"/>
                <a:gd name="T32" fmla="*/ 2147483646 w 36"/>
                <a:gd name="T33" fmla="*/ 2147483646 h 35"/>
                <a:gd name="T34" fmla="*/ 2147483646 w 36"/>
                <a:gd name="T35" fmla="*/ 2147483646 h 35"/>
                <a:gd name="T36" fmla="*/ 2147483646 w 36"/>
                <a:gd name="T37" fmla="*/ 2147483646 h 35"/>
                <a:gd name="T38" fmla="*/ 2147483646 w 36"/>
                <a:gd name="T39" fmla="*/ 2147483646 h 35"/>
                <a:gd name="T40" fmla="*/ 2147483646 w 36"/>
                <a:gd name="T41" fmla="*/ 0 h 35"/>
                <a:gd name="T42" fmla="*/ 2147483646 w 36"/>
                <a:gd name="T43" fmla="*/ 0 h 35"/>
                <a:gd name="T44" fmla="*/ 2147483646 w 36"/>
                <a:gd name="T45" fmla="*/ 2147483646 h 35"/>
                <a:gd name="T46" fmla="*/ 0 w 36"/>
                <a:gd name="T47" fmla="*/ 2147483646 h 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6" h="35">
                  <a:moveTo>
                    <a:pt x="0" y="5"/>
                  </a:moveTo>
                  <a:cubicBezTo>
                    <a:pt x="0" y="5"/>
                    <a:pt x="1" y="7"/>
                    <a:pt x="1" y="8"/>
                  </a:cubicBezTo>
                  <a:cubicBezTo>
                    <a:pt x="1" y="8"/>
                    <a:pt x="2" y="10"/>
                    <a:pt x="2" y="10"/>
                  </a:cubicBezTo>
                  <a:cubicBezTo>
                    <a:pt x="2" y="10"/>
                    <a:pt x="1" y="35"/>
                    <a:pt x="2" y="35"/>
                  </a:cubicBezTo>
                  <a:cubicBezTo>
                    <a:pt x="2" y="35"/>
                    <a:pt x="2" y="35"/>
                    <a:pt x="3" y="35"/>
                  </a:cubicBezTo>
                  <a:cubicBezTo>
                    <a:pt x="7" y="35"/>
                    <a:pt x="29" y="35"/>
                    <a:pt x="29" y="35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7" name="Freeform 96">
              <a:extLst>
                <a:ext uri="{FF2B5EF4-FFF2-40B4-BE49-F238E27FC236}">
                  <a16:creationId xmlns:a16="http://schemas.microsoft.com/office/drawing/2014/main" id="{799C68D2-708C-EE47-8051-FB65EC057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813" y="3783013"/>
              <a:ext cx="409575" cy="388937"/>
            </a:xfrm>
            <a:custGeom>
              <a:avLst/>
              <a:gdLst>
                <a:gd name="T0" fmla="*/ 2147483646 w 52"/>
                <a:gd name="T1" fmla="*/ 2147483646 h 50"/>
                <a:gd name="T2" fmla="*/ 2147483646 w 52"/>
                <a:gd name="T3" fmla="*/ 2147483646 h 50"/>
                <a:gd name="T4" fmla="*/ 2147483646 w 52"/>
                <a:gd name="T5" fmla="*/ 2147483646 h 50"/>
                <a:gd name="T6" fmla="*/ 0 w 52"/>
                <a:gd name="T7" fmla="*/ 2147483646 h 50"/>
                <a:gd name="T8" fmla="*/ 0 w 52"/>
                <a:gd name="T9" fmla="*/ 2147483646 h 50"/>
                <a:gd name="T10" fmla="*/ 2147483646 w 52"/>
                <a:gd name="T11" fmla="*/ 2147483646 h 50"/>
                <a:gd name="T12" fmla="*/ 2147483646 w 52"/>
                <a:gd name="T13" fmla="*/ 2147483646 h 50"/>
                <a:gd name="T14" fmla="*/ 2147483646 w 52"/>
                <a:gd name="T15" fmla="*/ 2147483646 h 50"/>
                <a:gd name="T16" fmla="*/ 2147483646 w 52"/>
                <a:gd name="T17" fmla="*/ 2147483646 h 50"/>
                <a:gd name="T18" fmla="*/ 2147483646 w 52"/>
                <a:gd name="T19" fmla="*/ 2147483646 h 50"/>
                <a:gd name="T20" fmla="*/ 2147483646 w 52"/>
                <a:gd name="T21" fmla="*/ 2147483646 h 50"/>
                <a:gd name="T22" fmla="*/ 2147483646 w 52"/>
                <a:gd name="T23" fmla="*/ 2147483646 h 50"/>
                <a:gd name="T24" fmla="*/ 2147483646 w 52"/>
                <a:gd name="T25" fmla="*/ 2147483646 h 50"/>
                <a:gd name="T26" fmla="*/ 2147483646 w 52"/>
                <a:gd name="T27" fmla="*/ 2147483646 h 50"/>
                <a:gd name="T28" fmla="*/ 2147483646 w 52"/>
                <a:gd name="T29" fmla="*/ 2147483646 h 50"/>
                <a:gd name="T30" fmla="*/ 2147483646 w 52"/>
                <a:gd name="T31" fmla="*/ 2147483646 h 50"/>
                <a:gd name="T32" fmla="*/ 2147483646 w 52"/>
                <a:gd name="T33" fmla="*/ 2147483646 h 50"/>
                <a:gd name="T34" fmla="*/ 2147483646 w 52"/>
                <a:gd name="T35" fmla="*/ 2147483646 h 50"/>
                <a:gd name="T36" fmla="*/ 2147483646 w 52"/>
                <a:gd name="T37" fmla="*/ 2147483646 h 50"/>
                <a:gd name="T38" fmla="*/ 2147483646 w 52"/>
                <a:gd name="T39" fmla="*/ 2147483646 h 50"/>
                <a:gd name="T40" fmla="*/ 2147483646 w 52"/>
                <a:gd name="T41" fmla="*/ 2147483646 h 50"/>
                <a:gd name="T42" fmla="*/ 2147483646 w 52"/>
                <a:gd name="T43" fmla="*/ 2147483646 h 50"/>
                <a:gd name="T44" fmla="*/ 2147483646 w 52"/>
                <a:gd name="T45" fmla="*/ 2147483646 h 50"/>
                <a:gd name="T46" fmla="*/ 2147483646 w 52"/>
                <a:gd name="T47" fmla="*/ 2147483646 h 50"/>
                <a:gd name="T48" fmla="*/ 2147483646 w 52"/>
                <a:gd name="T49" fmla="*/ 2147483646 h 50"/>
                <a:gd name="T50" fmla="*/ 2147483646 w 52"/>
                <a:gd name="T51" fmla="*/ 2147483646 h 50"/>
                <a:gd name="T52" fmla="*/ 2147483646 w 52"/>
                <a:gd name="T53" fmla="*/ 2147483646 h 50"/>
                <a:gd name="T54" fmla="*/ 2147483646 w 52"/>
                <a:gd name="T55" fmla="*/ 2147483646 h 50"/>
                <a:gd name="T56" fmla="*/ 2147483646 w 52"/>
                <a:gd name="T57" fmla="*/ 2147483646 h 50"/>
                <a:gd name="T58" fmla="*/ 2147483646 w 52"/>
                <a:gd name="T59" fmla="*/ 2147483646 h 50"/>
                <a:gd name="T60" fmla="*/ 2147483646 w 52"/>
                <a:gd name="T61" fmla="*/ 2147483646 h 50"/>
                <a:gd name="T62" fmla="*/ 2147483646 w 52"/>
                <a:gd name="T63" fmla="*/ 2147483646 h 50"/>
                <a:gd name="T64" fmla="*/ 2147483646 w 52"/>
                <a:gd name="T65" fmla="*/ 2147483646 h 50"/>
                <a:gd name="T66" fmla="*/ 2147483646 w 52"/>
                <a:gd name="T67" fmla="*/ 0 h 50"/>
                <a:gd name="T68" fmla="*/ 2147483646 w 52"/>
                <a:gd name="T69" fmla="*/ 2147483646 h 50"/>
                <a:gd name="T70" fmla="*/ 2147483646 w 52"/>
                <a:gd name="T71" fmla="*/ 2147483646 h 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" h="50">
                  <a:moveTo>
                    <a:pt x="4" y="6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0" y="41"/>
                    <a:pt x="51" y="16"/>
                    <a:pt x="51" y="16"/>
                  </a:cubicBezTo>
                  <a:cubicBezTo>
                    <a:pt x="51" y="16"/>
                    <a:pt x="50" y="14"/>
                    <a:pt x="50" y="14"/>
                  </a:cubicBezTo>
                  <a:cubicBezTo>
                    <a:pt x="50" y="13"/>
                    <a:pt x="49" y="11"/>
                    <a:pt x="49" y="11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"/>
                    <a:pt x="8" y="2"/>
                    <a:pt x="8" y="2"/>
                  </a:cubicBezTo>
                  <a:lnTo>
                    <a:pt x="4" y="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8" name="Freeform 97">
              <a:extLst>
                <a:ext uri="{FF2B5EF4-FFF2-40B4-BE49-F238E27FC236}">
                  <a16:creationId xmlns:a16="http://schemas.microsoft.com/office/drawing/2014/main" id="{990A67DD-6503-6743-B15E-0B585A504F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125" y="3667125"/>
              <a:ext cx="103188" cy="193675"/>
            </a:xfrm>
            <a:custGeom>
              <a:avLst/>
              <a:gdLst>
                <a:gd name="T0" fmla="*/ 2147483646 w 78"/>
                <a:gd name="T1" fmla="*/ 2147483646 h 150"/>
                <a:gd name="T2" fmla="*/ 2147483646 w 78"/>
                <a:gd name="T3" fmla="*/ 2147483646 h 150"/>
                <a:gd name="T4" fmla="*/ 2147483646 w 78"/>
                <a:gd name="T5" fmla="*/ 2147483646 h 150"/>
                <a:gd name="T6" fmla="*/ 0 w 78"/>
                <a:gd name="T7" fmla="*/ 2147483646 h 150"/>
                <a:gd name="T8" fmla="*/ 0 w 78"/>
                <a:gd name="T9" fmla="*/ 2147483646 h 150"/>
                <a:gd name="T10" fmla="*/ 2147483646 w 78"/>
                <a:gd name="T11" fmla="*/ 2147483646 h 150"/>
                <a:gd name="T12" fmla="*/ 2147483646 w 78"/>
                <a:gd name="T13" fmla="*/ 2147483646 h 150"/>
                <a:gd name="T14" fmla="*/ 2147483646 w 78"/>
                <a:gd name="T15" fmla="*/ 2147483646 h 150"/>
                <a:gd name="T16" fmla="*/ 2147483646 w 78"/>
                <a:gd name="T17" fmla="*/ 2147483646 h 150"/>
                <a:gd name="T18" fmla="*/ 2147483646 w 78"/>
                <a:gd name="T19" fmla="*/ 2147483646 h 150"/>
                <a:gd name="T20" fmla="*/ 2147483646 w 78"/>
                <a:gd name="T21" fmla="*/ 2147483646 h 150"/>
                <a:gd name="T22" fmla="*/ 2147483646 w 78"/>
                <a:gd name="T23" fmla="*/ 2147483646 h 150"/>
                <a:gd name="T24" fmla="*/ 2147483646 w 78"/>
                <a:gd name="T25" fmla="*/ 2147483646 h 150"/>
                <a:gd name="T26" fmla="*/ 2147483646 w 78"/>
                <a:gd name="T27" fmla="*/ 2147483646 h 150"/>
                <a:gd name="T28" fmla="*/ 2147483646 w 78"/>
                <a:gd name="T29" fmla="*/ 2147483646 h 150"/>
                <a:gd name="T30" fmla="*/ 2147483646 w 78"/>
                <a:gd name="T31" fmla="*/ 2147483646 h 150"/>
                <a:gd name="T32" fmla="*/ 2147483646 w 78"/>
                <a:gd name="T33" fmla="*/ 2147483646 h 150"/>
                <a:gd name="T34" fmla="*/ 2147483646 w 78"/>
                <a:gd name="T35" fmla="*/ 2147483646 h 150"/>
                <a:gd name="T36" fmla="*/ 2147483646 w 78"/>
                <a:gd name="T37" fmla="*/ 0 h 150"/>
                <a:gd name="T38" fmla="*/ 2147483646 w 78"/>
                <a:gd name="T39" fmla="*/ 0 h 150"/>
                <a:gd name="T40" fmla="*/ 2147483646 w 78"/>
                <a:gd name="T41" fmla="*/ 2147483646 h 150"/>
                <a:gd name="T42" fmla="*/ 2147483646 w 78"/>
                <a:gd name="T43" fmla="*/ 2147483646 h 1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8" h="150">
                  <a:moveTo>
                    <a:pt x="18" y="12"/>
                  </a:moveTo>
                  <a:lnTo>
                    <a:pt x="18" y="30"/>
                  </a:lnTo>
                  <a:lnTo>
                    <a:pt x="18" y="54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36" y="120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44"/>
                  </a:lnTo>
                  <a:lnTo>
                    <a:pt x="54" y="126"/>
                  </a:lnTo>
                  <a:lnTo>
                    <a:pt x="78" y="102"/>
                  </a:lnTo>
                  <a:lnTo>
                    <a:pt x="78" y="90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69" name="Freeform 98">
              <a:extLst>
                <a:ext uri="{FF2B5EF4-FFF2-40B4-BE49-F238E27FC236}">
                  <a16:creationId xmlns:a16="http://schemas.microsoft.com/office/drawing/2014/main" id="{65F99B7C-F7DF-B543-B245-25223195C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713" y="3713163"/>
              <a:ext cx="296862" cy="227012"/>
            </a:xfrm>
            <a:custGeom>
              <a:avLst/>
              <a:gdLst>
                <a:gd name="T0" fmla="*/ 2147483646 w 228"/>
                <a:gd name="T1" fmla="*/ 2147483646 h 174"/>
                <a:gd name="T2" fmla="*/ 2147483646 w 228"/>
                <a:gd name="T3" fmla="*/ 2147483646 h 174"/>
                <a:gd name="T4" fmla="*/ 2147483646 w 228"/>
                <a:gd name="T5" fmla="*/ 2147483646 h 174"/>
                <a:gd name="T6" fmla="*/ 2147483646 w 228"/>
                <a:gd name="T7" fmla="*/ 2147483646 h 174"/>
                <a:gd name="T8" fmla="*/ 2147483646 w 228"/>
                <a:gd name="T9" fmla="*/ 2147483646 h 174"/>
                <a:gd name="T10" fmla="*/ 2147483646 w 228"/>
                <a:gd name="T11" fmla="*/ 2147483646 h 174"/>
                <a:gd name="T12" fmla="*/ 2147483646 w 228"/>
                <a:gd name="T13" fmla="*/ 2147483646 h 174"/>
                <a:gd name="T14" fmla="*/ 2147483646 w 228"/>
                <a:gd name="T15" fmla="*/ 2147483646 h 174"/>
                <a:gd name="T16" fmla="*/ 2147483646 w 228"/>
                <a:gd name="T17" fmla="*/ 2147483646 h 174"/>
                <a:gd name="T18" fmla="*/ 2147483646 w 228"/>
                <a:gd name="T19" fmla="*/ 2147483646 h 174"/>
                <a:gd name="T20" fmla="*/ 2147483646 w 228"/>
                <a:gd name="T21" fmla="*/ 2147483646 h 174"/>
                <a:gd name="T22" fmla="*/ 2147483646 w 228"/>
                <a:gd name="T23" fmla="*/ 2147483646 h 174"/>
                <a:gd name="T24" fmla="*/ 2147483646 w 228"/>
                <a:gd name="T25" fmla="*/ 2147483646 h 174"/>
                <a:gd name="T26" fmla="*/ 2147483646 w 228"/>
                <a:gd name="T27" fmla="*/ 0 h 174"/>
                <a:gd name="T28" fmla="*/ 2147483646 w 228"/>
                <a:gd name="T29" fmla="*/ 2147483646 h 174"/>
                <a:gd name="T30" fmla="*/ 2147483646 w 228"/>
                <a:gd name="T31" fmla="*/ 2147483646 h 174"/>
                <a:gd name="T32" fmla="*/ 2147483646 w 228"/>
                <a:gd name="T33" fmla="*/ 2147483646 h 174"/>
                <a:gd name="T34" fmla="*/ 2147483646 w 228"/>
                <a:gd name="T35" fmla="*/ 2147483646 h 174"/>
                <a:gd name="T36" fmla="*/ 2147483646 w 228"/>
                <a:gd name="T37" fmla="*/ 2147483646 h 174"/>
                <a:gd name="T38" fmla="*/ 0 w 228"/>
                <a:gd name="T39" fmla="*/ 2147483646 h 174"/>
                <a:gd name="T40" fmla="*/ 2147483646 w 228"/>
                <a:gd name="T41" fmla="*/ 2147483646 h 174"/>
                <a:gd name="T42" fmla="*/ 2147483646 w 228"/>
                <a:gd name="T43" fmla="*/ 2147483646 h 17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28" h="174">
                  <a:moveTo>
                    <a:pt x="90" y="156"/>
                  </a:moveTo>
                  <a:lnTo>
                    <a:pt x="114" y="138"/>
                  </a:lnTo>
                  <a:lnTo>
                    <a:pt x="144" y="120"/>
                  </a:lnTo>
                  <a:lnTo>
                    <a:pt x="180" y="108"/>
                  </a:lnTo>
                  <a:lnTo>
                    <a:pt x="186" y="96"/>
                  </a:lnTo>
                  <a:lnTo>
                    <a:pt x="192" y="84"/>
                  </a:lnTo>
                  <a:lnTo>
                    <a:pt x="216" y="78"/>
                  </a:lnTo>
                  <a:lnTo>
                    <a:pt x="228" y="72"/>
                  </a:lnTo>
                  <a:lnTo>
                    <a:pt x="222" y="42"/>
                  </a:lnTo>
                  <a:lnTo>
                    <a:pt x="216" y="12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8" y="12"/>
                  </a:lnTo>
                  <a:lnTo>
                    <a:pt x="144" y="0"/>
                  </a:lnTo>
                  <a:lnTo>
                    <a:pt x="120" y="36"/>
                  </a:lnTo>
                  <a:lnTo>
                    <a:pt x="96" y="60"/>
                  </a:lnTo>
                  <a:lnTo>
                    <a:pt x="72" y="90"/>
                  </a:lnTo>
                  <a:lnTo>
                    <a:pt x="66" y="138"/>
                  </a:lnTo>
                  <a:lnTo>
                    <a:pt x="12" y="162"/>
                  </a:lnTo>
                  <a:lnTo>
                    <a:pt x="0" y="174"/>
                  </a:lnTo>
                  <a:lnTo>
                    <a:pt x="84" y="174"/>
                  </a:lnTo>
                  <a:lnTo>
                    <a:pt x="90" y="15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0" name="Freeform 99">
              <a:extLst>
                <a:ext uri="{FF2B5EF4-FFF2-40B4-BE49-F238E27FC236}">
                  <a16:creationId xmlns:a16="http://schemas.microsoft.com/office/drawing/2014/main" id="{CDC67B3C-C6AD-3149-B3E2-5A2AB8E7A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813" y="3940175"/>
              <a:ext cx="204787" cy="177800"/>
            </a:xfrm>
            <a:custGeom>
              <a:avLst/>
              <a:gdLst>
                <a:gd name="T0" fmla="*/ 2147483646 w 26"/>
                <a:gd name="T1" fmla="*/ 2147483646 h 23"/>
                <a:gd name="T2" fmla="*/ 2147483646 w 26"/>
                <a:gd name="T3" fmla="*/ 2147483646 h 23"/>
                <a:gd name="T4" fmla="*/ 2147483646 w 26"/>
                <a:gd name="T5" fmla="*/ 2147483646 h 23"/>
                <a:gd name="T6" fmla="*/ 2147483646 w 26"/>
                <a:gd name="T7" fmla="*/ 2147483646 h 23"/>
                <a:gd name="T8" fmla="*/ 2147483646 w 26"/>
                <a:gd name="T9" fmla="*/ 2147483646 h 23"/>
                <a:gd name="T10" fmla="*/ 2147483646 w 26"/>
                <a:gd name="T11" fmla="*/ 2147483646 h 23"/>
                <a:gd name="T12" fmla="*/ 2147483646 w 26"/>
                <a:gd name="T13" fmla="*/ 0 h 23"/>
                <a:gd name="T14" fmla="*/ 2147483646 w 26"/>
                <a:gd name="T15" fmla="*/ 0 h 23"/>
                <a:gd name="T16" fmla="*/ 2147483646 w 26"/>
                <a:gd name="T17" fmla="*/ 2147483646 h 23"/>
                <a:gd name="T18" fmla="*/ 2147483646 w 26"/>
                <a:gd name="T19" fmla="*/ 2147483646 h 23"/>
                <a:gd name="T20" fmla="*/ 0 w 26"/>
                <a:gd name="T21" fmla="*/ 2147483646 h 23"/>
                <a:gd name="T22" fmla="*/ 2147483646 w 26"/>
                <a:gd name="T23" fmla="*/ 2147483646 h 23"/>
                <a:gd name="T24" fmla="*/ 2147483646 w 26"/>
                <a:gd name="T25" fmla="*/ 2147483646 h 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" h="23">
                  <a:moveTo>
                    <a:pt x="13" y="16"/>
                  </a:moveTo>
                  <a:cubicBezTo>
                    <a:pt x="15" y="14"/>
                    <a:pt x="15" y="14"/>
                    <a:pt x="15" y="1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2"/>
                    <a:pt x="12" y="23"/>
                    <a:pt x="12" y="23"/>
                  </a:cubicBezTo>
                  <a:cubicBezTo>
                    <a:pt x="13" y="23"/>
                    <a:pt x="13" y="16"/>
                    <a:pt x="13" y="16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1" name="Freeform 100">
              <a:extLst>
                <a:ext uri="{FF2B5EF4-FFF2-40B4-BE49-F238E27FC236}">
                  <a16:creationId xmlns:a16="http://schemas.microsoft.com/office/drawing/2014/main" id="{D35181FC-29E9-3D4F-A448-AC30BC4E2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7338" y="4337050"/>
              <a:ext cx="61912" cy="47625"/>
            </a:xfrm>
            <a:custGeom>
              <a:avLst/>
              <a:gdLst>
                <a:gd name="T0" fmla="*/ 2147483646 w 48"/>
                <a:gd name="T1" fmla="*/ 2147483646 h 36"/>
                <a:gd name="T2" fmla="*/ 2147483646 w 48"/>
                <a:gd name="T3" fmla="*/ 2147483646 h 36"/>
                <a:gd name="T4" fmla="*/ 2147483646 w 48"/>
                <a:gd name="T5" fmla="*/ 0 h 36"/>
                <a:gd name="T6" fmla="*/ 2147483646 w 48"/>
                <a:gd name="T7" fmla="*/ 0 h 36"/>
                <a:gd name="T8" fmla="*/ 2147483646 w 48"/>
                <a:gd name="T9" fmla="*/ 2147483646 h 36"/>
                <a:gd name="T10" fmla="*/ 0 w 48"/>
                <a:gd name="T11" fmla="*/ 2147483646 h 36"/>
                <a:gd name="T12" fmla="*/ 2147483646 w 48"/>
                <a:gd name="T13" fmla="*/ 2147483646 h 36"/>
                <a:gd name="T14" fmla="*/ 2147483646 w 48"/>
                <a:gd name="T15" fmla="*/ 2147483646 h 36"/>
                <a:gd name="T16" fmla="*/ 2147483646 w 48"/>
                <a:gd name="T17" fmla="*/ 214748364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36">
                  <a:moveTo>
                    <a:pt x="48" y="24"/>
                  </a:moveTo>
                  <a:lnTo>
                    <a:pt x="48" y="6"/>
                  </a:lnTo>
                  <a:lnTo>
                    <a:pt x="48" y="0"/>
                  </a:lnTo>
                  <a:lnTo>
                    <a:pt x="3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48" y="2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2" name="Freeform 101">
              <a:extLst>
                <a:ext uri="{FF2B5EF4-FFF2-40B4-BE49-F238E27FC236}">
                  <a16:creationId xmlns:a16="http://schemas.microsoft.com/office/drawing/2014/main" id="{F4039EC5-2C0C-E842-BD4F-E029FD75FB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4065588"/>
              <a:ext cx="406400" cy="498475"/>
            </a:xfrm>
            <a:custGeom>
              <a:avLst/>
              <a:gdLst>
                <a:gd name="T0" fmla="*/ 2147483646 w 52"/>
                <a:gd name="T1" fmla="*/ 2147483646 h 64"/>
                <a:gd name="T2" fmla="*/ 2147483646 w 52"/>
                <a:gd name="T3" fmla="*/ 2147483646 h 64"/>
                <a:gd name="T4" fmla="*/ 2147483646 w 52"/>
                <a:gd name="T5" fmla="*/ 2147483646 h 64"/>
                <a:gd name="T6" fmla="*/ 2147483646 w 52"/>
                <a:gd name="T7" fmla="*/ 2147483646 h 64"/>
                <a:gd name="T8" fmla="*/ 2147483646 w 52"/>
                <a:gd name="T9" fmla="*/ 2147483646 h 64"/>
                <a:gd name="T10" fmla="*/ 2147483646 w 52"/>
                <a:gd name="T11" fmla="*/ 2147483646 h 64"/>
                <a:gd name="T12" fmla="*/ 2147483646 w 52"/>
                <a:gd name="T13" fmla="*/ 2147483646 h 64"/>
                <a:gd name="T14" fmla="*/ 2147483646 w 52"/>
                <a:gd name="T15" fmla="*/ 2147483646 h 64"/>
                <a:gd name="T16" fmla="*/ 2147483646 w 52"/>
                <a:gd name="T17" fmla="*/ 2147483646 h 64"/>
                <a:gd name="T18" fmla="*/ 0 w 52"/>
                <a:gd name="T19" fmla="*/ 2147483646 h 64"/>
                <a:gd name="T20" fmla="*/ 2147483646 w 52"/>
                <a:gd name="T21" fmla="*/ 2147483646 h 64"/>
                <a:gd name="T22" fmla="*/ 2147483646 w 52"/>
                <a:gd name="T23" fmla="*/ 2147483646 h 64"/>
                <a:gd name="T24" fmla="*/ 2147483646 w 52"/>
                <a:gd name="T25" fmla="*/ 2147483646 h 64"/>
                <a:gd name="T26" fmla="*/ 2147483646 w 52"/>
                <a:gd name="T27" fmla="*/ 2147483646 h 64"/>
                <a:gd name="T28" fmla="*/ 2147483646 w 52"/>
                <a:gd name="T29" fmla="*/ 2147483646 h 64"/>
                <a:gd name="T30" fmla="*/ 2147483646 w 52"/>
                <a:gd name="T31" fmla="*/ 2147483646 h 64"/>
                <a:gd name="T32" fmla="*/ 2147483646 w 52"/>
                <a:gd name="T33" fmla="*/ 2147483646 h 64"/>
                <a:gd name="T34" fmla="*/ 2147483646 w 52"/>
                <a:gd name="T35" fmla="*/ 2147483646 h 64"/>
                <a:gd name="T36" fmla="*/ 2147483646 w 52"/>
                <a:gd name="T37" fmla="*/ 2147483646 h 64"/>
                <a:gd name="T38" fmla="*/ 2147483646 w 52"/>
                <a:gd name="T39" fmla="*/ 2147483646 h 64"/>
                <a:gd name="T40" fmla="*/ 2147483646 w 52"/>
                <a:gd name="T41" fmla="*/ 2147483646 h 64"/>
                <a:gd name="T42" fmla="*/ 2147483646 w 52"/>
                <a:gd name="T43" fmla="*/ 2147483646 h 64"/>
                <a:gd name="T44" fmla="*/ 2147483646 w 52"/>
                <a:gd name="T45" fmla="*/ 2147483646 h 64"/>
                <a:gd name="T46" fmla="*/ 2147483646 w 52"/>
                <a:gd name="T47" fmla="*/ 2147483646 h 64"/>
                <a:gd name="T48" fmla="*/ 2147483646 w 52"/>
                <a:gd name="T49" fmla="*/ 2147483646 h 64"/>
                <a:gd name="T50" fmla="*/ 2147483646 w 52"/>
                <a:gd name="T51" fmla="*/ 2147483646 h 64"/>
                <a:gd name="T52" fmla="*/ 2147483646 w 52"/>
                <a:gd name="T53" fmla="*/ 2147483646 h 64"/>
                <a:gd name="T54" fmla="*/ 2147483646 w 52"/>
                <a:gd name="T55" fmla="*/ 2147483646 h 64"/>
                <a:gd name="T56" fmla="*/ 2147483646 w 52"/>
                <a:gd name="T57" fmla="*/ 2147483646 h 64"/>
                <a:gd name="T58" fmla="*/ 2147483646 w 52"/>
                <a:gd name="T59" fmla="*/ 2147483646 h 64"/>
                <a:gd name="T60" fmla="*/ 2147483646 w 52"/>
                <a:gd name="T61" fmla="*/ 2147483646 h 64"/>
                <a:gd name="T62" fmla="*/ 2147483646 w 52"/>
                <a:gd name="T63" fmla="*/ 2147483646 h 64"/>
                <a:gd name="T64" fmla="*/ 2147483646 w 52"/>
                <a:gd name="T65" fmla="*/ 2147483646 h 64"/>
                <a:gd name="T66" fmla="*/ 2147483646 w 52"/>
                <a:gd name="T67" fmla="*/ 2147483646 h 64"/>
                <a:gd name="T68" fmla="*/ 2147483646 w 52"/>
                <a:gd name="T69" fmla="*/ 2147483646 h 64"/>
                <a:gd name="T70" fmla="*/ 2147483646 w 52"/>
                <a:gd name="T71" fmla="*/ 0 h 64"/>
                <a:gd name="T72" fmla="*/ 2147483646 w 52"/>
                <a:gd name="T73" fmla="*/ 2147483646 h 64"/>
                <a:gd name="T74" fmla="*/ 2147483646 w 52"/>
                <a:gd name="T75" fmla="*/ 2147483646 h 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2" h="64">
                  <a:moveTo>
                    <a:pt x="37" y="5"/>
                  </a:moveTo>
                  <a:cubicBezTo>
                    <a:pt x="37" y="5"/>
                    <a:pt x="15" y="5"/>
                    <a:pt x="11" y="5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2"/>
                    <a:pt x="42" y="2"/>
                    <a:pt x="42" y="2"/>
                  </a:cubicBezTo>
                  <a:lnTo>
                    <a:pt x="37" y="5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3" name="Freeform 102">
              <a:extLst>
                <a:ext uri="{FF2B5EF4-FFF2-40B4-BE49-F238E27FC236}">
                  <a16:creationId xmlns:a16="http://schemas.microsoft.com/office/drawing/2014/main" id="{E6E0E1F7-85A3-B149-BEED-A827D6B5D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2600" y="4392613"/>
              <a:ext cx="149225" cy="147637"/>
            </a:xfrm>
            <a:custGeom>
              <a:avLst/>
              <a:gdLst>
                <a:gd name="T0" fmla="*/ 2147483646 w 19"/>
                <a:gd name="T1" fmla="*/ 2147483646 h 19"/>
                <a:gd name="T2" fmla="*/ 2147483646 w 19"/>
                <a:gd name="T3" fmla="*/ 2147483646 h 19"/>
                <a:gd name="T4" fmla="*/ 2147483646 w 19"/>
                <a:gd name="T5" fmla="*/ 2147483646 h 19"/>
                <a:gd name="T6" fmla="*/ 2147483646 w 19"/>
                <a:gd name="T7" fmla="*/ 2147483646 h 19"/>
                <a:gd name="T8" fmla="*/ 2147483646 w 19"/>
                <a:gd name="T9" fmla="*/ 2147483646 h 19"/>
                <a:gd name="T10" fmla="*/ 2147483646 w 19"/>
                <a:gd name="T11" fmla="*/ 2147483646 h 19"/>
                <a:gd name="T12" fmla="*/ 2147483646 w 19"/>
                <a:gd name="T13" fmla="*/ 0 h 19"/>
                <a:gd name="T14" fmla="*/ 2147483646 w 19"/>
                <a:gd name="T15" fmla="*/ 0 h 19"/>
                <a:gd name="T16" fmla="*/ 2147483646 w 19"/>
                <a:gd name="T17" fmla="*/ 0 h 19"/>
                <a:gd name="T18" fmla="*/ 2147483646 w 19"/>
                <a:gd name="T19" fmla="*/ 2147483646 h 19"/>
                <a:gd name="T20" fmla="*/ 2147483646 w 19"/>
                <a:gd name="T21" fmla="*/ 2147483646 h 19"/>
                <a:gd name="T22" fmla="*/ 2147483646 w 19"/>
                <a:gd name="T23" fmla="*/ 2147483646 h 19"/>
                <a:gd name="T24" fmla="*/ 2147483646 w 19"/>
                <a:gd name="T25" fmla="*/ 2147483646 h 19"/>
                <a:gd name="T26" fmla="*/ 0 w 19"/>
                <a:gd name="T27" fmla="*/ 2147483646 h 19"/>
                <a:gd name="T28" fmla="*/ 2147483646 w 19"/>
                <a:gd name="T29" fmla="*/ 2147483646 h 19"/>
                <a:gd name="T30" fmla="*/ 2147483646 w 19"/>
                <a:gd name="T31" fmla="*/ 2147483646 h 19"/>
                <a:gd name="T32" fmla="*/ 2147483646 w 19"/>
                <a:gd name="T33" fmla="*/ 2147483646 h 19"/>
                <a:gd name="T34" fmla="*/ 2147483646 w 19"/>
                <a:gd name="T35" fmla="*/ 2147483646 h 19"/>
                <a:gd name="T36" fmla="*/ 2147483646 w 19"/>
                <a:gd name="T37" fmla="*/ 2147483646 h 19"/>
                <a:gd name="T38" fmla="*/ 2147483646 w 19"/>
                <a:gd name="T39" fmla="*/ 2147483646 h 19"/>
                <a:gd name="T40" fmla="*/ 2147483646 w 19"/>
                <a:gd name="T41" fmla="*/ 2147483646 h 19"/>
                <a:gd name="T42" fmla="*/ 2147483646 w 19"/>
                <a:gd name="T43" fmla="*/ 2147483646 h 19"/>
                <a:gd name="T44" fmla="*/ 2147483646 w 19"/>
                <a:gd name="T45" fmla="*/ 2147483646 h 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" h="19">
                  <a:moveTo>
                    <a:pt x="17" y="10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1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0" y="14"/>
                    <a:pt x="1" y="14"/>
                  </a:cubicBezTo>
                  <a:cubicBezTo>
                    <a:pt x="1" y="14"/>
                    <a:pt x="4" y="16"/>
                    <a:pt x="4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3"/>
                    <a:pt x="17" y="13"/>
                    <a:pt x="17" y="13"/>
                  </a:cubicBezTo>
                  <a:lnTo>
                    <a:pt x="17" y="1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4" name="Freeform 103">
              <a:extLst>
                <a:ext uri="{FF2B5EF4-FFF2-40B4-BE49-F238E27FC236}">
                  <a16:creationId xmlns:a16="http://schemas.microsoft.com/office/drawing/2014/main" id="{552C75CD-9C5D-B54C-9DF5-1FE4654BB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6400" y="4448175"/>
              <a:ext cx="106363" cy="92075"/>
            </a:xfrm>
            <a:custGeom>
              <a:avLst/>
              <a:gdLst>
                <a:gd name="T0" fmla="*/ 2147483646 w 14"/>
                <a:gd name="T1" fmla="*/ 2147483646 h 12"/>
                <a:gd name="T2" fmla="*/ 2147483646 w 14"/>
                <a:gd name="T3" fmla="*/ 2147483646 h 12"/>
                <a:gd name="T4" fmla="*/ 2147483646 w 14"/>
                <a:gd name="T5" fmla="*/ 2147483646 h 12"/>
                <a:gd name="T6" fmla="*/ 2147483646 w 14"/>
                <a:gd name="T7" fmla="*/ 2147483646 h 12"/>
                <a:gd name="T8" fmla="*/ 2147483646 w 14"/>
                <a:gd name="T9" fmla="*/ 2147483646 h 12"/>
                <a:gd name="T10" fmla="*/ 2147483646 w 14"/>
                <a:gd name="T11" fmla="*/ 0 h 12"/>
                <a:gd name="T12" fmla="*/ 2147483646 w 14"/>
                <a:gd name="T13" fmla="*/ 2147483646 h 12"/>
                <a:gd name="T14" fmla="*/ 2147483646 w 14"/>
                <a:gd name="T15" fmla="*/ 2147483646 h 12"/>
                <a:gd name="T16" fmla="*/ 0 w 14"/>
                <a:gd name="T17" fmla="*/ 2147483646 h 12"/>
                <a:gd name="T18" fmla="*/ 2147483646 w 14"/>
                <a:gd name="T19" fmla="*/ 2147483646 h 12"/>
                <a:gd name="T20" fmla="*/ 2147483646 w 14"/>
                <a:gd name="T21" fmla="*/ 2147483646 h 12"/>
                <a:gd name="T22" fmla="*/ 2147483646 w 14"/>
                <a:gd name="T23" fmla="*/ 2147483646 h 12"/>
                <a:gd name="T24" fmla="*/ 2147483646 w 14"/>
                <a:gd name="T25" fmla="*/ 2147483646 h 12"/>
                <a:gd name="T26" fmla="*/ 2147483646 w 14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" h="12">
                  <a:moveTo>
                    <a:pt x="11" y="7"/>
                  </a:moveTo>
                  <a:cubicBezTo>
                    <a:pt x="10" y="7"/>
                    <a:pt x="11" y="4"/>
                    <a:pt x="11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4"/>
                    <a:pt x="8" y="4"/>
                  </a:cubicBezTo>
                  <a:cubicBezTo>
                    <a:pt x="7" y="4"/>
                    <a:pt x="6" y="1"/>
                    <a:pt x="6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1" y="7"/>
                    <a:pt x="11" y="7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5" name="Freeform 104">
              <a:extLst>
                <a:ext uri="{FF2B5EF4-FFF2-40B4-BE49-F238E27FC236}">
                  <a16:creationId xmlns:a16="http://schemas.microsoft.com/office/drawing/2014/main" id="{84574860-5D10-134A-AF82-932AAFB36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7188" y="4416425"/>
              <a:ext cx="79375" cy="69850"/>
            </a:xfrm>
            <a:custGeom>
              <a:avLst/>
              <a:gdLst>
                <a:gd name="T0" fmla="*/ 2147483646 w 60"/>
                <a:gd name="T1" fmla="*/ 2147483646 h 54"/>
                <a:gd name="T2" fmla="*/ 2147483646 w 60"/>
                <a:gd name="T3" fmla="*/ 2147483646 h 54"/>
                <a:gd name="T4" fmla="*/ 2147483646 w 60"/>
                <a:gd name="T5" fmla="*/ 2147483646 h 54"/>
                <a:gd name="T6" fmla="*/ 2147483646 w 60"/>
                <a:gd name="T7" fmla="*/ 0 h 54"/>
                <a:gd name="T8" fmla="*/ 2147483646 w 60"/>
                <a:gd name="T9" fmla="*/ 0 h 54"/>
                <a:gd name="T10" fmla="*/ 2147483646 w 60"/>
                <a:gd name="T11" fmla="*/ 2147483646 h 54"/>
                <a:gd name="T12" fmla="*/ 0 w 60"/>
                <a:gd name="T13" fmla="*/ 2147483646 h 54"/>
                <a:gd name="T14" fmla="*/ 2147483646 w 60"/>
                <a:gd name="T15" fmla="*/ 2147483646 h 54"/>
                <a:gd name="T16" fmla="*/ 2147483646 w 60"/>
                <a:gd name="T17" fmla="*/ 2147483646 h 54"/>
                <a:gd name="T18" fmla="*/ 2147483646 w 60"/>
                <a:gd name="T19" fmla="*/ 2147483646 h 54"/>
                <a:gd name="T20" fmla="*/ 2147483646 w 60"/>
                <a:gd name="T21" fmla="*/ 2147483646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4">
                  <a:moveTo>
                    <a:pt x="54" y="36"/>
                  </a:moveTo>
                  <a:lnTo>
                    <a:pt x="60" y="24"/>
                  </a:lnTo>
                  <a:lnTo>
                    <a:pt x="54" y="18"/>
                  </a:lnTo>
                  <a:lnTo>
                    <a:pt x="42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36" y="54"/>
                  </a:lnTo>
                  <a:lnTo>
                    <a:pt x="42" y="42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6" name="Rectangle 105">
              <a:extLst>
                <a:ext uri="{FF2B5EF4-FFF2-40B4-BE49-F238E27FC236}">
                  <a16:creationId xmlns:a16="http://schemas.microsoft.com/office/drawing/2014/main" id="{13825112-4977-074D-ABB8-8EE3A13D8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75" y="3940175"/>
              <a:ext cx="9525" cy="23813"/>
            </a:xfrm>
            <a:prstGeom prst="rect">
              <a:avLst/>
            </a:pr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dirty="0">
                <a:latin typeface="HelveticaNeue-UltraLight" panose="02000206000000020004" pitchFamily="50"/>
              </a:endParaRPr>
            </a:p>
          </p:txBody>
        </p:sp>
        <p:sp>
          <p:nvSpPr>
            <p:cNvPr id="77" name="Freeform 106">
              <a:extLst>
                <a:ext uri="{FF2B5EF4-FFF2-40B4-BE49-F238E27FC236}">
                  <a16:creationId xmlns:a16="http://schemas.microsoft.com/office/drawing/2014/main" id="{48292E8C-40B3-ED42-AFD5-7CD55D344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8" name="Freeform 107">
              <a:extLst>
                <a:ext uri="{FF2B5EF4-FFF2-40B4-BE49-F238E27FC236}">
                  <a16:creationId xmlns:a16="http://schemas.microsoft.com/office/drawing/2014/main" id="{588F4FEB-5004-E24E-8166-0B57037F2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79" name="Freeform 108">
              <a:extLst>
                <a:ext uri="{FF2B5EF4-FFF2-40B4-BE49-F238E27FC236}">
                  <a16:creationId xmlns:a16="http://schemas.microsoft.com/office/drawing/2014/main" id="{6ED96D54-B3DD-9946-A3BB-CE146ABFC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206625"/>
              <a:ext cx="266700" cy="585788"/>
            </a:xfrm>
            <a:custGeom>
              <a:avLst/>
              <a:gdLst>
                <a:gd name="T0" fmla="*/ 2147483646 w 34"/>
                <a:gd name="T1" fmla="*/ 2147483646 h 75"/>
                <a:gd name="T2" fmla="*/ 2147483646 w 34"/>
                <a:gd name="T3" fmla="*/ 2147483646 h 75"/>
                <a:gd name="T4" fmla="*/ 2147483646 w 34"/>
                <a:gd name="T5" fmla="*/ 2147483646 h 75"/>
                <a:gd name="T6" fmla="*/ 2147483646 w 34"/>
                <a:gd name="T7" fmla="*/ 2147483646 h 75"/>
                <a:gd name="T8" fmla="*/ 2147483646 w 34"/>
                <a:gd name="T9" fmla="*/ 2147483646 h 75"/>
                <a:gd name="T10" fmla="*/ 2147483646 w 34"/>
                <a:gd name="T11" fmla="*/ 2147483646 h 75"/>
                <a:gd name="T12" fmla="*/ 2147483646 w 34"/>
                <a:gd name="T13" fmla="*/ 2147483646 h 75"/>
                <a:gd name="T14" fmla="*/ 2147483646 w 34"/>
                <a:gd name="T15" fmla="*/ 2147483646 h 75"/>
                <a:gd name="T16" fmla="*/ 2147483646 w 34"/>
                <a:gd name="T17" fmla="*/ 2147483646 h 75"/>
                <a:gd name="T18" fmla="*/ 2147483646 w 34"/>
                <a:gd name="T19" fmla="*/ 2147483646 h 75"/>
                <a:gd name="T20" fmla="*/ 2147483646 w 34"/>
                <a:gd name="T21" fmla="*/ 2147483646 h 75"/>
                <a:gd name="T22" fmla="*/ 2147483646 w 34"/>
                <a:gd name="T23" fmla="*/ 2147483646 h 75"/>
                <a:gd name="T24" fmla="*/ 2147483646 w 34"/>
                <a:gd name="T25" fmla="*/ 2147483646 h 75"/>
                <a:gd name="T26" fmla="*/ 2147483646 w 34"/>
                <a:gd name="T27" fmla="*/ 2147483646 h 75"/>
                <a:gd name="T28" fmla="*/ 2147483646 w 34"/>
                <a:gd name="T29" fmla="*/ 2147483646 h 75"/>
                <a:gd name="T30" fmla="*/ 2147483646 w 34"/>
                <a:gd name="T31" fmla="*/ 2147483646 h 75"/>
                <a:gd name="T32" fmla="*/ 2147483646 w 34"/>
                <a:gd name="T33" fmla="*/ 2147483646 h 75"/>
                <a:gd name="T34" fmla="*/ 2147483646 w 34"/>
                <a:gd name="T35" fmla="*/ 2147483646 h 75"/>
                <a:gd name="T36" fmla="*/ 2147483646 w 34"/>
                <a:gd name="T37" fmla="*/ 2147483646 h 75"/>
                <a:gd name="T38" fmla="*/ 2147483646 w 34"/>
                <a:gd name="T39" fmla="*/ 2147483646 h 75"/>
                <a:gd name="T40" fmla="*/ 2147483646 w 34"/>
                <a:gd name="T41" fmla="*/ 2147483646 h 75"/>
                <a:gd name="T42" fmla="*/ 2147483646 w 34"/>
                <a:gd name="T43" fmla="*/ 0 h 75"/>
                <a:gd name="T44" fmla="*/ 2147483646 w 34"/>
                <a:gd name="T45" fmla="*/ 2147483646 h 75"/>
                <a:gd name="T46" fmla="*/ 2147483646 w 34"/>
                <a:gd name="T47" fmla="*/ 2147483646 h 75"/>
                <a:gd name="T48" fmla="*/ 2147483646 w 34"/>
                <a:gd name="T49" fmla="*/ 2147483646 h 75"/>
                <a:gd name="T50" fmla="*/ 2147483646 w 34"/>
                <a:gd name="T51" fmla="*/ 2147483646 h 75"/>
                <a:gd name="T52" fmla="*/ 2147483646 w 34"/>
                <a:gd name="T53" fmla="*/ 2147483646 h 75"/>
                <a:gd name="T54" fmla="*/ 2147483646 w 34"/>
                <a:gd name="T55" fmla="*/ 2147483646 h 75"/>
                <a:gd name="T56" fmla="*/ 2147483646 w 34"/>
                <a:gd name="T57" fmla="*/ 2147483646 h 75"/>
                <a:gd name="T58" fmla="*/ 2147483646 w 34"/>
                <a:gd name="T59" fmla="*/ 2147483646 h 75"/>
                <a:gd name="T60" fmla="*/ 2147483646 w 34"/>
                <a:gd name="T61" fmla="*/ 2147483646 h 75"/>
                <a:gd name="T62" fmla="*/ 2147483646 w 34"/>
                <a:gd name="T63" fmla="*/ 2147483646 h 75"/>
                <a:gd name="T64" fmla="*/ 0 w 34"/>
                <a:gd name="T65" fmla="*/ 2147483646 h 75"/>
                <a:gd name="T66" fmla="*/ 2147483646 w 34"/>
                <a:gd name="T67" fmla="*/ 2147483646 h 75"/>
                <a:gd name="T68" fmla="*/ 2147483646 w 34"/>
                <a:gd name="T69" fmla="*/ 2147483646 h 75"/>
                <a:gd name="T70" fmla="*/ 2147483646 w 34"/>
                <a:gd name="T71" fmla="*/ 2147483646 h 75"/>
                <a:gd name="T72" fmla="*/ 2147483646 w 34"/>
                <a:gd name="T73" fmla="*/ 2147483646 h 75"/>
                <a:gd name="T74" fmla="*/ 2147483646 w 34"/>
                <a:gd name="T75" fmla="*/ 2147483646 h 75"/>
                <a:gd name="T76" fmla="*/ 2147483646 w 34"/>
                <a:gd name="T77" fmla="*/ 2147483646 h 75"/>
                <a:gd name="T78" fmla="*/ 2147483646 w 34"/>
                <a:gd name="T79" fmla="*/ 2147483646 h 75"/>
                <a:gd name="T80" fmla="*/ 2147483646 w 34"/>
                <a:gd name="T81" fmla="*/ 2147483646 h 75"/>
                <a:gd name="T82" fmla="*/ 2147483646 w 34"/>
                <a:gd name="T83" fmla="*/ 2147483646 h 75"/>
                <a:gd name="T84" fmla="*/ 2147483646 w 34"/>
                <a:gd name="T85" fmla="*/ 2147483646 h 75"/>
                <a:gd name="T86" fmla="*/ 2147483646 w 34"/>
                <a:gd name="T87" fmla="*/ 2147483646 h 75"/>
                <a:gd name="T88" fmla="*/ 2147483646 w 34"/>
                <a:gd name="T89" fmla="*/ 2147483646 h 75"/>
                <a:gd name="T90" fmla="*/ 2147483646 w 34"/>
                <a:gd name="T91" fmla="*/ 2147483646 h 75"/>
                <a:gd name="T92" fmla="*/ 2147483646 w 34"/>
                <a:gd name="T93" fmla="*/ 2147483646 h 75"/>
                <a:gd name="T94" fmla="*/ 2147483646 w 34"/>
                <a:gd name="T95" fmla="*/ 2147483646 h 75"/>
                <a:gd name="T96" fmla="*/ 2147483646 w 34"/>
                <a:gd name="T97" fmla="*/ 2147483646 h 75"/>
                <a:gd name="T98" fmla="*/ 2147483646 w 34"/>
                <a:gd name="T99" fmla="*/ 2147483646 h 75"/>
                <a:gd name="T100" fmla="*/ 2147483646 w 34"/>
                <a:gd name="T101" fmla="*/ 2147483646 h 75"/>
                <a:gd name="T102" fmla="*/ 2147483646 w 34"/>
                <a:gd name="T103" fmla="*/ 2147483646 h 75"/>
                <a:gd name="T104" fmla="*/ 2147483646 w 34"/>
                <a:gd name="T105" fmla="*/ 2147483646 h 75"/>
                <a:gd name="T106" fmla="*/ 2147483646 w 34"/>
                <a:gd name="T107" fmla="*/ 2147483646 h 75"/>
                <a:gd name="T108" fmla="*/ 2147483646 w 34"/>
                <a:gd name="T109" fmla="*/ 2147483646 h 75"/>
                <a:gd name="T110" fmla="*/ 2147483646 w 34"/>
                <a:gd name="T111" fmla="*/ 2147483646 h 75"/>
                <a:gd name="T112" fmla="*/ 2147483646 w 34"/>
                <a:gd name="T113" fmla="*/ 2147483646 h 75"/>
                <a:gd name="T114" fmla="*/ 2147483646 w 34"/>
                <a:gd name="T115" fmla="*/ 2147483646 h 7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4" h="75">
                  <a:moveTo>
                    <a:pt x="34" y="55"/>
                  </a:moveTo>
                  <a:cubicBezTo>
                    <a:pt x="32" y="54"/>
                    <a:pt x="32" y="54"/>
                    <a:pt x="32" y="54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0" y="46"/>
                    <a:pt x="30" y="45"/>
                  </a:cubicBezTo>
                  <a:cubicBezTo>
                    <a:pt x="29" y="45"/>
                    <a:pt x="30" y="43"/>
                    <a:pt x="30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2" y="72"/>
                    <a:pt x="22" y="72"/>
                    <a:pt x="22" y="72"/>
                  </a:cubicBezTo>
                  <a:cubicBezTo>
                    <a:pt x="34" y="58"/>
                    <a:pt x="34" y="58"/>
                    <a:pt x="34" y="58"/>
                  </a:cubicBezTo>
                  <a:lnTo>
                    <a:pt x="34" y="55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0" name="Freeform 109">
              <a:extLst>
                <a:ext uri="{FF2B5EF4-FFF2-40B4-BE49-F238E27FC236}">
                  <a16:creationId xmlns:a16="http://schemas.microsoft.com/office/drawing/2014/main" id="{27966AB3-C51B-8A44-B273-473DEEAA5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963" y="3135313"/>
              <a:ext cx="15875" cy="7937"/>
            </a:xfrm>
            <a:custGeom>
              <a:avLst/>
              <a:gdLst>
                <a:gd name="T0" fmla="*/ 2147483646 w 12"/>
                <a:gd name="T1" fmla="*/ 2147483646 h 6"/>
                <a:gd name="T2" fmla="*/ 0 w 12"/>
                <a:gd name="T3" fmla="*/ 0 h 6"/>
                <a:gd name="T4" fmla="*/ 0 w 12"/>
                <a:gd name="T5" fmla="*/ 2147483646 h 6"/>
                <a:gd name="T6" fmla="*/ 2147483646 w 12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1" name="Freeform 110">
              <a:extLst>
                <a:ext uri="{FF2B5EF4-FFF2-40B4-BE49-F238E27FC236}">
                  <a16:creationId xmlns:a16="http://schemas.microsoft.com/office/drawing/2014/main" id="{4B159DC9-2040-E949-912E-EE2A4DA18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363" y="1549400"/>
              <a:ext cx="3792537" cy="2030413"/>
            </a:xfrm>
            <a:custGeom>
              <a:avLst/>
              <a:gdLst>
                <a:gd name="T0" fmla="*/ 2147483646 w 483"/>
                <a:gd name="T1" fmla="*/ 2147483646 h 260"/>
                <a:gd name="T2" fmla="*/ 2147483646 w 483"/>
                <a:gd name="T3" fmla="*/ 2147483646 h 260"/>
                <a:gd name="T4" fmla="*/ 2147483646 w 483"/>
                <a:gd name="T5" fmla="*/ 2147483646 h 260"/>
                <a:gd name="T6" fmla="*/ 2147483646 w 483"/>
                <a:gd name="T7" fmla="*/ 2147483646 h 260"/>
                <a:gd name="T8" fmla="*/ 2147483646 w 483"/>
                <a:gd name="T9" fmla="*/ 2147483646 h 260"/>
                <a:gd name="T10" fmla="*/ 2147483646 w 483"/>
                <a:gd name="T11" fmla="*/ 2147483646 h 260"/>
                <a:gd name="T12" fmla="*/ 2147483646 w 483"/>
                <a:gd name="T13" fmla="*/ 2147483646 h 260"/>
                <a:gd name="T14" fmla="*/ 2147483646 w 483"/>
                <a:gd name="T15" fmla="*/ 2147483646 h 260"/>
                <a:gd name="T16" fmla="*/ 2147483646 w 483"/>
                <a:gd name="T17" fmla="*/ 2147483646 h 260"/>
                <a:gd name="T18" fmla="*/ 2147483646 w 483"/>
                <a:gd name="T19" fmla="*/ 2147483646 h 260"/>
                <a:gd name="T20" fmla="*/ 2147483646 w 483"/>
                <a:gd name="T21" fmla="*/ 2147483646 h 260"/>
                <a:gd name="T22" fmla="*/ 2147483646 w 483"/>
                <a:gd name="T23" fmla="*/ 2147483646 h 260"/>
                <a:gd name="T24" fmla="*/ 2147483646 w 483"/>
                <a:gd name="T25" fmla="*/ 2147483646 h 260"/>
                <a:gd name="T26" fmla="*/ 2147483646 w 483"/>
                <a:gd name="T27" fmla="*/ 2147483646 h 260"/>
                <a:gd name="T28" fmla="*/ 2147483646 w 483"/>
                <a:gd name="T29" fmla="*/ 2147483646 h 260"/>
                <a:gd name="T30" fmla="*/ 2147483646 w 483"/>
                <a:gd name="T31" fmla="*/ 2147483646 h 260"/>
                <a:gd name="T32" fmla="*/ 2147483646 w 483"/>
                <a:gd name="T33" fmla="*/ 2147483646 h 260"/>
                <a:gd name="T34" fmla="*/ 2147483646 w 483"/>
                <a:gd name="T35" fmla="*/ 2147483646 h 260"/>
                <a:gd name="T36" fmla="*/ 2147483646 w 483"/>
                <a:gd name="T37" fmla="*/ 2147483646 h 260"/>
                <a:gd name="T38" fmla="*/ 2147483646 w 483"/>
                <a:gd name="T39" fmla="*/ 2147483646 h 260"/>
                <a:gd name="T40" fmla="*/ 2147483646 w 483"/>
                <a:gd name="T41" fmla="*/ 2147483646 h 260"/>
                <a:gd name="T42" fmla="*/ 2147483646 w 483"/>
                <a:gd name="T43" fmla="*/ 2147483646 h 260"/>
                <a:gd name="T44" fmla="*/ 2147483646 w 483"/>
                <a:gd name="T45" fmla="*/ 2147483646 h 260"/>
                <a:gd name="T46" fmla="*/ 2147483646 w 483"/>
                <a:gd name="T47" fmla="*/ 2147483646 h 260"/>
                <a:gd name="T48" fmla="*/ 2147483646 w 483"/>
                <a:gd name="T49" fmla="*/ 2147483646 h 260"/>
                <a:gd name="T50" fmla="*/ 2147483646 w 483"/>
                <a:gd name="T51" fmla="*/ 2147483646 h 260"/>
                <a:gd name="T52" fmla="*/ 2147483646 w 483"/>
                <a:gd name="T53" fmla="*/ 2147483646 h 260"/>
                <a:gd name="T54" fmla="*/ 2147483646 w 483"/>
                <a:gd name="T55" fmla="*/ 2147483646 h 260"/>
                <a:gd name="T56" fmla="*/ 2147483646 w 483"/>
                <a:gd name="T57" fmla="*/ 2147483646 h 260"/>
                <a:gd name="T58" fmla="*/ 2147483646 w 483"/>
                <a:gd name="T59" fmla="*/ 2147483646 h 260"/>
                <a:gd name="T60" fmla="*/ 2147483646 w 483"/>
                <a:gd name="T61" fmla="*/ 2147483646 h 260"/>
                <a:gd name="T62" fmla="*/ 2147483646 w 483"/>
                <a:gd name="T63" fmla="*/ 2147483646 h 260"/>
                <a:gd name="T64" fmla="*/ 2147483646 w 483"/>
                <a:gd name="T65" fmla="*/ 2147483646 h 260"/>
                <a:gd name="T66" fmla="*/ 2147483646 w 483"/>
                <a:gd name="T67" fmla="*/ 2147483646 h 260"/>
                <a:gd name="T68" fmla="*/ 2147483646 w 483"/>
                <a:gd name="T69" fmla="*/ 2147483646 h 260"/>
                <a:gd name="T70" fmla="*/ 2147483646 w 483"/>
                <a:gd name="T71" fmla="*/ 2147483646 h 260"/>
                <a:gd name="T72" fmla="*/ 2147483646 w 483"/>
                <a:gd name="T73" fmla="*/ 2147483646 h 260"/>
                <a:gd name="T74" fmla="*/ 2147483646 w 483"/>
                <a:gd name="T75" fmla="*/ 2147483646 h 260"/>
                <a:gd name="T76" fmla="*/ 2147483646 w 483"/>
                <a:gd name="T77" fmla="*/ 2147483646 h 260"/>
                <a:gd name="T78" fmla="*/ 2147483646 w 483"/>
                <a:gd name="T79" fmla="*/ 2147483646 h 260"/>
                <a:gd name="T80" fmla="*/ 2147483646 w 483"/>
                <a:gd name="T81" fmla="*/ 2147483646 h 260"/>
                <a:gd name="T82" fmla="*/ 2147483646 w 483"/>
                <a:gd name="T83" fmla="*/ 2147483646 h 260"/>
                <a:gd name="T84" fmla="*/ 2147483646 w 483"/>
                <a:gd name="T85" fmla="*/ 2147483646 h 260"/>
                <a:gd name="T86" fmla="*/ 2147483646 w 483"/>
                <a:gd name="T87" fmla="*/ 2147483646 h 260"/>
                <a:gd name="T88" fmla="*/ 2147483646 w 483"/>
                <a:gd name="T89" fmla="*/ 2147483646 h 260"/>
                <a:gd name="T90" fmla="*/ 2147483646 w 483"/>
                <a:gd name="T91" fmla="*/ 2147483646 h 260"/>
                <a:gd name="T92" fmla="*/ 2147483646 w 483"/>
                <a:gd name="T93" fmla="*/ 2147483646 h 260"/>
                <a:gd name="T94" fmla="*/ 2147483646 w 483"/>
                <a:gd name="T95" fmla="*/ 2147483646 h 260"/>
                <a:gd name="T96" fmla="*/ 2147483646 w 483"/>
                <a:gd name="T97" fmla="*/ 2147483646 h 260"/>
                <a:gd name="T98" fmla="*/ 2147483646 w 483"/>
                <a:gd name="T99" fmla="*/ 2147483646 h 260"/>
                <a:gd name="T100" fmla="*/ 2147483646 w 483"/>
                <a:gd name="T101" fmla="*/ 2147483646 h 260"/>
                <a:gd name="T102" fmla="*/ 2147483646 w 483"/>
                <a:gd name="T103" fmla="*/ 2147483646 h 260"/>
                <a:gd name="T104" fmla="*/ 2147483646 w 483"/>
                <a:gd name="T105" fmla="*/ 2147483646 h 260"/>
                <a:gd name="T106" fmla="*/ 2147483646 w 483"/>
                <a:gd name="T107" fmla="*/ 2147483646 h 260"/>
                <a:gd name="T108" fmla="*/ 2147483646 w 483"/>
                <a:gd name="T109" fmla="*/ 2147483646 h 260"/>
                <a:gd name="T110" fmla="*/ 2147483646 w 483"/>
                <a:gd name="T111" fmla="*/ 2147483646 h 260"/>
                <a:gd name="T112" fmla="*/ 2147483646 w 483"/>
                <a:gd name="T113" fmla="*/ 2147483646 h 260"/>
                <a:gd name="T114" fmla="*/ 2147483646 w 483"/>
                <a:gd name="T115" fmla="*/ 2147483646 h 260"/>
                <a:gd name="T116" fmla="*/ 2147483646 w 483"/>
                <a:gd name="T117" fmla="*/ 2147483646 h 260"/>
                <a:gd name="T118" fmla="*/ 2147483646 w 483"/>
                <a:gd name="T119" fmla="*/ 2147483646 h 260"/>
                <a:gd name="T120" fmla="*/ 2147483646 w 483"/>
                <a:gd name="T121" fmla="*/ 2147483646 h 260"/>
                <a:gd name="T122" fmla="*/ 2147483646 w 483"/>
                <a:gd name="T123" fmla="*/ 2147483646 h 2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83" h="260">
                  <a:moveTo>
                    <a:pt x="482" y="127"/>
                  </a:moveTo>
                  <a:cubicBezTo>
                    <a:pt x="483" y="96"/>
                    <a:pt x="483" y="96"/>
                    <a:pt x="483" y="96"/>
                  </a:cubicBezTo>
                  <a:cubicBezTo>
                    <a:pt x="480" y="95"/>
                    <a:pt x="480" y="95"/>
                    <a:pt x="480" y="95"/>
                  </a:cubicBezTo>
                  <a:cubicBezTo>
                    <a:pt x="478" y="94"/>
                    <a:pt x="478" y="94"/>
                    <a:pt x="478" y="94"/>
                  </a:cubicBezTo>
                  <a:cubicBezTo>
                    <a:pt x="478" y="94"/>
                    <a:pt x="474" y="90"/>
                    <a:pt x="474" y="90"/>
                  </a:cubicBezTo>
                  <a:cubicBezTo>
                    <a:pt x="473" y="89"/>
                    <a:pt x="470" y="89"/>
                    <a:pt x="470" y="89"/>
                  </a:cubicBezTo>
                  <a:cubicBezTo>
                    <a:pt x="463" y="88"/>
                    <a:pt x="463" y="88"/>
                    <a:pt x="463" y="88"/>
                  </a:cubicBezTo>
                  <a:cubicBezTo>
                    <a:pt x="459" y="87"/>
                    <a:pt x="459" y="87"/>
                    <a:pt x="459" y="87"/>
                  </a:cubicBezTo>
                  <a:cubicBezTo>
                    <a:pt x="456" y="87"/>
                    <a:pt x="456" y="87"/>
                    <a:pt x="456" y="87"/>
                  </a:cubicBezTo>
                  <a:cubicBezTo>
                    <a:pt x="454" y="87"/>
                    <a:pt x="454" y="87"/>
                    <a:pt x="454" y="87"/>
                  </a:cubicBezTo>
                  <a:cubicBezTo>
                    <a:pt x="455" y="95"/>
                    <a:pt x="455" y="95"/>
                    <a:pt x="455" y="95"/>
                  </a:cubicBezTo>
                  <a:cubicBezTo>
                    <a:pt x="455" y="95"/>
                    <a:pt x="451" y="97"/>
                    <a:pt x="451" y="97"/>
                  </a:cubicBezTo>
                  <a:cubicBezTo>
                    <a:pt x="450" y="97"/>
                    <a:pt x="448" y="94"/>
                    <a:pt x="448" y="94"/>
                  </a:cubicBezTo>
                  <a:cubicBezTo>
                    <a:pt x="445" y="91"/>
                    <a:pt x="445" y="91"/>
                    <a:pt x="445" y="91"/>
                  </a:cubicBezTo>
                  <a:cubicBezTo>
                    <a:pt x="445" y="89"/>
                    <a:pt x="445" y="89"/>
                    <a:pt x="445" y="89"/>
                  </a:cubicBezTo>
                  <a:cubicBezTo>
                    <a:pt x="440" y="89"/>
                    <a:pt x="440" y="89"/>
                    <a:pt x="440" y="89"/>
                  </a:cubicBezTo>
                  <a:cubicBezTo>
                    <a:pt x="437" y="90"/>
                    <a:pt x="437" y="90"/>
                    <a:pt x="437" y="90"/>
                  </a:cubicBezTo>
                  <a:cubicBezTo>
                    <a:pt x="431" y="89"/>
                    <a:pt x="431" y="89"/>
                    <a:pt x="431" y="89"/>
                  </a:cubicBezTo>
                  <a:cubicBezTo>
                    <a:pt x="426" y="89"/>
                    <a:pt x="426" y="89"/>
                    <a:pt x="426" y="89"/>
                  </a:cubicBezTo>
                  <a:cubicBezTo>
                    <a:pt x="423" y="90"/>
                    <a:pt x="423" y="90"/>
                    <a:pt x="423" y="90"/>
                  </a:cubicBezTo>
                  <a:cubicBezTo>
                    <a:pt x="419" y="87"/>
                    <a:pt x="419" y="87"/>
                    <a:pt x="419" y="87"/>
                  </a:cubicBezTo>
                  <a:cubicBezTo>
                    <a:pt x="419" y="80"/>
                    <a:pt x="419" y="80"/>
                    <a:pt x="419" y="80"/>
                  </a:cubicBezTo>
                  <a:cubicBezTo>
                    <a:pt x="413" y="77"/>
                    <a:pt x="413" y="77"/>
                    <a:pt x="413" y="77"/>
                  </a:cubicBezTo>
                  <a:cubicBezTo>
                    <a:pt x="403" y="77"/>
                    <a:pt x="403" y="77"/>
                    <a:pt x="403" y="77"/>
                  </a:cubicBezTo>
                  <a:cubicBezTo>
                    <a:pt x="394" y="77"/>
                    <a:pt x="394" y="77"/>
                    <a:pt x="394" y="77"/>
                  </a:cubicBezTo>
                  <a:cubicBezTo>
                    <a:pt x="393" y="75"/>
                    <a:pt x="393" y="75"/>
                    <a:pt x="393" y="75"/>
                  </a:cubicBezTo>
                  <a:cubicBezTo>
                    <a:pt x="392" y="72"/>
                    <a:pt x="392" y="72"/>
                    <a:pt x="392" y="72"/>
                  </a:cubicBezTo>
                  <a:cubicBezTo>
                    <a:pt x="386" y="69"/>
                    <a:pt x="386" y="69"/>
                    <a:pt x="386" y="69"/>
                  </a:cubicBezTo>
                  <a:cubicBezTo>
                    <a:pt x="386" y="64"/>
                    <a:pt x="386" y="64"/>
                    <a:pt x="386" y="64"/>
                  </a:cubicBezTo>
                  <a:cubicBezTo>
                    <a:pt x="362" y="59"/>
                    <a:pt x="362" y="59"/>
                    <a:pt x="362" y="59"/>
                  </a:cubicBezTo>
                  <a:cubicBezTo>
                    <a:pt x="361" y="61"/>
                    <a:pt x="361" y="61"/>
                    <a:pt x="361" y="61"/>
                  </a:cubicBezTo>
                  <a:cubicBezTo>
                    <a:pt x="356" y="65"/>
                    <a:pt x="356" y="65"/>
                    <a:pt x="356" y="65"/>
                  </a:cubicBezTo>
                  <a:cubicBezTo>
                    <a:pt x="357" y="71"/>
                    <a:pt x="357" y="71"/>
                    <a:pt x="357" y="71"/>
                  </a:cubicBezTo>
                  <a:cubicBezTo>
                    <a:pt x="351" y="73"/>
                    <a:pt x="351" y="73"/>
                    <a:pt x="351" y="73"/>
                  </a:cubicBezTo>
                  <a:cubicBezTo>
                    <a:pt x="347" y="72"/>
                    <a:pt x="347" y="72"/>
                    <a:pt x="347" y="72"/>
                  </a:cubicBezTo>
                  <a:cubicBezTo>
                    <a:pt x="342" y="70"/>
                    <a:pt x="342" y="70"/>
                    <a:pt x="342" y="70"/>
                  </a:cubicBezTo>
                  <a:cubicBezTo>
                    <a:pt x="340" y="72"/>
                    <a:pt x="340" y="72"/>
                    <a:pt x="340" y="72"/>
                  </a:cubicBezTo>
                  <a:cubicBezTo>
                    <a:pt x="336" y="71"/>
                    <a:pt x="336" y="71"/>
                    <a:pt x="336" y="71"/>
                  </a:cubicBezTo>
                  <a:cubicBezTo>
                    <a:pt x="332" y="68"/>
                    <a:pt x="332" y="68"/>
                    <a:pt x="332" y="68"/>
                  </a:cubicBezTo>
                  <a:cubicBezTo>
                    <a:pt x="331" y="74"/>
                    <a:pt x="331" y="74"/>
                    <a:pt x="331" y="74"/>
                  </a:cubicBezTo>
                  <a:cubicBezTo>
                    <a:pt x="328" y="78"/>
                    <a:pt x="328" y="78"/>
                    <a:pt x="328" y="78"/>
                  </a:cubicBezTo>
                  <a:cubicBezTo>
                    <a:pt x="323" y="73"/>
                    <a:pt x="323" y="73"/>
                    <a:pt x="323" y="73"/>
                  </a:cubicBezTo>
                  <a:cubicBezTo>
                    <a:pt x="320" y="67"/>
                    <a:pt x="320" y="67"/>
                    <a:pt x="320" y="67"/>
                  </a:cubicBezTo>
                  <a:cubicBezTo>
                    <a:pt x="323" y="60"/>
                    <a:pt x="323" y="60"/>
                    <a:pt x="323" y="60"/>
                  </a:cubicBezTo>
                  <a:cubicBezTo>
                    <a:pt x="323" y="57"/>
                    <a:pt x="323" y="57"/>
                    <a:pt x="323" y="57"/>
                  </a:cubicBezTo>
                  <a:cubicBezTo>
                    <a:pt x="320" y="52"/>
                    <a:pt x="320" y="52"/>
                    <a:pt x="320" y="52"/>
                  </a:cubicBezTo>
                  <a:cubicBezTo>
                    <a:pt x="316" y="51"/>
                    <a:pt x="316" y="51"/>
                    <a:pt x="316" y="51"/>
                  </a:cubicBezTo>
                  <a:cubicBezTo>
                    <a:pt x="312" y="51"/>
                    <a:pt x="312" y="51"/>
                    <a:pt x="312" y="51"/>
                  </a:cubicBezTo>
                  <a:cubicBezTo>
                    <a:pt x="310" y="49"/>
                    <a:pt x="310" y="49"/>
                    <a:pt x="310" y="49"/>
                  </a:cubicBezTo>
                  <a:cubicBezTo>
                    <a:pt x="306" y="46"/>
                    <a:pt x="306" y="46"/>
                    <a:pt x="306" y="46"/>
                  </a:cubicBezTo>
                  <a:cubicBezTo>
                    <a:pt x="303" y="50"/>
                    <a:pt x="303" y="50"/>
                    <a:pt x="303" y="50"/>
                  </a:cubicBezTo>
                  <a:cubicBezTo>
                    <a:pt x="301" y="55"/>
                    <a:pt x="301" y="55"/>
                    <a:pt x="301" y="55"/>
                  </a:cubicBezTo>
                  <a:cubicBezTo>
                    <a:pt x="292" y="55"/>
                    <a:pt x="292" y="55"/>
                    <a:pt x="292" y="55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77" y="49"/>
                    <a:pt x="277" y="49"/>
                    <a:pt x="277" y="49"/>
                  </a:cubicBezTo>
                  <a:cubicBezTo>
                    <a:pt x="272" y="52"/>
                    <a:pt x="272" y="52"/>
                    <a:pt x="272" y="52"/>
                  </a:cubicBezTo>
                  <a:cubicBezTo>
                    <a:pt x="271" y="49"/>
                    <a:pt x="271" y="49"/>
                    <a:pt x="271" y="49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4" y="44"/>
                    <a:pt x="264" y="44"/>
                    <a:pt x="264" y="44"/>
                  </a:cubicBezTo>
                  <a:cubicBezTo>
                    <a:pt x="259" y="49"/>
                    <a:pt x="259" y="49"/>
                    <a:pt x="259" y="49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47" y="57"/>
                    <a:pt x="247" y="57"/>
                    <a:pt x="247" y="57"/>
                  </a:cubicBezTo>
                  <a:cubicBezTo>
                    <a:pt x="251" y="51"/>
                    <a:pt x="251" y="51"/>
                    <a:pt x="251" y="51"/>
                  </a:cubicBezTo>
                  <a:cubicBezTo>
                    <a:pt x="255" y="48"/>
                    <a:pt x="255" y="48"/>
                    <a:pt x="255" y="48"/>
                  </a:cubicBezTo>
                  <a:cubicBezTo>
                    <a:pt x="262" y="39"/>
                    <a:pt x="262" y="39"/>
                    <a:pt x="262" y="39"/>
                  </a:cubicBezTo>
                  <a:cubicBezTo>
                    <a:pt x="266" y="35"/>
                    <a:pt x="266" y="35"/>
                    <a:pt x="266" y="35"/>
                  </a:cubicBezTo>
                  <a:cubicBezTo>
                    <a:pt x="270" y="29"/>
                    <a:pt x="270" y="29"/>
                    <a:pt x="270" y="29"/>
                  </a:cubicBezTo>
                  <a:cubicBezTo>
                    <a:pt x="268" y="19"/>
                    <a:pt x="268" y="19"/>
                    <a:pt x="268" y="19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54" y="11"/>
                    <a:pt x="254" y="11"/>
                    <a:pt x="254" y="11"/>
                  </a:cubicBezTo>
                  <a:cubicBezTo>
                    <a:pt x="254" y="8"/>
                    <a:pt x="254" y="8"/>
                    <a:pt x="254" y="8"/>
                  </a:cubicBezTo>
                  <a:cubicBezTo>
                    <a:pt x="249" y="1"/>
                    <a:pt x="249" y="1"/>
                    <a:pt x="249" y="1"/>
                  </a:cubicBezTo>
                  <a:cubicBezTo>
                    <a:pt x="249" y="1"/>
                    <a:pt x="242" y="0"/>
                    <a:pt x="241" y="0"/>
                  </a:cubicBezTo>
                  <a:cubicBezTo>
                    <a:pt x="241" y="1"/>
                    <a:pt x="233" y="9"/>
                    <a:pt x="233" y="9"/>
                  </a:cubicBezTo>
                  <a:cubicBezTo>
                    <a:pt x="231" y="16"/>
                    <a:pt x="231" y="16"/>
                    <a:pt x="231" y="16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195" y="29"/>
                    <a:pt x="195" y="29"/>
                    <a:pt x="195" y="29"/>
                  </a:cubicBezTo>
                  <a:cubicBezTo>
                    <a:pt x="190" y="35"/>
                    <a:pt x="190" y="35"/>
                    <a:pt x="190" y="35"/>
                  </a:cubicBezTo>
                  <a:cubicBezTo>
                    <a:pt x="190" y="35"/>
                    <a:pt x="189" y="46"/>
                    <a:pt x="188" y="46"/>
                  </a:cubicBezTo>
                  <a:cubicBezTo>
                    <a:pt x="187" y="46"/>
                    <a:pt x="172" y="50"/>
                    <a:pt x="172" y="50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71" y="63"/>
                    <a:pt x="170" y="64"/>
                  </a:cubicBezTo>
                  <a:cubicBezTo>
                    <a:pt x="170" y="64"/>
                    <a:pt x="167" y="63"/>
                    <a:pt x="167" y="63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61"/>
                    <a:pt x="160" y="65"/>
                    <a:pt x="158" y="66"/>
                  </a:cubicBezTo>
                  <a:cubicBezTo>
                    <a:pt x="155" y="67"/>
                    <a:pt x="155" y="62"/>
                    <a:pt x="155" y="62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0" y="59"/>
                    <a:pt x="150" y="59"/>
                    <a:pt x="150" y="59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65"/>
                    <a:pt x="148" y="70"/>
                    <a:pt x="148" y="70"/>
                  </a:cubicBezTo>
                  <a:cubicBezTo>
                    <a:pt x="149" y="71"/>
                    <a:pt x="148" y="79"/>
                    <a:pt x="148" y="79"/>
                  </a:cubicBezTo>
                  <a:cubicBezTo>
                    <a:pt x="145" y="80"/>
                    <a:pt x="145" y="80"/>
                    <a:pt x="145" y="80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45" y="68"/>
                    <a:pt x="145" y="68"/>
                    <a:pt x="145" y="68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3" y="58"/>
                    <a:pt x="143" y="58"/>
                    <a:pt x="143" y="58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31" y="56"/>
                    <a:pt x="131" y="56"/>
                    <a:pt x="131" y="56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3" y="76"/>
                    <a:pt x="123" y="76"/>
                    <a:pt x="123" y="76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32" y="94"/>
                    <a:pt x="132" y="94"/>
                    <a:pt x="132" y="94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13" y="88"/>
                    <a:pt x="113" y="88"/>
                    <a:pt x="113" y="88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4" y="95"/>
                    <a:pt x="104" y="95"/>
                    <a:pt x="104" y="95"/>
                  </a:cubicBezTo>
                  <a:cubicBezTo>
                    <a:pt x="102" y="96"/>
                    <a:pt x="102" y="96"/>
                    <a:pt x="102" y="96"/>
                  </a:cubicBezTo>
                  <a:cubicBezTo>
                    <a:pt x="98" y="95"/>
                    <a:pt x="98" y="95"/>
                    <a:pt x="98" y="95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5" y="99"/>
                    <a:pt x="85" y="99"/>
                    <a:pt x="85" y="99"/>
                  </a:cubicBezTo>
                  <a:cubicBezTo>
                    <a:pt x="83" y="97"/>
                    <a:pt x="83" y="97"/>
                    <a:pt x="83" y="97"/>
                  </a:cubicBezTo>
                  <a:cubicBezTo>
                    <a:pt x="79" y="98"/>
                    <a:pt x="79" y="98"/>
                    <a:pt x="79" y="98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2" y="112"/>
                    <a:pt x="62" y="112"/>
                    <a:pt x="62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54" y="112"/>
                    <a:pt x="54" y="112"/>
                    <a:pt x="54" y="112"/>
                  </a:cubicBezTo>
                  <a:cubicBezTo>
                    <a:pt x="52" y="118"/>
                    <a:pt x="52" y="118"/>
                    <a:pt x="52" y="118"/>
                  </a:cubicBezTo>
                  <a:cubicBezTo>
                    <a:pt x="49" y="116"/>
                    <a:pt x="49" y="116"/>
                    <a:pt x="49" y="116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0" y="121"/>
                    <a:pt x="40" y="121"/>
                    <a:pt x="40" y="121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1" y="130"/>
                    <a:pt x="39" y="129"/>
                    <a:pt x="39" y="129"/>
                  </a:cubicBezTo>
                  <a:cubicBezTo>
                    <a:pt x="38" y="128"/>
                    <a:pt x="33" y="128"/>
                    <a:pt x="33" y="128"/>
                  </a:cubicBezTo>
                  <a:cubicBezTo>
                    <a:pt x="30" y="127"/>
                    <a:pt x="30" y="127"/>
                    <a:pt x="30" y="127"/>
                  </a:cubicBezTo>
                  <a:cubicBezTo>
                    <a:pt x="30" y="129"/>
                    <a:pt x="30" y="129"/>
                    <a:pt x="30" y="129"/>
                  </a:cubicBezTo>
                  <a:cubicBezTo>
                    <a:pt x="32" y="132"/>
                    <a:pt x="32" y="132"/>
                    <a:pt x="32" y="132"/>
                  </a:cubicBezTo>
                  <a:cubicBezTo>
                    <a:pt x="33" y="135"/>
                    <a:pt x="33" y="135"/>
                    <a:pt x="33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26" y="133"/>
                    <a:pt x="26" y="133"/>
                    <a:pt x="26" y="133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1" y="123"/>
                    <a:pt x="21" y="123"/>
                    <a:pt x="21" y="123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3" y="118"/>
                    <a:pt x="23" y="118"/>
                    <a:pt x="23" y="118"/>
                  </a:cubicBezTo>
                  <a:cubicBezTo>
                    <a:pt x="19" y="116"/>
                    <a:pt x="19" y="116"/>
                    <a:pt x="19" y="116"/>
                  </a:cubicBezTo>
                  <a:cubicBezTo>
                    <a:pt x="15" y="113"/>
                    <a:pt x="15" y="113"/>
                    <a:pt x="15" y="113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8" y="112"/>
                    <a:pt x="22" y="113"/>
                    <a:pt x="22" y="113"/>
                  </a:cubicBezTo>
                  <a:cubicBezTo>
                    <a:pt x="23" y="113"/>
                    <a:pt x="24" y="116"/>
                    <a:pt x="24" y="116"/>
                  </a:cubicBezTo>
                  <a:cubicBezTo>
                    <a:pt x="31" y="118"/>
                    <a:pt x="31" y="118"/>
                    <a:pt x="31" y="118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42" y="114"/>
                    <a:pt x="42" y="114"/>
                    <a:pt x="42" y="11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36" y="101"/>
                    <a:pt x="36" y="101"/>
                    <a:pt x="36" y="101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6" y="93"/>
                    <a:pt x="26" y="93"/>
                    <a:pt x="26" y="93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0" y="87"/>
                    <a:pt x="10" y="87"/>
                    <a:pt x="10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8" y="107"/>
                    <a:pt x="8" y="107"/>
                    <a:pt x="8" y="107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8" y="129"/>
                    <a:pt x="7" y="131"/>
                    <a:pt x="7" y="131"/>
                  </a:cubicBezTo>
                  <a:cubicBezTo>
                    <a:pt x="8" y="131"/>
                    <a:pt x="9" y="133"/>
                    <a:pt x="9" y="133"/>
                  </a:cubicBezTo>
                  <a:cubicBezTo>
                    <a:pt x="8" y="137"/>
                    <a:pt x="8" y="137"/>
                    <a:pt x="8" y="137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2" y="157"/>
                    <a:pt x="2" y="157"/>
                    <a:pt x="2" y="157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1" y="168"/>
                    <a:pt x="1" y="168"/>
                    <a:pt x="1" y="168"/>
                  </a:cubicBezTo>
                  <a:cubicBezTo>
                    <a:pt x="1" y="171"/>
                    <a:pt x="1" y="171"/>
                    <a:pt x="1" y="171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2" y="183"/>
                    <a:pt x="2" y="183"/>
                    <a:pt x="2" y="183"/>
                  </a:cubicBezTo>
                  <a:cubicBezTo>
                    <a:pt x="6" y="185"/>
                    <a:pt x="6" y="185"/>
                    <a:pt x="6" y="185"/>
                  </a:cubicBezTo>
                  <a:cubicBezTo>
                    <a:pt x="9" y="186"/>
                    <a:pt x="9" y="186"/>
                    <a:pt x="9" y="186"/>
                  </a:cubicBezTo>
                  <a:cubicBezTo>
                    <a:pt x="13" y="195"/>
                    <a:pt x="13" y="195"/>
                    <a:pt x="13" y="195"/>
                  </a:cubicBezTo>
                  <a:cubicBezTo>
                    <a:pt x="16" y="197"/>
                    <a:pt x="16" y="197"/>
                    <a:pt x="16" y="197"/>
                  </a:cubicBezTo>
                  <a:cubicBezTo>
                    <a:pt x="15" y="199"/>
                    <a:pt x="15" y="199"/>
                    <a:pt x="15" y="199"/>
                  </a:cubicBezTo>
                  <a:cubicBezTo>
                    <a:pt x="12" y="201"/>
                    <a:pt x="12" y="201"/>
                    <a:pt x="12" y="201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8" y="205"/>
                    <a:pt x="18" y="205"/>
                    <a:pt x="18" y="205"/>
                  </a:cubicBezTo>
                  <a:cubicBezTo>
                    <a:pt x="21" y="208"/>
                    <a:pt x="21" y="208"/>
                    <a:pt x="21" y="208"/>
                  </a:cubicBezTo>
                  <a:cubicBezTo>
                    <a:pt x="22" y="209"/>
                    <a:pt x="22" y="209"/>
                    <a:pt x="22" y="209"/>
                  </a:cubicBezTo>
                  <a:cubicBezTo>
                    <a:pt x="34" y="214"/>
                    <a:pt x="34" y="214"/>
                    <a:pt x="34" y="214"/>
                  </a:cubicBezTo>
                  <a:cubicBezTo>
                    <a:pt x="35" y="214"/>
                    <a:pt x="35" y="214"/>
                    <a:pt x="35" y="214"/>
                  </a:cubicBezTo>
                  <a:cubicBezTo>
                    <a:pt x="34" y="219"/>
                    <a:pt x="34" y="219"/>
                    <a:pt x="34" y="219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0" y="223"/>
                    <a:pt x="30" y="223"/>
                    <a:pt x="30" y="223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29" y="228"/>
                    <a:pt x="29" y="228"/>
                    <a:pt x="29" y="228"/>
                  </a:cubicBezTo>
                  <a:cubicBezTo>
                    <a:pt x="26" y="232"/>
                    <a:pt x="26" y="232"/>
                    <a:pt x="26" y="232"/>
                  </a:cubicBezTo>
                  <a:cubicBezTo>
                    <a:pt x="29" y="236"/>
                    <a:pt x="29" y="236"/>
                    <a:pt x="29" y="236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40" y="244"/>
                    <a:pt x="40" y="244"/>
                    <a:pt x="40" y="244"/>
                  </a:cubicBezTo>
                  <a:cubicBezTo>
                    <a:pt x="40" y="247"/>
                    <a:pt x="40" y="247"/>
                    <a:pt x="40" y="247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7" y="250"/>
                    <a:pt x="47" y="250"/>
                    <a:pt x="47" y="250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49" y="256"/>
                    <a:pt x="49" y="256"/>
                    <a:pt x="49" y="256"/>
                  </a:cubicBezTo>
                  <a:cubicBezTo>
                    <a:pt x="52" y="259"/>
                    <a:pt x="52" y="259"/>
                    <a:pt x="52" y="259"/>
                  </a:cubicBezTo>
                  <a:cubicBezTo>
                    <a:pt x="56" y="259"/>
                    <a:pt x="56" y="259"/>
                    <a:pt x="56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61" y="258"/>
                    <a:pt x="61" y="258"/>
                    <a:pt x="61" y="258"/>
                  </a:cubicBezTo>
                  <a:cubicBezTo>
                    <a:pt x="61" y="260"/>
                    <a:pt x="61" y="260"/>
                    <a:pt x="61" y="260"/>
                  </a:cubicBezTo>
                  <a:cubicBezTo>
                    <a:pt x="62" y="260"/>
                    <a:pt x="62" y="260"/>
                    <a:pt x="62" y="260"/>
                  </a:cubicBezTo>
                  <a:cubicBezTo>
                    <a:pt x="64" y="257"/>
                    <a:pt x="64" y="257"/>
                    <a:pt x="64" y="257"/>
                  </a:cubicBezTo>
                  <a:cubicBezTo>
                    <a:pt x="67" y="253"/>
                    <a:pt x="67" y="253"/>
                    <a:pt x="67" y="253"/>
                  </a:cubicBezTo>
                  <a:cubicBezTo>
                    <a:pt x="67" y="253"/>
                    <a:pt x="64" y="244"/>
                    <a:pt x="63" y="244"/>
                  </a:cubicBezTo>
                  <a:cubicBezTo>
                    <a:pt x="62" y="243"/>
                    <a:pt x="56" y="235"/>
                    <a:pt x="56" y="235"/>
                  </a:cubicBezTo>
                  <a:cubicBezTo>
                    <a:pt x="59" y="229"/>
                    <a:pt x="59" y="229"/>
                    <a:pt x="59" y="229"/>
                  </a:cubicBezTo>
                  <a:cubicBezTo>
                    <a:pt x="63" y="226"/>
                    <a:pt x="63" y="226"/>
                    <a:pt x="63" y="226"/>
                  </a:cubicBezTo>
                  <a:cubicBezTo>
                    <a:pt x="63" y="225"/>
                    <a:pt x="63" y="225"/>
                    <a:pt x="63" y="225"/>
                  </a:cubicBezTo>
                  <a:cubicBezTo>
                    <a:pt x="64" y="226"/>
                    <a:pt x="64" y="226"/>
                    <a:pt x="64" y="226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0" y="222"/>
                    <a:pt x="60" y="222"/>
                    <a:pt x="60" y="222"/>
                  </a:cubicBezTo>
                  <a:cubicBezTo>
                    <a:pt x="63" y="214"/>
                    <a:pt x="63" y="214"/>
                    <a:pt x="63" y="214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82" y="209"/>
                    <a:pt x="82" y="209"/>
                    <a:pt x="82" y="209"/>
                  </a:cubicBezTo>
                  <a:cubicBezTo>
                    <a:pt x="87" y="212"/>
                    <a:pt x="87" y="212"/>
                    <a:pt x="87" y="212"/>
                  </a:cubicBezTo>
                  <a:cubicBezTo>
                    <a:pt x="93" y="211"/>
                    <a:pt x="93" y="211"/>
                    <a:pt x="93" y="211"/>
                  </a:cubicBezTo>
                  <a:cubicBezTo>
                    <a:pt x="100" y="213"/>
                    <a:pt x="100" y="213"/>
                    <a:pt x="100" y="213"/>
                  </a:cubicBezTo>
                  <a:cubicBezTo>
                    <a:pt x="107" y="211"/>
                    <a:pt x="107" y="211"/>
                    <a:pt x="107" y="211"/>
                  </a:cubicBezTo>
                  <a:cubicBezTo>
                    <a:pt x="105" y="205"/>
                    <a:pt x="105" y="205"/>
                    <a:pt x="105" y="205"/>
                  </a:cubicBezTo>
                  <a:cubicBezTo>
                    <a:pt x="109" y="196"/>
                    <a:pt x="109" y="196"/>
                    <a:pt x="109" y="196"/>
                  </a:cubicBezTo>
                  <a:cubicBezTo>
                    <a:pt x="122" y="191"/>
                    <a:pt x="122" y="191"/>
                    <a:pt x="122" y="191"/>
                  </a:cubicBezTo>
                  <a:cubicBezTo>
                    <a:pt x="134" y="189"/>
                    <a:pt x="134" y="189"/>
                    <a:pt x="134" y="189"/>
                  </a:cubicBezTo>
                  <a:cubicBezTo>
                    <a:pt x="142" y="198"/>
                    <a:pt x="142" y="198"/>
                    <a:pt x="142" y="198"/>
                  </a:cubicBezTo>
                  <a:cubicBezTo>
                    <a:pt x="151" y="195"/>
                    <a:pt x="151" y="195"/>
                    <a:pt x="151" y="195"/>
                  </a:cubicBezTo>
                  <a:cubicBezTo>
                    <a:pt x="156" y="194"/>
                    <a:pt x="156" y="194"/>
                    <a:pt x="156" y="194"/>
                  </a:cubicBezTo>
                  <a:cubicBezTo>
                    <a:pt x="160" y="203"/>
                    <a:pt x="160" y="203"/>
                    <a:pt x="160" y="203"/>
                  </a:cubicBezTo>
                  <a:cubicBezTo>
                    <a:pt x="164" y="212"/>
                    <a:pt x="164" y="212"/>
                    <a:pt x="164" y="212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82" y="216"/>
                    <a:pt x="182" y="216"/>
                    <a:pt x="182" y="216"/>
                  </a:cubicBezTo>
                  <a:cubicBezTo>
                    <a:pt x="189" y="217"/>
                    <a:pt x="189" y="217"/>
                    <a:pt x="189" y="217"/>
                  </a:cubicBezTo>
                  <a:cubicBezTo>
                    <a:pt x="189" y="223"/>
                    <a:pt x="189" y="223"/>
                    <a:pt x="189" y="223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2" y="223"/>
                    <a:pt x="192" y="223"/>
                    <a:pt x="192" y="223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201" y="214"/>
                    <a:pt x="201" y="214"/>
                    <a:pt x="201" y="214"/>
                  </a:cubicBezTo>
                  <a:cubicBezTo>
                    <a:pt x="212" y="213"/>
                    <a:pt x="212" y="213"/>
                    <a:pt x="212" y="213"/>
                  </a:cubicBezTo>
                  <a:cubicBezTo>
                    <a:pt x="220" y="217"/>
                    <a:pt x="220" y="217"/>
                    <a:pt x="220" y="217"/>
                  </a:cubicBezTo>
                  <a:cubicBezTo>
                    <a:pt x="224" y="211"/>
                    <a:pt x="224" y="211"/>
                    <a:pt x="224" y="211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40" y="211"/>
                    <a:pt x="240" y="211"/>
                    <a:pt x="240" y="211"/>
                  </a:cubicBezTo>
                  <a:cubicBezTo>
                    <a:pt x="243" y="215"/>
                    <a:pt x="243" y="215"/>
                    <a:pt x="243" y="215"/>
                  </a:cubicBezTo>
                  <a:cubicBezTo>
                    <a:pt x="253" y="215"/>
                    <a:pt x="253" y="215"/>
                    <a:pt x="253" y="215"/>
                  </a:cubicBezTo>
                  <a:cubicBezTo>
                    <a:pt x="259" y="220"/>
                    <a:pt x="259" y="220"/>
                    <a:pt x="259" y="220"/>
                  </a:cubicBezTo>
                  <a:cubicBezTo>
                    <a:pt x="275" y="216"/>
                    <a:pt x="275" y="216"/>
                    <a:pt x="275" y="216"/>
                  </a:cubicBezTo>
                  <a:cubicBezTo>
                    <a:pt x="282" y="218"/>
                    <a:pt x="282" y="218"/>
                    <a:pt x="282" y="218"/>
                  </a:cubicBezTo>
                  <a:cubicBezTo>
                    <a:pt x="283" y="216"/>
                    <a:pt x="283" y="216"/>
                    <a:pt x="283" y="216"/>
                  </a:cubicBezTo>
                  <a:cubicBezTo>
                    <a:pt x="289" y="216"/>
                    <a:pt x="289" y="216"/>
                    <a:pt x="289" y="216"/>
                  </a:cubicBezTo>
                  <a:cubicBezTo>
                    <a:pt x="295" y="205"/>
                    <a:pt x="295" y="205"/>
                    <a:pt x="295" y="205"/>
                  </a:cubicBezTo>
                  <a:cubicBezTo>
                    <a:pt x="298" y="200"/>
                    <a:pt x="298" y="200"/>
                    <a:pt x="298" y="200"/>
                  </a:cubicBezTo>
                  <a:cubicBezTo>
                    <a:pt x="307" y="200"/>
                    <a:pt x="307" y="200"/>
                    <a:pt x="307" y="200"/>
                  </a:cubicBezTo>
                  <a:cubicBezTo>
                    <a:pt x="317" y="218"/>
                    <a:pt x="317" y="218"/>
                    <a:pt x="317" y="218"/>
                  </a:cubicBezTo>
                  <a:cubicBezTo>
                    <a:pt x="325" y="220"/>
                    <a:pt x="325" y="220"/>
                    <a:pt x="325" y="220"/>
                  </a:cubicBezTo>
                  <a:cubicBezTo>
                    <a:pt x="327" y="224"/>
                    <a:pt x="327" y="224"/>
                    <a:pt x="327" y="224"/>
                  </a:cubicBezTo>
                  <a:cubicBezTo>
                    <a:pt x="339" y="223"/>
                    <a:pt x="339" y="223"/>
                    <a:pt x="339" y="223"/>
                  </a:cubicBezTo>
                  <a:cubicBezTo>
                    <a:pt x="334" y="238"/>
                    <a:pt x="334" y="238"/>
                    <a:pt x="334" y="238"/>
                  </a:cubicBezTo>
                  <a:cubicBezTo>
                    <a:pt x="329" y="239"/>
                    <a:pt x="329" y="239"/>
                    <a:pt x="329" y="239"/>
                  </a:cubicBezTo>
                  <a:cubicBezTo>
                    <a:pt x="326" y="250"/>
                    <a:pt x="326" y="250"/>
                    <a:pt x="326" y="250"/>
                  </a:cubicBezTo>
                  <a:cubicBezTo>
                    <a:pt x="327" y="250"/>
                    <a:pt x="327" y="250"/>
                    <a:pt x="327" y="250"/>
                  </a:cubicBezTo>
                  <a:cubicBezTo>
                    <a:pt x="329" y="250"/>
                    <a:pt x="329" y="250"/>
                    <a:pt x="329" y="250"/>
                  </a:cubicBezTo>
                  <a:cubicBezTo>
                    <a:pt x="331" y="249"/>
                    <a:pt x="331" y="249"/>
                    <a:pt x="331" y="249"/>
                  </a:cubicBezTo>
                  <a:cubicBezTo>
                    <a:pt x="332" y="249"/>
                    <a:pt x="332" y="249"/>
                    <a:pt x="332" y="249"/>
                  </a:cubicBezTo>
                  <a:cubicBezTo>
                    <a:pt x="335" y="250"/>
                    <a:pt x="335" y="250"/>
                    <a:pt x="335" y="250"/>
                  </a:cubicBezTo>
                  <a:cubicBezTo>
                    <a:pt x="342" y="245"/>
                    <a:pt x="342" y="245"/>
                    <a:pt x="342" y="245"/>
                  </a:cubicBezTo>
                  <a:cubicBezTo>
                    <a:pt x="345" y="241"/>
                    <a:pt x="345" y="241"/>
                    <a:pt x="345" y="241"/>
                  </a:cubicBezTo>
                  <a:cubicBezTo>
                    <a:pt x="353" y="230"/>
                    <a:pt x="353" y="230"/>
                    <a:pt x="353" y="230"/>
                  </a:cubicBezTo>
                  <a:cubicBezTo>
                    <a:pt x="357" y="223"/>
                    <a:pt x="357" y="223"/>
                    <a:pt x="357" y="223"/>
                  </a:cubicBezTo>
                  <a:cubicBezTo>
                    <a:pt x="358" y="214"/>
                    <a:pt x="358" y="214"/>
                    <a:pt x="358" y="214"/>
                  </a:cubicBezTo>
                  <a:cubicBezTo>
                    <a:pt x="360" y="203"/>
                    <a:pt x="360" y="203"/>
                    <a:pt x="360" y="203"/>
                  </a:cubicBezTo>
                  <a:cubicBezTo>
                    <a:pt x="360" y="199"/>
                    <a:pt x="360" y="199"/>
                    <a:pt x="360" y="199"/>
                  </a:cubicBezTo>
                  <a:cubicBezTo>
                    <a:pt x="355" y="194"/>
                    <a:pt x="355" y="194"/>
                    <a:pt x="355" y="194"/>
                  </a:cubicBezTo>
                  <a:cubicBezTo>
                    <a:pt x="355" y="194"/>
                    <a:pt x="349" y="198"/>
                    <a:pt x="349" y="198"/>
                  </a:cubicBezTo>
                  <a:cubicBezTo>
                    <a:pt x="348" y="198"/>
                    <a:pt x="346" y="196"/>
                    <a:pt x="346" y="196"/>
                  </a:cubicBezTo>
                  <a:cubicBezTo>
                    <a:pt x="344" y="192"/>
                    <a:pt x="344" y="192"/>
                    <a:pt x="344" y="192"/>
                  </a:cubicBezTo>
                  <a:cubicBezTo>
                    <a:pt x="341" y="192"/>
                    <a:pt x="341" y="192"/>
                    <a:pt x="341" y="192"/>
                  </a:cubicBezTo>
                  <a:cubicBezTo>
                    <a:pt x="344" y="190"/>
                    <a:pt x="344" y="190"/>
                    <a:pt x="344" y="190"/>
                  </a:cubicBezTo>
                  <a:cubicBezTo>
                    <a:pt x="349" y="185"/>
                    <a:pt x="349" y="185"/>
                    <a:pt x="349" y="185"/>
                  </a:cubicBezTo>
                  <a:cubicBezTo>
                    <a:pt x="353" y="180"/>
                    <a:pt x="353" y="180"/>
                    <a:pt x="353" y="180"/>
                  </a:cubicBezTo>
                  <a:cubicBezTo>
                    <a:pt x="354" y="178"/>
                    <a:pt x="354" y="178"/>
                    <a:pt x="354" y="178"/>
                  </a:cubicBezTo>
                  <a:cubicBezTo>
                    <a:pt x="367" y="165"/>
                    <a:pt x="367" y="165"/>
                    <a:pt x="367" y="165"/>
                  </a:cubicBezTo>
                  <a:cubicBezTo>
                    <a:pt x="371" y="164"/>
                    <a:pt x="371" y="164"/>
                    <a:pt x="371" y="164"/>
                  </a:cubicBezTo>
                  <a:cubicBezTo>
                    <a:pt x="381" y="164"/>
                    <a:pt x="381" y="164"/>
                    <a:pt x="381" y="164"/>
                  </a:cubicBezTo>
                  <a:cubicBezTo>
                    <a:pt x="386" y="163"/>
                    <a:pt x="386" y="163"/>
                    <a:pt x="386" y="163"/>
                  </a:cubicBezTo>
                  <a:cubicBezTo>
                    <a:pt x="392" y="165"/>
                    <a:pt x="392" y="165"/>
                    <a:pt x="392" y="165"/>
                  </a:cubicBezTo>
                  <a:cubicBezTo>
                    <a:pt x="392" y="168"/>
                    <a:pt x="392" y="168"/>
                    <a:pt x="392" y="168"/>
                  </a:cubicBezTo>
                  <a:cubicBezTo>
                    <a:pt x="392" y="168"/>
                    <a:pt x="400" y="166"/>
                    <a:pt x="401" y="166"/>
                  </a:cubicBezTo>
                  <a:cubicBezTo>
                    <a:pt x="401" y="167"/>
                    <a:pt x="403" y="166"/>
                    <a:pt x="403" y="166"/>
                  </a:cubicBezTo>
                  <a:cubicBezTo>
                    <a:pt x="402" y="164"/>
                    <a:pt x="402" y="164"/>
                    <a:pt x="402" y="164"/>
                  </a:cubicBezTo>
                  <a:cubicBezTo>
                    <a:pt x="403" y="159"/>
                    <a:pt x="403" y="159"/>
                    <a:pt x="403" y="159"/>
                  </a:cubicBezTo>
                  <a:cubicBezTo>
                    <a:pt x="406" y="153"/>
                    <a:pt x="406" y="153"/>
                    <a:pt x="406" y="153"/>
                  </a:cubicBezTo>
                  <a:cubicBezTo>
                    <a:pt x="411" y="149"/>
                    <a:pt x="411" y="149"/>
                    <a:pt x="411" y="149"/>
                  </a:cubicBezTo>
                  <a:cubicBezTo>
                    <a:pt x="419" y="150"/>
                    <a:pt x="419" y="150"/>
                    <a:pt x="419" y="150"/>
                  </a:cubicBezTo>
                  <a:cubicBezTo>
                    <a:pt x="421" y="155"/>
                    <a:pt x="421" y="155"/>
                    <a:pt x="421" y="155"/>
                  </a:cubicBezTo>
                  <a:cubicBezTo>
                    <a:pt x="426" y="151"/>
                    <a:pt x="426" y="151"/>
                    <a:pt x="426" y="151"/>
                  </a:cubicBezTo>
                  <a:cubicBezTo>
                    <a:pt x="433" y="144"/>
                    <a:pt x="433" y="144"/>
                    <a:pt x="433" y="144"/>
                  </a:cubicBezTo>
                  <a:cubicBezTo>
                    <a:pt x="433" y="152"/>
                    <a:pt x="433" y="152"/>
                    <a:pt x="433" y="152"/>
                  </a:cubicBezTo>
                  <a:cubicBezTo>
                    <a:pt x="427" y="158"/>
                    <a:pt x="427" y="158"/>
                    <a:pt x="427" y="158"/>
                  </a:cubicBezTo>
                  <a:cubicBezTo>
                    <a:pt x="423" y="160"/>
                    <a:pt x="423" y="160"/>
                    <a:pt x="423" y="160"/>
                  </a:cubicBezTo>
                  <a:cubicBezTo>
                    <a:pt x="419" y="166"/>
                    <a:pt x="419" y="166"/>
                    <a:pt x="419" y="166"/>
                  </a:cubicBezTo>
                  <a:cubicBezTo>
                    <a:pt x="416" y="171"/>
                    <a:pt x="416" y="171"/>
                    <a:pt x="416" y="171"/>
                  </a:cubicBezTo>
                  <a:cubicBezTo>
                    <a:pt x="416" y="171"/>
                    <a:pt x="411" y="173"/>
                    <a:pt x="411" y="174"/>
                  </a:cubicBezTo>
                  <a:cubicBezTo>
                    <a:pt x="410" y="174"/>
                    <a:pt x="409" y="175"/>
                    <a:pt x="409" y="175"/>
                  </a:cubicBezTo>
                  <a:cubicBezTo>
                    <a:pt x="405" y="186"/>
                    <a:pt x="405" y="186"/>
                    <a:pt x="405" y="186"/>
                  </a:cubicBezTo>
                  <a:cubicBezTo>
                    <a:pt x="410" y="210"/>
                    <a:pt x="410" y="210"/>
                    <a:pt x="410" y="210"/>
                  </a:cubicBezTo>
                  <a:cubicBezTo>
                    <a:pt x="416" y="202"/>
                    <a:pt x="416" y="202"/>
                    <a:pt x="416" y="202"/>
                  </a:cubicBezTo>
                  <a:cubicBezTo>
                    <a:pt x="418" y="201"/>
                    <a:pt x="418" y="201"/>
                    <a:pt x="418" y="201"/>
                  </a:cubicBezTo>
                  <a:cubicBezTo>
                    <a:pt x="420" y="196"/>
                    <a:pt x="420" y="196"/>
                    <a:pt x="420" y="196"/>
                  </a:cubicBezTo>
                  <a:cubicBezTo>
                    <a:pt x="422" y="193"/>
                    <a:pt x="422" y="193"/>
                    <a:pt x="422" y="193"/>
                  </a:cubicBezTo>
                  <a:cubicBezTo>
                    <a:pt x="426" y="191"/>
                    <a:pt x="426" y="191"/>
                    <a:pt x="426" y="191"/>
                  </a:cubicBezTo>
                  <a:cubicBezTo>
                    <a:pt x="426" y="186"/>
                    <a:pt x="426" y="186"/>
                    <a:pt x="426" y="186"/>
                  </a:cubicBezTo>
                  <a:cubicBezTo>
                    <a:pt x="427" y="184"/>
                    <a:pt x="427" y="184"/>
                    <a:pt x="427" y="184"/>
                  </a:cubicBezTo>
                  <a:cubicBezTo>
                    <a:pt x="429" y="177"/>
                    <a:pt x="429" y="177"/>
                    <a:pt x="429" y="177"/>
                  </a:cubicBezTo>
                  <a:cubicBezTo>
                    <a:pt x="429" y="175"/>
                    <a:pt x="429" y="175"/>
                    <a:pt x="429" y="175"/>
                  </a:cubicBezTo>
                  <a:cubicBezTo>
                    <a:pt x="426" y="174"/>
                    <a:pt x="426" y="174"/>
                    <a:pt x="426" y="174"/>
                  </a:cubicBezTo>
                  <a:cubicBezTo>
                    <a:pt x="430" y="165"/>
                    <a:pt x="430" y="165"/>
                    <a:pt x="430" y="165"/>
                  </a:cubicBezTo>
                  <a:cubicBezTo>
                    <a:pt x="432" y="162"/>
                    <a:pt x="432" y="162"/>
                    <a:pt x="432" y="162"/>
                  </a:cubicBezTo>
                  <a:cubicBezTo>
                    <a:pt x="435" y="161"/>
                    <a:pt x="435" y="161"/>
                    <a:pt x="435" y="161"/>
                  </a:cubicBezTo>
                  <a:cubicBezTo>
                    <a:pt x="438" y="160"/>
                    <a:pt x="438" y="160"/>
                    <a:pt x="438" y="160"/>
                  </a:cubicBezTo>
                  <a:cubicBezTo>
                    <a:pt x="439" y="162"/>
                    <a:pt x="439" y="162"/>
                    <a:pt x="439" y="162"/>
                  </a:cubicBezTo>
                  <a:cubicBezTo>
                    <a:pt x="446" y="157"/>
                    <a:pt x="446" y="157"/>
                    <a:pt x="446" y="157"/>
                  </a:cubicBezTo>
                  <a:cubicBezTo>
                    <a:pt x="446" y="157"/>
                    <a:pt x="452" y="162"/>
                    <a:pt x="452" y="162"/>
                  </a:cubicBezTo>
                  <a:cubicBezTo>
                    <a:pt x="453" y="162"/>
                    <a:pt x="454" y="157"/>
                    <a:pt x="454" y="157"/>
                  </a:cubicBezTo>
                  <a:cubicBezTo>
                    <a:pt x="457" y="156"/>
                    <a:pt x="457" y="156"/>
                    <a:pt x="457" y="156"/>
                  </a:cubicBezTo>
                  <a:cubicBezTo>
                    <a:pt x="457" y="156"/>
                    <a:pt x="463" y="150"/>
                    <a:pt x="464" y="149"/>
                  </a:cubicBezTo>
                  <a:cubicBezTo>
                    <a:pt x="464" y="149"/>
                    <a:pt x="472" y="145"/>
                    <a:pt x="472" y="145"/>
                  </a:cubicBezTo>
                  <a:cubicBezTo>
                    <a:pt x="473" y="145"/>
                    <a:pt x="476" y="145"/>
                    <a:pt x="476" y="145"/>
                  </a:cubicBezTo>
                  <a:cubicBezTo>
                    <a:pt x="480" y="146"/>
                    <a:pt x="480" y="146"/>
                    <a:pt x="480" y="146"/>
                  </a:cubicBezTo>
                  <a:cubicBezTo>
                    <a:pt x="480" y="144"/>
                    <a:pt x="480" y="144"/>
                    <a:pt x="480" y="144"/>
                  </a:cubicBezTo>
                  <a:cubicBezTo>
                    <a:pt x="479" y="140"/>
                    <a:pt x="479" y="140"/>
                    <a:pt x="479" y="140"/>
                  </a:cubicBezTo>
                  <a:cubicBezTo>
                    <a:pt x="478" y="135"/>
                    <a:pt x="478" y="135"/>
                    <a:pt x="478" y="135"/>
                  </a:cubicBezTo>
                  <a:cubicBezTo>
                    <a:pt x="474" y="131"/>
                    <a:pt x="474" y="131"/>
                    <a:pt x="474" y="131"/>
                  </a:cubicBezTo>
                  <a:cubicBezTo>
                    <a:pt x="477" y="129"/>
                    <a:pt x="477" y="129"/>
                    <a:pt x="477" y="129"/>
                  </a:cubicBezTo>
                  <a:lnTo>
                    <a:pt x="482" y="127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2" name="Freeform 111">
              <a:extLst>
                <a:ext uri="{FF2B5EF4-FFF2-40B4-BE49-F238E27FC236}">
                  <a16:creationId xmlns:a16="http://schemas.microsoft.com/office/drawing/2014/main" id="{4EA822EE-D204-9645-AE10-B22BE0E80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438" y="3009900"/>
              <a:ext cx="1011237" cy="709613"/>
            </a:xfrm>
            <a:custGeom>
              <a:avLst/>
              <a:gdLst>
                <a:gd name="T0" fmla="*/ 2147483646 w 129"/>
                <a:gd name="T1" fmla="*/ 2147483646 h 91"/>
                <a:gd name="T2" fmla="*/ 2147483646 w 129"/>
                <a:gd name="T3" fmla="*/ 2147483646 h 91"/>
                <a:gd name="T4" fmla="*/ 2147483646 w 129"/>
                <a:gd name="T5" fmla="*/ 2147483646 h 91"/>
                <a:gd name="T6" fmla="*/ 2147483646 w 129"/>
                <a:gd name="T7" fmla="*/ 2147483646 h 91"/>
                <a:gd name="T8" fmla="*/ 2147483646 w 129"/>
                <a:gd name="T9" fmla="*/ 2147483646 h 91"/>
                <a:gd name="T10" fmla="*/ 2147483646 w 129"/>
                <a:gd name="T11" fmla="*/ 2147483646 h 91"/>
                <a:gd name="T12" fmla="*/ 2147483646 w 129"/>
                <a:gd name="T13" fmla="*/ 2147483646 h 91"/>
                <a:gd name="T14" fmla="*/ 2147483646 w 129"/>
                <a:gd name="T15" fmla="*/ 2147483646 h 91"/>
                <a:gd name="T16" fmla="*/ 2147483646 w 129"/>
                <a:gd name="T17" fmla="*/ 2147483646 h 91"/>
                <a:gd name="T18" fmla="*/ 2147483646 w 129"/>
                <a:gd name="T19" fmla="*/ 2147483646 h 91"/>
                <a:gd name="T20" fmla="*/ 2147483646 w 129"/>
                <a:gd name="T21" fmla="*/ 2147483646 h 91"/>
                <a:gd name="T22" fmla="*/ 2147483646 w 129"/>
                <a:gd name="T23" fmla="*/ 2147483646 h 91"/>
                <a:gd name="T24" fmla="*/ 2147483646 w 129"/>
                <a:gd name="T25" fmla="*/ 2147483646 h 91"/>
                <a:gd name="T26" fmla="*/ 2147483646 w 129"/>
                <a:gd name="T27" fmla="*/ 2147483646 h 91"/>
                <a:gd name="T28" fmla="*/ 2147483646 w 129"/>
                <a:gd name="T29" fmla="*/ 2147483646 h 91"/>
                <a:gd name="T30" fmla="*/ 0 w 129"/>
                <a:gd name="T31" fmla="*/ 2147483646 h 91"/>
                <a:gd name="T32" fmla="*/ 2147483646 w 129"/>
                <a:gd name="T33" fmla="*/ 2147483646 h 91"/>
                <a:gd name="T34" fmla="*/ 2147483646 w 129"/>
                <a:gd name="T35" fmla="*/ 2147483646 h 91"/>
                <a:gd name="T36" fmla="*/ 2147483646 w 129"/>
                <a:gd name="T37" fmla="*/ 2147483646 h 91"/>
                <a:gd name="T38" fmla="*/ 2147483646 w 129"/>
                <a:gd name="T39" fmla="*/ 2147483646 h 91"/>
                <a:gd name="T40" fmla="*/ 2147483646 w 129"/>
                <a:gd name="T41" fmla="*/ 2147483646 h 91"/>
                <a:gd name="T42" fmla="*/ 2147483646 w 129"/>
                <a:gd name="T43" fmla="*/ 2147483646 h 91"/>
                <a:gd name="T44" fmla="*/ 2147483646 w 129"/>
                <a:gd name="T45" fmla="*/ 2147483646 h 91"/>
                <a:gd name="T46" fmla="*/ 2147483646 w 129"/>
                <a:gd name="T47" fmla="*/ 2147483646 h 91"/>
                <a:gd name="T48" fmla="*/ 2147483646 w 129"/>
                <a:gd name="T49" fmla="*/ 2147483646 h 91"/>
                <a:gd name="T50" fmla="*/ 2147483646 w 129"/>
                <a:gd name="T51" fmla="*/ 2147483646 h 91"/>
                <a:gd name="T52" fmla="*/ 2147483646 w 129"/>
                <a:gd name="T53" fmla="*/ 2147483646 h 91"/>
                <a:gd name="T54" fmla="*/ 2147483646 w 129"/>
                <a:gd name="T55" fmla="*/ 2147483646 h 91"/>
                <a:gd name="T56" fmla="*/ 2147483646 w 129"/>
                <a:gd name="T57" fmla="*/ 2147483646 h 91"/>
                <a:gd name="T58" fmla="*/ 2147483646 w 129"/>
                <a:gd name="T59" fmla="*/ 2147483646 h 91"/>
                <a:gd name="T60" fmla="*/ 2147483646 w 129"/>
                <a:gd name="T61" fmla="*/ 2147483646 h 91"/>
                <a:gd name="T62" fmla="*/ 2147483646 w 129"/>
                <a:gd name="T63" fmla="*/ 2147483646 h 91"/>
                <a:gd name="T64" fmla="*/ 2147483646 w 129"/>
                <a:gd name="T65" fmla="*/ 2147483646 h 91"/>
                <a:gd name="T66" fmla="*/ 2147483646 w 129"/>
                <a:gd name="T67" fmla="*/ 2147483646 h 91"/>
                <a:gd name="T68" fmla="*/ 2147483646 w 129"/>
                <a:gd name="T69" fmla="*/ 2147483646 h 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29" h="91">
                  <a:moveTo>
                    <a:pt x="89" y="79"/>
                  </a:moveTo>
                  <a:cubicBezTo>
                    <a:pt x="87" y="77"/>
                    <a:pt x="87" y="77"/>
                    <a:pt x="87" y="77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14" y="50"/>
                    <a:pt x="114" y="50"/>
                    <a:pt x="114" y="5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6" y="35"/>
                    <a:pt x="126" y="35"/>
                    <a:pt x="126" y="35"/>
                  </a:cubicBezTo>
                  <a:cubicBezTo>
                    <a:pt x="129" y="34"/>
                    <a:pt x="129" y="34"/>
                    <a:pt x="129" y="34"/>
                  </a:cubicBezTo>
                  <a:cubicBezTo>
                    <a:pt x="129" y="29"/>
                    <a:pt x="129" y="29"/>
                    <a:pt x="129" y="29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20" y="62"/>
                    <a:pt x="20" y="63"/>
                  </a:cubicBezTo>
                  <a:cubicBezTo>
                    <a:pt x="20" y="64"/>
                    <a:pt x="20" y="72"/>
                    <a:pt x="20" y="72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8" y="82"/>
                    <a:pt x="38" y="82"/>
                    <a:pt x="38" y="82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6" y="83"/>
                    <a:pt x="66" y="83"/>
                    <a:pt x="66" y="83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7" y="79"/>
                    <a:pt x="77" y="79"/>
                    <a:pt x="77" y="79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6" y="82"/>
                    <a:pt x="86" y="82"/>
                    <a:pt x="86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90" y="82"/>
                    <a:pt x="90" y="82"/>
                    <a:pt x="90" y="82"/>
                  </a:cubicBezTo>
                  <a:lnTo>
                    <a:pt x="89" y="79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3" name="Rectangle 112">
              <a:extLst>
                <a:ext uri="{FF2B5EF4-FFF2-40B4-BE49-F238E27FC236}">
                  <a16:creationId xmlns:a16="http://schemas.microsoft.com/office/drawing/2014/main" id="{FB341D4F-4EF7-754F-86F6-E6C518821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3275013"/>
              <a:ext cx="9525" cy="1587"/>
            </a:xfrm>
            <a:prstGeom prst="rect">
              <a:avLst/>
            </a:prstGeom>
            <a:grp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dirty="0">
                <a:latin typeface="HelveticaNeue-UltraLight" panose="02000206000000020004" pitchFamily="50"/>
              </a:endParaRPr>
            </a:p>
          </p:txBody>
        </p:sp>
        <p:sp>
          <p:nvSpPr>
            <p:cNvPr id="84" name="Freeform 113">
              <a:extLst>
                <a:ext uri="{FF2B5EF4-FFF2-40B4-BE49-F238E27FC236}">
                  <a16:creationId xmlns:a16="http://schemas.microsoft.com/office/drawing/2014/main" id="{3E41F8D0-202D-2141-9783-A0612BD86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450" y="2119313"/>
              <a:ext cx="649288" cy="766762"/>
            </a:xfrm>
            <a:custGeom>
              <a:avLst/>
              <a:gdLst>
                <a:gd name="T0" fmla="*/ 2147483646 w 83"/>
                <a:gd name="T1" fmla="*/ 2147483646 h 98"/>
                <a:gd name="T2" fmla="*/ 2147483646 w 83"/>
                <a:gd name="T3" fmla="*/ 2147483646 h 98"/>
                <a:gd name="T4" fmla="*/ 2147483646 w 83"/>
                <a:gd name="T5" fmla="*/ 2147483646 h 98"/>
                <a:gd name="T6" fmla="*/ 2147483646 w 83"/>
                <a:gd name="T7" fmla="*/ 2147483646 h 98"/>
                <a:gd name="T8" fmla="*/ 2147483646 w 83"/>
                <a:gd name="T9" fmla="*/ 2147483646 h 98"/>
                <a:gd name="T10" fmla="*/ 2147483646 w 83"/>
                <a:gd name="T11" fmla="*/ 2147483646 h 98"/>
                <a:gd name="T12" fmla="*/ 2147483646 w 83"/>
                <a:gd name="T13" fmla="*/ 2147483646 h 98"/>
                <a:gd name="T14" fmla="*/ 2147483646 w 83"/>
                <a:gd name="T15" fmla="*/ 2147483646 h 98"/>
                <a:gd name="T16" fmla="*/ 2147483646 w 83"/>
                <a:gd name="T17" fmla="*/ 2147483646 h 98"/>
                <a:gd name="T18" fmla="*/ 2147483646 w 83"/>
                <a:gd name="T19" fmla="*/ 2147483646 h 98"/>
                <a:gd name="T20" fmla="*/ 2147483646 w 83"/>
                <a:gd name="T21" fmla="*/ 2147483646 h 98"/>
                <a:gd name="T22" fmla="*/ 2147483646 w 83"/>
                <a:gd name="T23" fmla="*/ 2147483646 h 98"/>
                <a:gd name="T24" fmla="*/ 2147483646 w 83"/>
                <a:gd name="T25" fmla="*/ 2147483646 h 98"/>
                <a:gd name="T26" fmla="*/ 2147483646 w 83"/>
                <a:gd name="T27" fmla="*/ 2147483646 h 98"/>
                <a:gd name="T28" fmla="*/ 2147483646 w 83"/>
                <a:gd name="T29" fmla="*/ 2147483646 h 98"/>
                <a:gd name="T30" fmla="*/ 2147483646 w 83"/>
                <a:gd name="T31" fmla="*/ 2147483646 h 98"/>
                <a:gd name="T32" fmla="*/ 2147483646 w 83"/>
                <a:gd name="T33" fmla="*/ 2147483646 h 98"/>
                <a:gd name="T34" fmla="*/ 2147483646 w 83"/>
                <a:gd name="T35" fmla="*/ 2147483646 h 98"/>
                <a:gd name="T36" fmla="*/ 2147483646 w 83"/>
                <a:gd name="T37" fmla="*/ 2147483646 h 98"/>
                <a:gd name="T38" fmla="*/ 2147483646 w 83"/>
                <a:gd name="T39" fmla="*/ 2147483646 h 98"/>
                <a:gd name="T40" fmla="*/ 2147483646 w 83"/>
                <a:gd name="T41" fmla="*/ 2147483646 h 98"/>
                <a:gd name="T42" fmla="*/ 2147483646 w 83"/>
                <a:gd name="T43" fmla="*/ 2147483646 h 98"/>
                <a:gd name="T44" fmla="*/ 2147483646 w 83"/>
                <a:gd name="T45" fmla="*/ 2147483646 h 98"/>
                <a:gd name="T46" fmla="*/ 2147483646 w 83"/>
                <a:gd name="T47" fmla="*/ 2147483646 h 98"/>
                <a:gd name="T48" fmla="*/ 2147483646 w 83"/>
                <a:gd name="T49" fmla="*/ 2147483646 h 98"/>
                <a:gd name="T50" fmla="*/ 2147483646 w 83"/>
                <a:gd name="T51" fmla="*/ 0 h 98"/>
                <a:gd name="T52" fmla="*/ 2147483646 w 83"/>
                <a:gd name="T53" fmla="*/ 2147483646 h 98"/>
                <a:gd name="T54" fmla="*/ 2147483646 w 83"/>
                <a:gd name="T55" fmla="*/ 2147483646 h 98"/>
                <a:gd name="T56" fmla="*/ 2147483646 w 83"/>
                <a:gd name="T57" fmla="*/ 2147483646 h 98"/>
                <a:gd name="T58" fmla="*/ 2147483646 w 83"/>
                <a:gd name="T59" fmla="*/ 2147483646 h 98"/>
                <a:gd name="T60" fmla="*/ 2147483646 w 83"/>
                <a:gd name="T61" fmla="*/ 2147483646 h 98"/>
                <a:gd name="T62" fmla="*/ 2147483646 w 83"/>
                <a:gd name="T63" fmla="*/ 2147483646 h 98"/>
                <a:gd name="T64" fmla="*/ 2147483646 w 83"/>
                <a:gd name="T65" fmla="*/ 2147483646 h 98"/>
                <a:gd name="T66" fmla="*/ 2147483646 w 83"/>
                <a:gd name="T67" fmla="*/ 2147483646 h 98"/>
                <a:gd name="T68" fmla="*/ 2147483646 w 83"/>
                <a:gd name="T69" fmla="*/ 2147483646 h 98"/>
                <a:gd name="T70" fmla="*/ 2147483646 w 83"/>
                <a:gd name="T71" fmla="*/ 2147483646 h 98"/>
                <a:gd name="T72" fmla="*/ 2147483646 w 83"/>
                <a:gd name="T73" fmla="*/ 2147483646 h 98"/>
                <a:gd name="T74" fmla="*/ 2147483646 w 83"/>
                <a:gd name="T75" fmla="*/ 2147483646 h 98"/>
                <a:gd name="T76" fmla="*/ 2147483646 w 83"/>
                <a:gd name="T77" fmla="*/ 2147483646 h 98"/>
                <a:gd name="T78" fmla="*/ 2147483646 w 83"/>
                <a:gd name="T79" fmla="*/ 2147483646 h 98"/>
                <a:gd name="T80" fmla="*/ 2147483646 w 83"/>
                <a:gd name="T81" fmla="*/ 2147483646 h 98"/>
                <a:gd name="T82" fmla="*/ 2147483646 w 83"/>
                <a:gd name="T83" fmla="*/ 2147483646 h 98"/>
                <a:gd name="T84" fmla="*/ 2147483646 w 83"/>
                <a:gd name="T85" fmla="*/ 2147483646 h 98"/>
                <a:gd name="T86" fmla="*/ 2147483646 w 83"/>
                <a:gd name="T87" fmla="*/ 2147483646 h 98"/>
                <a:gd name="T88" fmla="*/ 2147483646 w 83"/>
                <a:gd name="T89" fmla="*/ 2147483646 h 98"/>
                <a:gd name="T90" fmla="*/ 2147483646 w 83"/>
                <a:gd name="T91" fmla="*/ 2147483646 h 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3" h="98">
                  <a:moveTo>
                    <a:pt x="23" y="87"/>
                  </a:moveTo>
                  <a:cubicBezTo>
                    <a:pt x="23" y="87"/>
                    <a:pt x="24" y="87"/>
                    <a:pt x="24" y="86"/>
                  </a:cubicBezTo>
                  <a:cubicBezTo>
                    <a:pt x="24" y="86"/>
                    <a:pt x="24" y="82"/>
                    <a:pt x="24" y="82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3" y="70"/>
                    <a:pt x="23" y="70"/>
                  </a:cubicBezTo>
                  <a:cubicBezTo>
                    <a:pt x="23" y="69"/>
                    <a:pt x="24" y="65"/>
                    <a:pt x="24" y="65"/>
                  </a:cubicBezTo>
                  <a:cubicBezTo>
                    <a:pt x="24" y="65"/>
                    <a:pt x="24" y="62"/>
                    <a:pt x="24" y="62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11" y="97"/>
                    <a:pt x="11" y="97"/>
                    <a:pt x="11" y="97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1" y="92"/>
                    <a:pt x="21" y="92"/>
                    <a:pt x="21" y="92"/>
                  </a:cubicBezTo>
                  <a:lnTo>
                    <a:pt x="23" y="87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5" name="Freeform 114">
              <a:extLst>
                <a:ext uri="{FF2B5EF4-FFF2-40B4-BE49-F238E27FC236}">
                  <a16:creationId xmlns:a16="http://schemas.microsoft.com/office/drawing/2014/main" id="{44CFDE89-8270-BB4D-85F3-42F1E9820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2268538"/>
              <a:ext cx="320675" cy="733425"/>
            </a:xfrm>
            <a:custGeom>
              <a:avLst/>
              <a:gdLst>
                <a:gd name="T0" fmla="*/ 2147483646 w 10000"/>
                <a:gd name="T1" fmla="*/ 2147483646 h 9895"/>
                <a:gd name="T2" fmla="*/ 2147483646 w 10000"/>
                <a:gd name="T3" fmla="*/ 2147483646 h 9895"/>
                <a:gd name="T4" fmla="*/ 2147483646 w 10000"/>
                <a:gd name="T5" fmla="*/ 2147483646 h 9895"/>
                <a:gd name="T6" fmla="*/ 2147483646 w 10000"/>
                <a:gd name="T7" fmla="*/ 2147483646 h 9895"/>
                <a:gd name="T8" fmla="*/ 2147483646 w 10000"/>
                <a:gd name="T9" fmla="*/ 0 h 9895"/>
                <a:gd name="T10" fmla="*/ 2147483646 w 10000"/>
                <a:gd name="T11" fmla="*/ 2147483646 h 9895"/>
                <a:gd name="T12" fmla="*/ 2147483646 w 10000"/>
                <a:gd name="T13" fmla="*/ 2147483646 h 9895"/>
                <a:gd name="T14" fmla="*/ 2147483646 w 10000"/>
                <a:gd name="T15" fmla="*/ 2147483646 h 9895"/>
                <a:gd name="T16" fmla="*/ 2147483646 w 10000"/>
                <a:gd name="T17" fmla="*/ 2147483646 h 9895"/>
                <a:gd name="T18" fmla="*/ 2147483646 w 10000"/>
                <a:gd name="T19" fmla="*/ 2147483646 h 9895"/>
                <a:gd name="T20" fmla="*/ 2147483646 w 10000"/>
                <a:gd name="T21" fmla="*/ 2147483646 h 9895"/>
                <a:gd name="T22" fmla="*/ 2147483646 w 10000"/>
                <a:gd name="T23" fmla="*/ 2147483646 h 9895"/>
                <a:gd name="T24" fmla="*/ 2147483646 w 10000"/>
                <a:gd name="T25" fmla="*/ 2147483646 h 9895"/>
                <a:gd name="T26" fmla="*/ 1547059788 w 10000"/>
                <a:gd name="T27" fmla="*/ 2147483646 h 9895"/>
                <a:gd name="T28" fmla="*/ 1032076903 w 10000"/>
                <a:gd name="T29" fmla="*/ 2147483646 h 9895"/>
                <a:gd name="T30" fmla="*/ 1032076903 w 10000"/>
                <a:gd name="T31" fmla="*/ 2147483646 h 9895"/>
                <a:gd name="T32" fmla="*/ 1032076903 w 10000"/>
                <a:gd name="T33" fmla="*/ 2147483646 h 9895"/>
                <a:gd name="T34" fmla="*/ 1032076903 w 10000"/>
                <a:gd name="T35" fmla="*/ 2147483646 h 9895"/>
                <a:gd name="T36" fmla="*/ 258002502 w 10000"/>
                <a:gd name="T37" fmla="*/ 2147483646 h 9895"/>
                <a:gd name="T38" fmla="*/ 516037938 w 10000"/>
                <a:gd name="T39" fmla="*/ 2147483646 h 9895"/>
                <a:gd name="T40" fmla="*/ 1839950288 w 10000"/>
                <a:gd name="T41" fmla="*/ 2147483646 h 9895"/>
                <a:gd name="T42" fmla="*/ 2018679268 w 10000"/>
                <a:gd name="T43" fmla="*/ 2147483646 h 9895"/>
                <a:gd name="T44" fmla="*/ 2147483646 w 10000"/>
                <a:gd name="T45" fmla="*/ 2147483646 h 9895"/>
                <a:gd name="T46" fmla="*/ 2147483646 w 10000"/>
                <a:gd name="T47" fmla="*/ 2147483646 h 9895"/>
                <a:gd name="T48" fmla="*/ 2147483646 w 10000"/>
                <a:gd name="T49" fmla="*/ 2147483646 h 9895"/>
                <a:gd name="T50" fmla="*/ 2147483646 w 10000"/>
                <a:gd name="T51" fmla="*/ 2147483646 h 9895"/>
                <a:gd name="T52" fmla="*/ 2147483646 w 10000"/>
                <a:gd name="T53" fmla="*/ 2147483646 h 9895"/>
                <a:gd name="T54" fmla="*/ 2147483646 w 10000"/>
                <a:gd name="T55" fmla="*/ 2147483646 h 9895"/>
                <a:gd name="T56" fmla="*/ 2147483646 w 10000"/>
                <a:gd name="T57" fmla="*/ 2147483646 h 9895"/>
                <a:gd name="T58" fmla="*/ 2147483646 w 10000"/>
                <a:gd name="T59" fmla="*/ 2147483646 h 9895"/>
                <a:gd name="T60" fmla="*/ 2147483646 w 10000"/>
                <a:gd name="T61" fmla="*/ 2147483646 h 9895"/>
                <a:gd name="T62" fmla="*/ 2147483646 w 10000"/>
                <a:gd name="T63" fmla="*/ 2147483646 h 9895"/>
                <a:gd name="T64" fmla="*/ 2147483646 w 10000"/>
                <a:gd name="T65" fmla="*/ 2147483646 h 9895"/>
                <a:gd name="T66" fmla="*/ 2147483646 w 10000"/>
                <a:gd name="T67" fmla="*/ 2147483646 h 989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000" h="9895">
                  <a:moveTo>
                    <a:pt x="10000" y="2316"/>
                  </a:moveTo>
                  <a:lnTo>
                    <a:pt x="10000" y="2211"/>
                  </a:lnTo>
                  <a:lnTo>
                    <a:pt x="9756" y="1895"/>
                  </a:lnTo>
                  <a:lnTo>
                    <a:pt x="9756" y="1579"/>
                  </a:lnTo>
                  <a:lnTo>
                    <a:pt x="9756" y="1158"/>
                  </a:lnTo>
                  <a:lnTo>
                    <a:pt x="9268" y="632"/>
                  </a:lnTo>
                  <a:lnTo>
                    <a:pt x="9024" y="632"/>
                  </a:lnTo>
                  <a:lnTo>
                    <a:pt x="8537" y="526"/>
                  </a:lnTo>
                  <a:lnTo>
                    <a:pt x="7805" y="211"/>
                  </a:lnTo>
                  <a:lnTo>
                    <a:pt x="7561" y="0"/>
                  </a:lnTo>
                  <a:lnTo>
                    <a:pt x="7317" y="0"/>
                  </a:lnTo>
                  <a:lnTo>
                    <a:pt x="7073" y="316"/>
                  </a:lnTo>
                  <a:lnTo>
                    <a:pt x="7073" y="526"/>
                  </a:lnTo>
                  <a:lnTo>
                    <a:pt x="6585" y="526"/>
                  </a:lnTo>
                  <a:lnTo>
                    <a:pt x="5854" y="526"/>
                  </a:lnTo>
                  <a:lnTo>
                    <a:pt x="5366" y="947"/>
                  </a:lnTo>
                  <a:lnTo>
                    <a:pt x="5122" y="947"/>
                  </a:lnTo>
                  <a:lnTo>
                    <a:pt x="4390" y="1158"/>
                  </a:lnTo>
                  <a:lnTo>
                    <a:pt x="4146" y="1368"/>
                  </a:lnTo>
                  <a:lnTo>
                    <a:pt x="4390" y="1684"/>
                  </a:lnTo>
                  <a:lnTo>
                    <a:pt x="3902" y="2000"/>
                  </a:lnTo>
                  <a:lnTo>
                    <a:pt x="3415" y="2526"/>
                  </a:lnTo>
                  <a:lnTo>
                    <a:pt x="2927" y="2632"/>
                  </a:lnTo>
                  <a:lnTo>
                    <a:pt x="2683" y="3263"/>
                  </a:lnTo>
                  <a:lnTo>
                    <a:pt x="2195" y="3684"/>
                  </a:lnTo>
                  <a:lnTo>
                    <a:pt x="2439" y="3895"/>
                  </a:lnTo>
                  <a:lnTo>
                    <a:pt x="2439" y="4211"/>
                  </a:lnTo>
                  <a:lnTo>
                    <a:pt x="1463" y="4316"/>
                  </a:lnTo>
                  <a:lnTo>
                    <a:pt x="976" y="4526"/>
                  </a:lnTo>
                  <a:lnTo>
                    <a:pt x="976" y="4842"/>
                  </a:lnTo>
                  <a:cubicBezTo>
                    <a:pt x="976" y="4842"/>
                    <a:pt x="732" y="5263"/>
                    <a:pt x="732" y="5368"/>
                  </a:cubicBezTo>
                  <a:cubicBezTo>
                    <a:pt x="813" y="5544"/>
                    <a:pt x="895" y="5719"/>
                    <a:pt x="976" y="5895"/>
                  </a:cubicBezTo>
                  <a:lnTo>
                    <a:pt x="1463" y="6211"/>
                  </a:lnTo>
                  <a:lnTo>
                    <a:pt x="976" y="6421"/>
                  </a:lnTo>
                  <a:lnTo>
                    <a:pt x="976" y="6632"/>
                  </a:lnTo>
                  <a:lnTo>
                    <a:pt x="976" y="7053"/>
                  </a:lnTo>
                  <a:cubicBezTo>
                    <a:pt x="976" y="7158"/>
                    <a:pt x="732" y="7158"/>
                    <a:pt x="732" y="7158"/>
                  </a:cubicBezTo>
                  <a:lnTo>
                    <a:pt x="244" y="7684"/>
                  </a:lnTo>
                  <a:lnTo>
                    <a:pt x="0" y="7789"/>
                  </a:lnTo>
                  <a:cubicBezTo>
                    <a:pt x="488" y="8316"/>
                    <a:pt x="329" y="8217"/>
                    <a:pt x="488" y="8316"/>
                  </a:cubicBezTo>
                  <a:cubicBezTo>
                    <a:pt x="647" y="8415"/>
                    <a:pt x="746" y="8264"/>
                    <a:pt x="955" y="8384"/>
                  </a:cubicBezTo>
                  <a:cubicBezTo>
                    <a:pt x="1164" y="8504"/>
                    <a:pt x="1597" y="8867"/>
                    <a:pt x="1740" y="9038"/>
                  </a:cubicBezTo>
                  <a:cubicBezTo>
                    <a:pt x="1883" y="9209"/>
                    <a:pt x="1786" y="9301"/>
                    <a:pt x="1814" y="9410"/>
                  </a:cubicBezTo>
                  <a:cubicBezTo>
                    <a:pt x="1842" y="9519"/>
                    <a:pt x="1865" y="9637"/>
                    <a:pt x="1909" y="9693"/>
                  </a:cubicBezTo>
                  <a:cubicBezTo>
                    <a:pt x="1953" y="9749"/>
                    <a:pt x="1990" y="9709"/>
                    <a:pt x="2078" y="9743"/>
                  </a:cubicBezTo>
                  <a:cubicBezTo>
                    <a:pt x="2166" y="9777"/>
                    <a:pt x="2338" y="9905"/>
                    <a:pt x="2439" y="9895"/>
                  </a:cubicBezTo>
                  <a:cubicBezTo>
                    <a:pt x="2540" y="9885"/>
                    <a:pt x="2602" y="9754"/>
                    <a:pt x="2683" y="9684"/>
                  </a:cubicBezTo>
                  <a:lnTo>
                    <a:pt x="3171" y="9474"/>
                  </a:lnTo>
                  <a:lnTo>
                    <a:pt x="3902" y="9474"/>
                  </a:lnTo>
                  <a:lnTo>
                    <a:pt x="4390" y="9053"/>
                  </a:lnTo>
                  <a:cubicBezTo>
                    <a:pt x="4471" y="8807"/>
                    <a:pt x="4553" y="8562"/>
                    <a:pt x="4634" y="8316"/>
                  </a:cubicBezTo>
                  <a:lnTo>
                    <a:pt x="4634" y="7895"/>
                  </a:lnTo>
                  <a:lnTo>
                    <a:pt x="5122" y="7789"/>
                  </a:lnTo>
                  <a:lnTo>
                    <a:pt x="5854" y="7684"/>
                  </a:lnTo>
                  <a:lnTo>
                    <a:pt x="5854" y="7158"/>
                  </a:lnTo>
                  <a:lnTo>
                    <a:pt x="5610" y="6842"/>
                  </a:lnTo>
                  <a:lnTo>
                    <a:pt x="4878" y="6632"/>
                  </a:lnTo>
                  <a:cubicBezTo>
                    <a:pt x="4959" y="6386"/>
                    <a:pt x="5041" y="6141"/>
                    <a:pt x="5122" y="5895"/>
                  </a:cubicBezTo>
                  <a:lnTo>
                    <a:pt x="5122" y="5368"/>
                  </a:lnTo>
                  <a:lnTo>
                    <a:pt x="5854" y="4842"/>
                  </a:lnTo>
                  <a:lnTo>
                    <a:pt x="6585" y="4632"/>
                  </a:lnTo>
                  <a:lnTo>
                    <a:pt x="8049" y="4211"/>
                  </a:lnTo>
                  <a:lnTo>
                    <a:pt x="8293" y="3895"/>
                  </a:lnTo>
                  <a:lnTo>
                    <a:pt x="8049" y="3579"/>
                  </a:lnTo>
                  <a:lnTo>
                    <a:pt x="8537" y="3263"/>
                  </a:lnTo>
                  <a:lnTo>
                    <a:pt x="9268" y="2842"/>
                  </a:lnTo>
                  <a:lnTo>
                    <a:pt x="10000" y="2947"/>
                  </a:lnTo>
                  <a:lnTo>
                    <a:pt x="10000" y="2842"/>
                  </a:lnTo>
                  <a:lnTo>
                    <a:pt x="10000" y="231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6" name="Freeform 115">
              <a:extLst>
                <a:ext uri="{FF2B5EF4-FFF2-40B4-BE49-F238E27FC236}">
                  <a16:creationId xmlns:a16="http://schemas.microsoft.com/office/drawing/2014/main" id="{EB7DC983-2086-C843-A04F-C0E3CB1B03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3135313"/>
              <a:ext cx="446087" cy="287337"/>
            </a:xfrm>
            <a:custGeom>
              <a:avLst/>
              <a:gdLst>
                <a:gd name="T0" fmla="*/ 2147483646 w 57"/>
                <a:gd name="T1" fmla="*/ 2147483646 h 37"/>
                <a:gd name="T2" fmla="*/ 2147483646 w 57"/>
                <a:gd name="T3" fmla="*/ 2147483646 h 37"/>
                <a:gd name="T4" fmla="*/ 2147483646 w 57"/>
                <a:gd name="T5" fmla="*/ 2147483646 h 37"/>
                <a:gd name="T6" fmla="*/ 2147483646 w 57"/>
                <a:gd name="T7" fmla="*/ 2147483646 h 37"/>
                <a:gd name="T8" fmla="*/ 2147483646 w 57"/>
                <a:gd name="T9" fmla="*/ 2147483646 h 37"/>
                <a:gd name="T10" fmla="*/ 2147483646 w 57"/>
                <a:gd name="T11" fmla="*/ 2147483646 h 37"/>
                <a:gd name="T12" fmla="*/ 2147483646 w 57"/>
                <a:gd name="T13" fmla="*/ 2147483646 h 37"/>
                <a:gd name="T14" fmla="*/ 2147483646 w 57"/>
                <a:gd name="T15" fmla="*/ 2147483646 h 37"/>
                <a:gd name="T16" fmla="*/ 2147483646 w 57"/>
                <a:gd name="T17" fmla="*/ 2147483646 h 37"/>
                <a:gd name="T18" fmla="*/ 2147483646 w 57"/>
                <a:gd name="T19" fmla="*/ 2147483646 h 37"/>
                <a:gd name="T20" fmla="*/ 2147483646 w 57"/>
                <a:gd name="T21" fmla="*/ 2147483646 h 37"/>
                <a:gd name="T22" fmla="*/ 2147483646 w 57"/>
                <a:gd name="T23" fmla="*/ 0 h 37"/>
                <a:gd name="T24" fmla="*/ 2147483646 w 57"/>
                <a:gd name="T25" fmla="*/ 0 h 37"/>
                <a:gd name="T26" fmla="*/ 2147483646 w 57"/>
                <a:gd name="T27" fmla="*/ 2147483646 h 37"/>
                <a:gd name="T28" fmla="*/ 2147483646 w 57"/>
                <a:gd name="T29" fmla="*/ 2147483646 h 37"/>
                <a:gd name="T30" fmla="*/ 2147483646 w 57"/>
                <a:gd name="T31" fmla="*/ 2147483646 h 37"/>
                <a:gd name="T32" fmla="*/ 2147483646 w 57"/>
                <a:gd name="T33" fmla="*/ 2147483646 h 37"/>
                <a:gd name="T34" fmla="*/ 2147483646 w 57"/>
                <a:gd name="T35" fmla="*/ 2147483646 h 37"/>
                <a:gd name="T36" fmla="*/ 2147483646 w 57"/>
                <a:gd name="T37" fmla="*/ 2147483646 h 37"/>
                <a:gd name="T38" fmla="*/ 2147483646 w 57"/>
                <a:gd name="T39" fmla="*/ 2147483646 h 37"/>
                <a:gd name="T40" fmla="*/ 2147483646 w 57"/>
                <a:gd name="T41" fmla="*/ 2147483646 h 37"/>
                <a:gd name="T42" fmla="*/ 2147483646 w 57"/>
                <a:gd name="T43" fmla="*/ 2147483646 h 37"/>
                <a:gd name="T44" fmla="*/ 0 w 57"/>
                <a:gd name="T45" fmla="*/ 2147483646 h 37"/>
                <a:gd name="T46" fmla="*/ 0 w 57"/>
                <a:gd name="T47" fmla="*/ 2147483646 h 37"/>
                <a:gd name="T48" fmla="*/ 2147483646 w 57"/>
                <a:gd name="T49" fmla="*/ 2147483646 h 37"/>
                <a:gd name="T50" fmla="*/ 2147483646 w 57"/>
                <a:gd name="T51" fmla="*/ 2147483646 h 37"/>
                <a:gd name="T52" fmla="*/ 2147483646 w 57"/>
                <a:gd name="T53" fmla="*/ 2147483646 h 37"/>
                <a:gd name="T54" fmla="*/ 2147483646 w 57"/>
                <a:gd name="T55" fmla="*/ 2147483646 h 37"/>
                <a:gd name="T56" fmla="*/ 2147483646 w 57"/>
                <a:gd name="T57" fmla="*/ 2147483646 h 37"/>
                <a:gd name="T58" fmla="*/ 2147483646 w 57"/>
                <a:gd name="T59" fmla="*/ 2147483646 h 37"/>
                <a:gd name="T60" fmla="*/ 2147483646 w 57"/>
                <a:gd name="T61" fmla="*/ 2147483646 h 37"/>
                <a:gd name="T62" fmla="*/ 2147483646 w 57"/>
                <a:gd name="T63" fmla="*/ 2147483646 h 37"/>
                <a:gd name="T64" fmla="*/ 2147483646 w 57"/>
                <a:gd name="T65" fmla="*/ 2147483646 h 37"/>
                <a:gd name="T66" fmla="*/ 2147483646 w 57"/>
                <a:gd name="T67" fmla="*/ 2147483646 h 37"/>
                <a:gd name="T68" fmla="*/ 2147483646 w 57"/>
                <a:gd name="T69" fmla="*/ 2147483646 h 37"/>
                <a:gd name="T70" fmla="*/ 2147483646 w 57"/>
                <a:gd name="T71" fmla="*/ 2147483646 h 37"/>
                <a:gd name="T72" fmla="*/ 2147483646 w 57"/>
                <a:gd name="T73" fmla="*/ 2147483646 h 37"/>
                <a:gd name="T74" fmla="*/ 2147483646 w 57"/>
                <a:gd name="T75" fmla="*/ 2147483646 h 37"/>
                <a:gd name="T76" fmla="*/ 2147483646 w 57"/>
                <a:gd name="T77" fmla="*/ 2147483646 h 37"/>
                <a:gd name="T78" fmla="*/ 2147483646 w 57"/>
                <a:gd name="T79" fmla="*/ 2147483646 h 37"/>
                <a:gd name="T80" fmla="*/ 2147483646 w 57"/>
                <a:gd name="T81" fmla="*/ 2147483646 h 37"/>
                <a:gd name="T82" fmla="*/ 2147483646 w 57"/>
                <a:gd name="T83" fmla="*/ 2147483646 h 37"/>
                <a:gd name="T84" fmla="*/ 2147483646 w 57"/>
                <a:gd name="T85" fmla="*/ 2147483646 h 37"/>
                <a:gd name="T86" fmla="*/ 2147483646 w 57"/>
                <a:gd name="T87" fmla="*/ 2147483646 h 37"/>
                <a:gd name="T88" fmla="*/ 2147483646 w 57"/>
                <a:gd name="T89" fmla="*/ 2147483646 h 37"/>
                <a:gd name="T90" fmla="*/ 2147483646 w 57"/>
                <a:gd name="T91" fmla="*/ 2147483646 h 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7" h="37">
                  <a:moveTo>
                    <a:pt x="54" y="22"/>
                  </a:moveTo>
                  <a:cubicBezTo>
                    <a:pt x="56" y="21"/>
                    <a:pt x="56" y="21"/>
                    <a:pt x="56" y="21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6" y="26"/>
                    <a:pt x="25" y="28"/>
                  </a:cubicBezTo>
                  <a:cubicBezTo>
                    <a:pt x="25" y="29"/>
                    <a:pt x="22" y="30"/>
                    <a:pt x="22" y="3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1" y="25"/>
                    <a:pt x="51" y="25"/>
                    <a:pt x="51" y="25"/>
                  </a:cubicBezTo>
                  <a:lnTo>
                    <a:pt x="54" y="2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7" name="Freeform 116">
              <a:extLst>
                <a:ext uri="{FF2B5EF4-FFF2-40B4-BE49-F238E27FC236}">
                  <a16:creationId xmlns:a16="http://schemas.microsoft.com/office/drawing/2014/main" id="{46C4F54D-6090-7640-8826-7535B87A4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3135313"/>
              <a:ext cx="55562" cy="30162"/>
            </a:xfrm>
            <a:custGeom>
              <a:avLst/>
              <a:gdLst>
                <a:gd name="T0" fmla="*/ 2147483646 w 42"/>
                <a:gd name="T1" fmla="*/ 2147483646 h 24"/>
                <a:gd name="T2" fmla="*/ 2147483646 w 42"/>
                <a:gd name="T3" fmla="*/ 0 h 24"/>
                <a:gd name="T4" fmla="*/ 0 w 42"/>
                <a:gd name="T5" fmla="*/ 2147483646 h 24"/>
                <a:gd name="T6" fmla="*/ 2147483646 w 42"/>
                <a:gd name="T7" fmla="*/ 2147483646 h 24"/>
                <a:gd name="T8" fmla="*/ 2147483646 w 42"/>
                <a:gd name="T9" fmla="*/ 214748364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24">
                  <a:moveTo>
                    <a:pt x="36" y="24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42" y="24"/>
                  </a:lnTo>
                  <a:lnTo>
                    <a:pt x="36" y="2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8" name="Freeform 117">
              <a:extLst>
                <a:ext uri="{FF2B5EF4-FFF2-40B4-BE49-F238E27FC236}">
                  <a16:creationId xmlns:a16="http://schemas.microsoft.com/office/drawing/2014/main" id="{E4D5FD52-5D3F-4D46-AB7A-3B8DE88D6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3009900"/>
              <a:ext cx="77788" cy="47625"/>
            </a:xfrm>
            <a:custGeom>
              <a:avLst/>
              <a:gdLst>
                <a:gd name="T0" fmla="*/ 2147483646 w 60"/>
                <a:gd name="T1" fmla="*/ 2147483646 h 36"/>
                <a:gd name="T2" fmla="*/ 2147483646 w 60"/>
                <a:gd name="T3" fmla="*/ 2147483646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0 h 36"/>
                <a:gd name="T10" fmla="*/ 2147483646 w 60"/>
                <a:gd name="T11" fmla="*/ 0 h 36"/>
                <a:gd name="T12" fmla="*/ 2147483646 w 60"/>
                <a:gd name="T13" fmla="*/ 2147483646 h 36"/>
                <a:gd name="T14" fmla="*/ 0 w 60"/>
                <a:gd name="T15" fmla="*/ 2147483646 h 36"/>
                <a:gd name="T16" fmla="*/ 2147483646 w 60"/>
                <a:gd name="T17" fmla="*/ 2147483646 h 36"/>
                <a:gd name="T18" fmla="*/ 2147483646 w 60"/>
                <a:gd name="T19" fmla="*/ 214748364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0" h="36">
                  <a:moveTo>
                    <a:pt x="54" y="36"/>
                  </a:moveTo>
                  <a:lnTo>
                    <a:pt x="60" y="24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89" name="Freeform 118">
              <a:extLst>
                <a:ext uri="{FF2B5EF4-FFF2-40B4-BE49-F238E27FC236}">
                  <a16:creationId xmlns:a16="http://schemas.microsoft.com/office/drawing/2014/main" id="{77FB9923-7FDB-D240-B768-3A92EDD51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3033713"/>
              <a:ext cx="242887" cy="217487"/>
            </a:xfrm>
            <a:custGeom>
              <a:avLst/>
              <a:gdLst>
                <a:gd name="T0" fmla="*/ 2147483646 w 31"/>
                <a:gd name="T1" fmla="*/ 2147483646 h 28"/>
                <a:gd name="T2" fmla="*/ 2147483646 w 31"/>
                <a:gd name="T3" fmla="*/ 2147483646 h 28"/>
                <a:gd name="T4" fmla="*/ 2147483646 w 31"/>
                <a:gd name="T5" fmla="*/ 2147483646 h 28"/>
                <a:gd name="T6" fmla="*/ 2147483646 w 31"/>
                <a:gd name="T7" fmla="*/ 2147483646 h 28"/>
                <a:gd name="T8" fmla="*/ 2147483646 w 31"/>
                <a:gd name="T9" fmla="*/ 2147483646 h 28"/>
                <a:gd name="T10" fmla="*/ 2147483646 w 31"/>
                <a:gd name="T11" fmla="*/ 2147483646 h 28"/>
                <a:gd name="T12" fmla="*/ 2147483646 w 31"/>
                <a:gd name="T13" fmla="*/ 2147483646 h 28"/>
                <a:gd name="T14" fmla="*/ 2147483646 w 31"/>
                <a:gd name="T15" fmla="*/ 2147483646 h 28"/>
                <a:gd name="T16" fmla="*/ 2147483646 w 31"/>
                <a:gd name="T17" fmla="*/ 2147483646 h 28"/>
                <a:gd name="T18" fmla="*/ 2147483646 w 31"/>
                <a:gd name="T19" fmla="*/ 2147483646 h 28"/>
                <a:gd name="T20" fmla="*/ 2147483646 w 31"/>
                <a:gd name="T21" fmla="*/ 2147483646 h 28"/>
                <a:gd name="T22" fmla="*/ 2147483646 w 31"/>
                <a:gd name="T23" fmla="*/ 2147483646 h 28"/>
                <a:gd name="T24" fmla="*/ 2147483646 w 31"/>
                <a:gd name="T25" fmla="*/ 2147483646 h 28"/>
                <a:gd name="T26" fmla="*/ 2147483646 w 31"/>
                <a:gd name="T27" fmla="*/ 2147483646 h 28"/>
                <a:gd name="T28" fmla="*/ 2147483646 w 31"/>
                <a:gd name="T29" fmla="*/ 2147483646 h 28"/>
                <a:gd name="T30" fmla="*/ 2147483646 w 31"/>
                <a:gd name="T31" fmla="*/ 2147483646 h 28"/>
                <a:gd name="T32" fmla="*/ 2147483646 w 31"/>
                <a:gd name="T33" fmla="*/ 2147483646 h 28"/>
                <a:gd name="T34" fmla="*/ 2147483646 w 31"/>
                <a:gd name="T35" fmla="*/ 2147483646 h 28"/>
                <a:gd name="T36" fmla="*/ 2147483646 w 31"/>
                <a:gd name="T37" fmla="*/ 2147483646 h 28"/>
                <a:gd name="T38" fmla="*/ 2147483646 w 31"/>
                <a:gd name="T39" fmla="*/ 2147483646 h 28"/>
                <a:gd name="T40" fmla="*/ 2147483646 w 31"/>
                <a:gd name="T41" fmla="*/ 2147483646 h 28"/>
                <a:gd name="T42" fmla="*/ 2147483646 w 31"/>
                <a:gd name="T43" fmla="*/ 2147483646 h 28"/>
                <a:gd name="T44" fmla="*/ 2147483646 w 31"/>
                <a:gd name="T45" fmla="*/ 2147483646 h 28"/>
                <a:gd name="T46" fmla="*/ 2147483646 w 31"/>
                <a:gd name="T47" fmla="*/ 0 h 28"/>
                <a:gd name="T48" fmla="*/ 2147483646 w 31"/>
                <a:gd name="T49" fmla="*/ 2147483646 h 28"/>
                <a:gd name="T50" fmla="*/ 2147483646 w 31"/>
                <a:gd name="T51" fmla="*/ 2147483646 h 28"/>
                <a:gd name="T52" fmla="*/ 2147483646 w 31"/>
                <a:gd name="T53" fmla="*/ 0 h 28"/>
                <a:gd name="T54" fmla="*/ 2147483646 w 31"/>
                <a:gd name="T55" fmla="*/ 0 h 28"/>
                <a:gd name="T56" fmla="*/ 2147483646 w 31"/>
                <a:gd name="T57" fmla="*/ 2147483646 h 28"/>
                <a:gd name="T58" fmla="*/ 2147483646 w 31"/>
                <a:gd name="T59" fmla="*/ 2147483646 h 28"/>
                <a:gd name="T60" fmla="*/ 0 w 31"/>
                <a:gd name="T61" fmla="*/ 2147483646 h 28"/>
                <a:gd name="T62" fmla="*/ 0 w 31"/>
                <a:gd name="T63" fmla="*/ 2147483646 h 28"/>
                <a:gd name="T64" fmla="*/ 2147483646 w 31"/>
                <a:gd name="T65" fmla="*/ 2147483646 h 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1" h="28">
                  <a:moveTo>
                    <a:pt x="1" y="9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7"/>
                    <a:pt x="2" y="17"/>
                  </a:cubicBezTo>
                  <a:cubicBezTo>
                    <a:pt x="2" y="17"/>
                    <a:pt x="2" y="19"/>
                    <a:pt x="2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1"/>
                    <a:pt x="15" y="1"/>
                  </a:cubicBezTo>
                  <a:cubicBezTo>
                    <a:pt x="14" y="1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1" y="9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0" name="Freeform 119">
              <a:extLst>
                <a:ext uri="{FF2B5EF4-FFF2-40B4-BE49-F238E27FC236}">
                  <a16:creationId xmlns:a16="http://schemas.microsoft.com/office/drawing/2014/main" id="{43350564-FF11-DA40-BF98-ADF18BB783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1" name="Freeform 120">
              <a:extLst>
                <a:ext uri="{FF2B5EF4-FFF2-40B4-BE49-F238E27FC236}">
                  <a16:creationId xmlns:a16="http://schemas.microsoft.com/office/drawing/2014/main" id="{0852B025-FB7C-FA44-AA17-5701898A7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2" name="Freeform 121">
              <a:extLst>
                <a:ext uri="{FF2B5EF4-FFF2-40B4-BE49-F238E27FC236}">
                  <a16:creationId xmlns:a16="http://schemas.microsoft.com/office/drawing/2014/main" id="{BAEFEB52-9020-9545-B1FE-EE07EF380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4016375"/>
              <a:ext cx="407987" cy="384175"/>
            </a:xfrm>
            <a:custGeom>
              <a:avLst/>
              <a:gdLst>
                <a:gd name="T0" fmla="*/ 2147483646 w 52"/>
                <a:gd name="T1" fmla="*/ 2147483646 h 49"/>
                <a:gd name="T2" fmla="*/ 2147483646 w 52"/>
                <a:gd name="T3" fmla="*/ 2147483646 h 49"/>
                <a:gd name="T4" fmla="*/ 2147483646 w 52"/>
                <a:gd name="T5" fmla="*/ 2147483646 h 49"/>
                <a:gd name="T6" fmla="*/ 2147483646 w 52"/>
                <a:gd name="T7" fmla="*/ 2147483646 h 49"/>
                <a:gd name="T8" fmla="*/ 2147483646 w 52"/>
                <a:gd name="T9" fmla="*/ 2147483646 h 49"/>
                <a:gd name="T10" fmla="*/ 2147483646 w 52"/>
                <a:gd name="T11" fmla="*/ 2147483646 h 49"/>
                <a:gd name="T12" fmla="*/ 2147483646 w 52"/>
                <a:gd name="T13" fmla="*/ 2147483646 h 49"/>
                <a:gd name="T14" fmla="*/ 2147483646 w 52"/>
                <a:gd name="T15" fmla="*/ 2147483646 h 49"/>
                <a:gd name="T16" fmla="*/ 2147483646 w 52"/>
                <a:gd name="T17" fmla="*/ 2147483646 h 49"/>
                <a:gd name="T18" fmla="*/ 2147483646 w 52"/>
                <a:gd name="T19" fmla="*/ 2147483646 h 49"/>
                <a:gd name="T20" fmla="*/ 2147483646 w 52"/>
                <a:gd name="T21" fmla="*/ 2147483646 h 49"/>
                <a:gd name="T22" fmla="*/ 2147483646 w 52"/>
                <a:gd name="T23" fmla="*/ 0 h 49"/>
                <a:gd name="T24" fmla="*/ 2147483646 w 52"/>
                <a:gd name="T25" fmla="*/ 0 h 49"/>
                <a:gd name="T26" fmla="*/ 2147483646 w 52"/>
                <a:gd name="T27" fmla="*/ 2147483646 h 49"/>
                <a:gd name="T28" fmla="*/ 2147483646 w 52"/>
                <a:gd name="T29" fmla="*/ 2147483646 h 49"/>
                <a:gd name="T30" fmla="*/ 2147483646 w 52"/>
                <a:gd name="T31" fmla="*/ 2147483646 h 49"/>
                <a:gd name="T32" fmla="*/ 2147483646 w 52"/>
                <a:gd name="T33" fmla="*/ 2147483646 h 49"/>
                <a:gd name="T34" fmla="*/ 2147483646 w 52"/>
                <a:gd name="T35" fmla="*/ 2147483646 h 49"/>
                <a:gd name="T36" fmla="*/ 2147483646 w 52"/>
                <a:gd name="T37" fmla="*/ 2147483646 h 49"/>
                <a:gd name="T38" fmla="*/ 0 w 52"/>
                <a:gd name="T39" fmla="*/ 2147483646 h 49"/>
                <a:gd name="T40" fmla="*/ 0 w 52"/>
                <a:gd name="T41" fmla="*/ 2147483646 h 49"/>
                <a:gd name="T42" fmla="*/ 2147483646 w 52"/>
                <a:gd name="T43" fmla="*/ 2147483646 h 49"/>
                <a:gd name="T44" fmla="*/ 2147483646 w 52"/>
                <a:gd name="T45" fmla="*/ 2147483646 h 49"/>
                <a:gd name="T46" fmla="*/ 2147483646 w 52"/>
                <a:gd name="T47" fmla="*/ 2147483646 h 49"/>
                <a:gd name="T48" fmla="*/ 2147483646 w 52"/>
                <a:gd name="T49" fmla="*/ 2147483646 h 49"/>
                <a:gd name="T50" fmla="*/ 2147483646 w 52"/>
                <a:gd name="T51" fmla="*/ 2147483646 h 49"/>
                <a:gd name="T52" fmla="*/ 2147483646 w 52"/>
                <a:gd name="T53" fmla="*/ 2147483646 h 49"/>
                <a:gd name="T54" fmla="*/ 2147483646 w 52"/>
                <a:gd name="T55" fmla="*/ 2147483646 h 49"/>
                <a:gd name="T56" fmla="*/ 2147483646 w 52"/>
                <a:gd name="T57" fmla="*/ 2147483646 h 49"/>
                <a:gd name="T58" fmla="*/ 2147483646 w 52"/>
                <a:gd name="T59" fmla="*/ 2147483646 h 49"/>
                <a:gd name="T60" fmla="*/ 2147483646 w 52"/>
                <a:gd name="T61" fmla="*/ 2147483646 h 49"/>
                <a:gd name="T62" fmla="*/ 2147483646 w 52"/>
                <a:gd name="T63" fmla="*/ 2147483646 h 49"/>
                <a:gd name="T64" fmla="*/ 2147483646 w 52"/>
                <a:gd name="T65" fmla="*/ 2147483646 h 49"/>
                <a:gd name="T66" fmla="*/ 2147483646 w 52"/>
                <a:gd name="T67" fmla="*/ 2147483646 h 49"/>
                <a:gd name="T68" fmla="*/ 2147483646 w 52"/>
                <a:gd name="T69" fmla="*/ 2147483646 h 49"/>
                <a:gd name="T70" fmla="*/ 2147483646 w 52"/>
                <a:gd name="T71" fmla="*/ 2147483646 h 49"/>
                <a:gd name="T72" fmla="*/ 2147483646 w 52"/>
                <a:gd name="T73" fmla="*/ 2147483646 h 4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2" h="49">
                  <a:moveTo>
                    <a:pt x="24" y="44"/>
                  </a:moveTo>
                  <a:cubicBezTo>
                    <a:pt x="27" y="40"/>
                    <a:pt x="27" y="40"/>
                    <a:pt x="27" y="40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10" y="42"/>
                    <a:pt x="10" y="42"/>
                  </a:cubicBezTo>
                  <a:cubicBezTo>
                    <a:pt x="11" y="42"/>
                    <a:pt x="11" y="44"/>
                    <a:pt x="11" y="44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7"/>
                    <a:pt x="23" y="47"/>
                    <a:pt x="23" y="47"/>
                  </a:cubicBezTo>
                  <a:lnTo>
                    <a:pt x="24" y="4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3" name="Freeform 122">
              <a:extLst>
                <a:ext uri="{FF2B5EF4-FFF2-40B4-BE49-F238E27FC236}">
                  <a16:creationId xmlns:a16="http://schemas.microsoft.com/office/drawing/2014/main" id="{C6231C48-79D8-DB4E-95FE-B8A3AA919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088" y="4370388"/>
              <a:ext cx="234950" cy="317500"/>
            </a:xfrm>
            <a:custGeom>
              <a:avLst/>
              <a:gdLst>
                <a:gd name="T0" fmla="*/ 2147483646 w 180"/>
                <a:gd name="T1" fmla="*/ 2147483646 h 246"/>
                <a:gd name="T2" fmla="*/ 2147483646 w 180"/>
                <a:gd name="T3" fmla="*/ 2147483646 h 246"/>
                <a:gd name="T4" fmla="*/ 2147483646 w 180"/>
                <a:gd name="T5" fmla="*/ 2147483646 h 246"/>
                <a:gd name="T6" fmla="*/ 2147483646 w 180"/>
                <a:gd name="T7" fmla="*/ 2147483646 h 246"/>
                <a:gd name="T8" fmla="*/ 2147483646 w 180"/>
                <a:gd name="T9" fmla="*/ 2147483646 h 246"/>
                <a:gd name="T10" fmla="*/ 2147483646 w 180"/>
                <a:gd name="T11" fmla="*/ 2147483646 h 246"/>
                <a:gd name="T12" fmla="*/ 2147483646 w 180"/>
                <a:gd name="T13" fmla="*/ 2147483646 h 246"/>
                <a:gd name="T14" fmla="*/ 2147483646 w 180"/>
                <a:gd name="T15" fmla="*/ 2147483646 h 246"/>
                <a:gd name="T16" fmla="*/ 2147483646 w 180"/>
                <a:gd name="T17" fmla="*/ 2147483646 h 246"/>
                <a:gd name="T18" fmla="*/ 2147483646 w 180"/>
                <a:gd name="T19" fmla="*/ 2147483646 h 246"/>
                <a:gd name="T20" fmla="*/ 2147483646 w 180"/>
                <a:gd name="T21" fmla="*/ 2147483646 h 246"/>
                <a:gd name="T22" fmla="*/ 2147483646 w 180"/>
                <a:gd name="T23" fmla="*/ 2147483646 h 246"/>
                <a:gd name="T24" fmla="*/ 2147483646 w 180"/>
                <a:gd name="T25" fmla="*/ 2147483646 h 246"/>
                <a:gd name="T26" fmla="*/ 0 w 180"/>
                <a:gd name="T27" fmla="*/ 2147483646 h 246"/>
                <a:gd name="T28" fmla="*/ 0 w 180"/>
                <a:gd name="T29" fmla="*/ 2147483646 h 246"/>
                <a:gd name="T30" fmla="*/ 2147483646 w 180"/>
                <a:gd name="T31" fmla="*/ 2147483646 h 246"/>
                <a:gd name="T32" fmla="*/ 2147483646 w 180"/>
                <a:gd name="T33" fmla="*/ 2147483646 h 246"/>
                <a:gd name="T34" fmla="*/ 2147483646 w 180"/>
                <a:gd name="T35" fmla="*/ 2147483646 h 246"/>
                <a:gd name="T36" fmla="*/ 2147483646 w 180"/>
                <a:gd name="T37" fmla="*/ 2147483646 h 246"/>
                <a:gd name="T38" fmla="*/ 2147483646 w 180"/>
                <a:gd name="T39" fmla="*/ 2147483646 h 246"/>
                <a:gd name="T40" fmla="*/ 2147483646 w 180"/>
                <a:gd name="T41" fmla="*/ 0 h 246"/>
                <a:gd name="T42" fmla="*/ 2147483646 w 180"/>
                <a:gd name="T43" fmla="*/ 2147483646 h 2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246">
                  <a:moveTo>
                    <a:pt x="72" y="18"/>
                  </a:moveTo>
                  <a:lnTo>
                    <a:pt x="48" y="12"/>
                  </a:lnTo>
                  <a:lnTo>
                    <a:pt x="48" y="6"/>
                  </a:lnTo>
                  <a:lnTo>
                    <a:pt x="30" y="18"/>
                  </a:lnTo>
                  <a:lnTo>
                    <a:pt x="42" y="36"/>
                  </a:lnTo>
                  <a:lnTo>
                    <a:pt x="84" y="60"/>
                  </a:lnTo>
                  <a:lnTo>
                    <a:pt x="126" y="66"/>
                  </a:lnTo>
                  <a:lnTo>
                    <a:pt x="78" y="120"/>
                  </a:lnTo>
                  <a:lnTo>
                    <a:pt x="36" y="132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44"/>
                  </a:lnTo>
                  <a:lnTo>
                    <a:pt x="18" y="150"/>
                  </a:lnTo>
                  <a:lnTo>
                    <a:pt x="0" y="168"/>
                  </a:lnTo>
                  <a:lnTo>
                    <a:pt x="0" y="228"/>
                  </a:lnTo>
                  <a:lnTo>
                    <a:pt x="12" y="246"/>
                  </a:lnTo>
                  <a:lnTo>
                    <a:pt x="42" y="204"/>
                  </a:lnTo>
                  <a:lnTo>
                    <a:pt x="90" y="180"/>
                  </a:lnTo>
                  <a:lnTo>
                    <a:pt x="132" y="132"/>
                  </a:lnTo>
                  <a:lnTo>
                    <a:pt x="168" y="48"/>
                  </a:lnTo>
                  <a:lnTo>
                    <a:pt x="180" y="0"/>
                  </a:lnTo>
                  <a:lnTo>
                    <a:pt x="72" y="1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4" name="Freeform 123">
              <a:extLst>
                <a:ext uri="{FF2B5EF4-FFF2-40B4-BE49-F238E27FC236}">
                  <a16:creationId xmlns:a16="http://schemas.microsoft.com/office/drawing/2014/main" id="{F2B6715B-06B7-2C41-99D6-42C8224B4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2147483646 w 24"/>
                <a:gd name="T15" fmla="*/ 0 h 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5" name="Freeform 124">
              <a:extLst>
                <a:ext uri="{FF2B5EF4-FFF2-40B4-BE49-F238E27FC236}">
                  <a16:creationId xmlns:a16="http://schemas.microsoft.com/office/drawing/2014/main" id="{53BB89F7-D4BD-164A-8712-2B9AC0833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6" name="Freeform 125">
              <a:extLst>
                <a:ext uri="{FF2B5EF4-FFF2-40B4-BE49-F238E27FC236}">
                  <a16:creationId xmlns:a16="http://schemas.microsoft.com/office/drawing/2014/main" id="{93EF6B79-78AA-8448-BF0D-A7A2716F2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2147483646 w 198"/>
                <a:gd name="T51" fmla="*/ 2147483646 h 31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  <a:lnTo>
                    <a:pt x="36" y="313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7" name="Freeform 126">
              <a:extLst>
                <a:ext uri="{FF2B5EF4-FFF2-40B4-BE49-F238E27FC236}">
                  <a16:creationId xmlns:a16="http://schemas.microsoft.com/office/drawing/2014/main" id="{EFB88686-9E36-AC47-A6F3-0CB85F1B3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8" name="Freeform 127">
              <a:extLst>
                <a:ext uri="{FF2B5EF4-FFF2-40B4-BE49-F238E27FC236}">
                  <a16:creationId xmlns:a16="http://schemas.microsoft.com/office/drawing/2014/main" id="{E3F4E02A-857F-3A47-AE86-9FF9E0166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3313" y="5211763"/>
              <a:ext cx="398462" cy="354012"/>
            </a:xfrm>
            <a:custGeom>
              <a:avLst/>
              <a:gdLst>
                <a:gd name="T0" fmla="*/ 2147483646 w 51"/>
                <a:gd name="T1" fmla="*/ 2147483646 h 45"/>
                <a:gd name="T2" fmla="*/ 2147483646 w 51"/>
                <a:gd name="T3" fmla="*/ 2147483646 h 45"/>
                <a:gd name="T4" fmla="*/ 2147483646 w 51"/>
                <a:gd name="T5" fmla="*/ 2147483646 h 45"/>
                <a:gd name="T6" fmla="*/ 2147483646 w 51"/>
                <a:gd name="T7" fmla="*/ 2147483646 h 45"/>
                <a:gd name="T8" fmla="*/ 2147483646 w 51"/>
                <a:gd name="T9" fmla="*/ 0 h 45"/>
                <a:gd name="T10" fmla="*/ 2147483646 w 51"/>
                <a:gd name="T11" fmla="*/ 2147483646 h 45"/>
                <a:gd name="T12" fmla="*/ 2147483646 w 51"/>
                <a:gd name="T13" fmla="*/ 2147483646 h 45"/>
                <a:gd name="T14" fmla="*/ 2147483646 w 51"/>
                <a:gd name="T15" fmla="*/ 2147483646 h 45"/>
                <a:gd name="T16" fmla="*/ 2147483646 w 51"/>
                <a:gd name="T17" fmla="*/ 2147483646 h 45"/>
                <a:gd name="T18" fmla="*/ 2147483646 w 51"/>
                <a:gd name="T19" fmla="*/ 2147483646 h 45"/>
                <a:gd name="T20" fmla="*/ 2147483646 w 51"/>
                <a:gd name="T21" fmla="*/ 2147483646 h 45"/>
                <a:gd name="T22" fmla="*/ 2147483646 w 51"/>
                <a:gd name="T23" fmla="*/ 2147483646 h 45"/>
                <a:gd name="T24" fmla="*/ 2147483646 w 51"/>
                <a:gd name="T25" fmla="*/ 2147483646 h 45"/>
                <a:gd name="T26" fmla="*/ 2147483646 w 51"/>
                <a:gd name="T27" fmla="*/ 2147483646 h 45"/>
                <a:gd name="T28" fmla="*/ 2147483646 w 51"/>
                <a:gd name="T29" fmla="*/ 2147483646 h 45"/>
                <a:gd name="T30" fmla="*/ 2147483646 w 51"/>
                <a:gd name="T31" fmla="*/ 2147483646 h 45"/>
                <a:gd name="T32" fmla="*/ 2147483646 w 51"/>
                <a:gd name="T33" fmla="*/ 2147483646 h 45"/>
                <a:gd name="T34" fmla="*/ 0 w 51"/>
                <a:gd name="T35" fmla="*/ 2147483646 h 45"/>
                <a:gd name="T36" fmla="*/ 2147483646 w 51"/>
                <a:gd name="T37" fmla="*/ 2147483646 h 45"/>
                <a:gd name="T38" fmla="*/ 2147483646 w 51"/>
                <a:gd name="T39" fmla="*/ 2147483646 h 45"/>
                <a:gd name="T40" fmla="*/ 2147483646 w 51"/>
                <a:gd name="T41" fmla="*/ 2147483646 h 45"/>
                <a:gd name="T42" fmla="*/ 2147483646 w 51"/>
                <a:gd name="T43" fmla="*/ 2147483646 h 45"/>
                <a:gd name="T44" fmla="*/ 2147483646 w 51"/>
                <a:gd name="T45" fmla="*/ 2147483646 h 45"/>
                <a:gd name="T46" fmla="*/ 2147483646 w 51"/>
                <a:gd name="T47" fmla="*/ 2147483646 h 45"/>
                <a:gd name="T48" fmla="*/ 2147483646 w 51"/>
                <a:gd name="T49" fmla="*/ 2147483646 h 45"/>
                <a:gd name="T50" fmla="*/ 2147483646 w 51"/>
                <a:gd name="T51" fmla="*/ 2147483646 h 45"/>
                <a:gd name="T52" fmla="*/ 2147483646 w 51"/>
                <a:gd name="T53" fmla="*/ 2147483646 h 45"/>
                <a:gd name="T54" fmla="*/ 2147483646 w 51"/>
                <a:gd name="T55" fmla="*/ 2147483646 h 45"/>
                <a:gd name="T56" fmla="*/ 2147483646 w 51"/>
                <a:gd name="T57" fmla="*/ 2147483646 h 45"/>
                <a:gd name="T58" fmla="*/ 2147483646 w 51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1" h="45">
                  <a:moveTo>
                    <a:pt x="48" y="1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50" y="19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49" y="16"/>
                    <a:pt x="49" y="16"/>
                    <a:pt x="49" y="16"/>
                  </a:cubicBezTo>
                  <a:lnTo>
                    <a:pt x="48" y="1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99" name="Freeform 128">
              <a:extLst>
                <a:ext uri="{FF2B5EF4-FFF2-40B4-BE49-F238E27FC236}">
                  <a16:creationId xmlns:a16="http://schemas.microsoft.com/office/drawing/2014/main" id="{A148FAD3-A20E-DD43-86B7-F38086046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038" y="5095875"/>
              <a:ext cx="236537" cy="234950"/>
            </a:xfrm>
            <a:custGeom>
              <a:avLst/>
              <a:gdLst>
                <a:gd name="T0" fmla="*/ 2147483646 w 180"/>
                <a:gd name="T1" fmla="*/ 2147483646 h 180"/>
                <a:gd name="T2" fmla="*/ 2147483646 w 180"/>
                <a:gd name="T3" fmla="*/ 2147483646 h 180"/>
                <a:gd name="T4" fmla="*/ 2147483646 w 180"/>
                <a:gd name="T5" fmla="*/ 2147483646 h 180"/>
                <a:gd name="T6" fmla="*/ 2147483646 w 180"/>
                <a:gd name="T7" fmla="*/ 2147483646 h 180"/>
                <a:gd name="T8" fmla="*/ 2147483646 w 180"/>
                <a:gd name="T9" fmla="*/ 2147483646 h 180"/>
                <a:gd name="T10" fmla="*/ 2147483646 w 180"/>
                <a:gd name="T11" fmla="*/ 2147483646 h 180"/>
                <a:gd name="T12" fmla="*/ 2147483646 w 180"/>
                <a:gd name="T13" fmla="*/ 2147483646 h 180"/>
                <a:gd name="T14" fmla="*/ 2147483646 w 180"/>
                <a:gd name="T15" fmla="*/ 0 h 180"/>
                <a:gd name="T16" fmla="*/ 2147483646 w 180"/>
                <a:gd name="T17" fmla="*/ 2147483646 h 180"/>
                <a:gd name="T18" fmla="*/ 2147483646 w 180"/>
                <a:gd name="T19" fmla="*/ 2147483646 h 180"/>
                <a:gd name="T20" fmla="*/ 2147483646 w 180"/>
                <a:gd name="T21" fmla="*/ 2147483646 h 180"/>
                <a:gd name="T22" fmla="*/ 0 w 180"/>
                <a:gd name="T23" fmla="*/ 2147483646 h 180"/>
                <a:gd name="T24" fmla="*/ 0 w 180"/>
                <a:gd name="T25" fmla="*/ 2147483646 h 180"/>
                <a:gd name="T26" fmla="*/ 2147483646 w 180"/>
                <a:gd name="T27" fmla="*/ 2147483646 h 180"/>
                <a:gd name="T28" fmla="*/ 2147483646 w 180"/>
                <a:gd name="T29" fmla="*/ 2147483646 h 180"/>
                <a:gd name="T30" fmla="*/ 2147483646 w 180"/>
                <a:gd name="T31" fmla="*/ 2147483646 h 180"/>
                <a:gd name="T32" fmla="*/ 2147483646 w 180"/>
                <a:gd name="T33" fmla="*/ 2147483646 h 180"/>
                <a:gd name="T34" fmla="*/ 2147483646 w 180"/>
                <a:gd name="T35" fmla="*/ 2147483646 h 180"/>
                <a:gd name="T36" fmla="*/ 2147483646 w 180"/>
                <a:gd name="T37" fmla="*/ 2147483646 h 180"/>
                <a:gd name="T38" fmla="*/ 2147483646 w 180"/>
                <a:gd name="T39" fmla="*/ 2147483646 h 180"/>
                <a:gd name="T40" fmla="*/ 2147483646 w 180"/>
                <a:gd name="T41" fmla="*/ 2147483646 h 180"/>
                <a:gd name="T42" fmla="*/ 2147483646 w 18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180">
                  <a:moveTo>
                    <a:pt x="144" y="54"/>
                  </a:moveTo>
                  <a:lnTo>
                    <a:pt x="132" y="54"/>
                  </a:lnTo>
                  <a:lnTo>
                    <a:pt x="114" y="30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84" y="12"/>
                  </a:lnTo>
                  <a:lnTo>
                    <a:pt x="96" y="6"/>
                  </a:lnTo>
                  <a:lnTo>
                    <a:pt x="84" y="0"/>
                  </a:lnTo>
                  <a:lnTo>
                    <a:pt x="66" y="6"/>
                  </a:lnTo>
                  <a:lnTo>
                    <a:pt x="18" y="18"/>
                  </a:lnTo>
                  <a:lnTo>
                    <a:pt x="12" y="84"/>
                  </a:lnTo>
                  <a:lnTo>
                    <a:pt x="0" y="90"/>
                  </a:lnTo>
                  <a:lnTo>
                    <a:pt x="0" y="144"/>
                  </a:lnTo>
                  <a:lnTo>
                    <a:pt x="12" y="168"/>
                  </a:lnTo>
                  <a:lnTo>
                    <a:pt x="18" y="180"/>
                  </a:lnTo>
                  <a:lnTo>
                    <a:pt x="36" y="180"/>
                  </a:lnTo>
                  <a:lnTo>
                    <a:pt x="66" y="162"/>
                  </a:lnTo>
                  <a:lnTo>
                    <a:pt x="90" y="162"/>
                  </a:lnTo>
                  <a:lnTo>
                    <a:pt x="138" y="120"/>
                  </a:lnTo>
                  <a:lnTo>
                    <a:pt x="180" y="90"/>
                  </a:lnTo>
                  <a:lnTo>
                    <a:pt x="150" y="78"/>
                  </a:lnTo>
                  <a:lnTo>
                    <a:pt x="144" y="5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0" name="Freeform 129">
              <a:extLst>
                <a:ext uri="{FF2B5EF4-FFF2-40B4-BE49-F238E27FC236}">
                  <a16:creationId xmlns:a16="http://schemas.microsoft.com/office/drawing/2014/main" id="{C211ED76-9041-CC4A-B265-A57CCA783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914900"/>
              <a:ext cx="268288" cy="422275"/>
            </a:xfrm>
            <a:custGeom>
              <a:avLst/>
              <a:gdLst>
                <a:gd name="T0" fmla="*/ 2147483646 w 34"/>
                <a:gd name="T1" fmla="*/ 2147483646 h 54"/>
                <a:gd name="T2" fmla="*/ 2147483646 w 34"/>
                <a:gd name="T3" fmla="*/ 2147483646 h 54"/>
                <a:gd name="T4" fmla="*/ 2147483646 w 34"/>
                <a:gd name="T5" fmla="*/ 2147483646 h 54"/>
                <a:gd name="T6" fmla="*/ 2147483646 w 34"/>
                <a:gd name="T7" fmla="*/ 2147483646 h 54"/>
                <a:gd name="T8" fmla="*/ 2147483646 w 34"/>
                <a:gd name="T9" fmla="*/ 2147483646 h 54"/>
                <a:gd name="T10" fmla="*/ 2147483646 w 34"/>
                <a:gd name="T11" fmla="*/ 2147483646 h 54"/>
                <a:gd name="T12" fmla="*/ 2147483646 w 34"/>
                <a:gd name="T13" fmla="*/ 2147483646 h 54"/>
                <a:gd name="T14" fmla="*/ 2147483646 w 34"/>
                <a:gd name="T15" fmla="*/ 2147483646 h 54"/>
                <a:gd name="T16" fmla="*/ 2147483646 w 34"/>
                <a:gd name="T17" fmla="*/ 2147483646 h 54"/>
                <a:gd name="T18" fmla="*/ 2147483646 w 34"/>
                <a:gd name="T19" fmla="*/ 2147483646 h 54"/>
                <a:gd name="T20" fmla="*/ 2147483646 w 34"/>
                <a:gd name="T21" fmla="*/ 2147483646 h 54"/>
                <a:gd name="T22" fmla="*/ 2147483646 w 34"/>
                <a:gd name="T23" fmla="*/ 2147483646 h 54"/>
                <a:gd name="T24" fmla="*/ 0 w 34"/>
                <a:gd name="T25" fmla="*/ 2147483646 h 54"/>
                <a:gd name="T26" fmla="*/ 0 w 34"/>
                <a:gd name="T27" fmla="*/ 2147483646 h 54"/>
                <a:gd name="T28" fmla="*/ 2147483646 w 34"/>
                <a:gd name="T29" fmla="*/ 2147483646 h 54"/>
                <a:gd name="T30" fmla="*/ 2147483646 w 34"/>
                <a:gd name="T31" fmla="*/ 2147483646 h 54"/>
                <a:gd name="T32" fmla="*/ 2147483646 w 34"/>
                <a:gd name="T33" fmla="*/ 2147483646 h 54"/>
                <a:gd name="T34" fmla="*/ 2147483646 w 34"/>
                <a:gd name="T35" fmla="*/ 2147483646 h 54"/>
                <a:gd name="T36" fmla="*/ 2147483646 w 34"/>
                <a:gd name="T37" fmla="*/ 2147483646 h 54"/>
                <a:gd name="T38" fmla="*/ 2147483646 w 34"/>
                <a:gd name="T39" fmla="*/ 2147483646 h 54"/>
                <a:gd name="T40" fmla="*/ 2147483646 w 34"/>
                <a:gd name="T41" fmla="*/ 2147483646 h 54"/>
                <a:gd name="T42" fmla="*/ 2147483646 w 34"/>
                <a:gd name="T43" fmla="*/ 2147483646 h 54"/>
                <a:gd name="T44" fmla="*/ 2147483646 w 34"/>
                <a:gd name="T45" fmla="*/ 2147483646 h 54"/>
                <a:gd name="T46" fmla="*/ 2147483646 w 34"/>
                <a:gd name="T47" fmla="*/ 2147483646 h 54"/>
                <a:gd name="T48" fmla="*/ 2147483646 w 34"/>
                <a:gd name="T49" fmla="*/ 2147483646 h 54"/>
                <a:gd name="T50" fmla="*/ 2147483646 w 34"/>
                <a:gd name="T51" fmla="*/ 2147483646 h 54"/>
                <a:gd name="T52" fmla="*/ 2147483646 w 34"/>
                <a:gd name="T53" fmla="*/ 2147483646 h 54"/>
                <a:gd name="T54" fmla="*/ 2147483646 w 34"/>
                <a:gd name="T55" fmla="*/ 2147483646 h 54"/>
                <a:gd name="T56" fmla="*/ 2147483646 w 34"/>
                <a:gd name="T57" fmla="*/ 2147483646 h 54"/>
                <a:gd name="T58" fmla="*/ 2147483646 w 34"/>
                <a:gd name="T59" fmla="*/ 2147483646 h 54"/>
                <a:gd name="T60" fmla="*/ 2147483646 w 34"/>
                <a:gd name="T61" fmla="*/ 2147483646 h 54"/>
                <a:gd name="T62" fmla="*/ 2147483646 w 34"/>
                <a:gd name="T63" fmla="*/ 2147483646 h 54"/>
                <a:gd name="T64" fmla="*/ 2147483646 w 34"/>
                <a:gd name="T65" fmla="*/ 2147483646 h 54"/>
                <a:gd name="T66" fmla="*/ 2147483646 w 34"/>
                <a:gd name="T67" fmla="*/ 2147483646 h 54"/>
                <a:gd name="T68" fmla="*/ 2147483646 w 34"/>
                <a:gd name="T69" fmla="*/ 0 h 54"/>
                <a:gd name="T70" fmla="*/ 2147483646 w 34"/>
                <a:gd name="T71" fmla="*/ 0 h 54"/>
                <a:gd name="T72" fmla="*/ 2147483646 w 34"/>
                <a:gd name="T73" fmla="*/ 2147483646 h 54"/>
                <a:gd name="T74" fmla="*/ 2147483646 w 34"/>
                <a:gd name="T75" fmla="*/ 2147483646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4" h="54">
                  <a:moveTo>
                    <a:pt x="22" y="2"/>
                  </a:moveTo>
                  <a:cubicBezTo>
                    <a:pt x="17" y="3"/>
                    <a:pt x="17" y="3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0" y="51"/>
                    <a:pt x="9" y="51"/>
                    <a:pt x="9" y="51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1"/>
                    <a:pt x="30" y="1"/>
                    <a:pt x="30" y="1"/>
                  </a:cubicBezTo>
                  <a:lnTo>
                    <a:pt x="22" y="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1" name="Freeform 130">
              <a:extLst>
                <a:ext uri="{FF2B5EF4-FFF2-40B4-BE49-F238E27FC236}">
                  <a16:creationId xmlns:a16="http://schemas.microsoft.com/office/drawing/2014/main" id="{B9B22299-95E5-824F-A131-BD5831507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673600"/>
              <a:ext cx="260350" cy="265113"/>
            </a:xfrm>
            <a:custGeom>
              <a:avLst/>
              <a:gdLst>
                <a:gd name="T0" fmla="*/ 2147483646 w 33"/>
                <a:gd name="T1" fmla="*/ 2147483646 h 34"/>
                <a:gd name="T2" fmla="*/ 2147483646 w 33"/>
                <a:gd name="T3" fmla="*/ 2147483646 h 34"/>
                <a:gd name="T4" fmla="*/ 2147483646 w 33"/>
                <a:gd name="T5" fmla="*/ 2147483646 h 34"/>
                <a:gd name="T6" fmla="*/ 2147483646 w 33"/>
                <a:gd name="T7" fmla="*/ 2147483646 h 34"/>
                <a:gd name="T8" fmla="*/ 2147483646 w 33"/>
                <a:gd name="T9" fmla="*/ 0 h 34"/>
                <a:gd name="T10" fmla="*/ 2147483646 w 33"/>
                <a:gd name="T11" fmla="*/ 2147483646 h 34"/>
                <a:gd name="T12" fmla="*/ 2147483646 w 33"/>
                <a:gd name="T13" fmla="*/ 2147483646 h 34"/>
                <a:gd name="T14" fmla="*/ 2147483646 w 33"/>
                <a:gd name="T15" fmla="*/ 2147483646 h 34"/>
                <a:gd name="T16" fmla="*/ 2147483646 w 33"/>
                <a:gd name="T17" fmla="*/ 2147483646 h 34"/>
                <a:gd name="T18" fmla="*/ 2147483646 w 33"/>
                <a:gd name="T19" fmla="*/ 2147483646 h 34"/>
                <a:gd name="T20" fmla="*/ 2147483646 w 33"/>
                <a:gd name="T21" fmla="*/ 2147483646 h 34"/>
                <a:gd name="T22" fmla="*/ 0 w 33"/>
                <a:gd name="T23" fmla="*/ 2147483646 h 34"/>
                <a:gd name="T24" fmla="*/ 2147483646 w 33"/>
                <a:gd name="T25" fmla="*/ 2147483646 h 34"/>
                <a:gd name="T26" fmla="*/ 2147483646 w 33"/>
                <a:gd name="T27" fmla="*/ 2147483646 h 34"/>
                <a:gd name="T28" fmla="*/ 2147483646 w 33"/>
                <a:gd name="T29" fmla="*/ 2147483646 h 34"/>
                <a:gd name="T30" fmla="*/ 2147483646 w 33"/>
                <a:gd name="T31" fmla="*/ 2147483646 h 34"/>
                <a:gd name="T32" fmla="*/ 2147483646 w 33"/>
                <a:gd name="T33" fmla="*/ 2147483646 h 34"/>
                <a:gd name="T34" fmla="*/ 2147483646 w 33"/>
                <a:gd name="T35" fmla="*/ 2147483646 h 34"/>
                <a:gd name="T36" fmla="*/ 2147483646 w 33"/>
                <a:gd name="T37" fmla="*/ 2147483646 h 34"/>
                <a:gd name="T38" fmla="*/ 2147483646 w 33"/>
                <a:gd name="T39" fmla="*/ 2147483646 h 34"/>
                <a:gd name="T40" fmla="*/ 2147483646 w 33"/>
                <a:gd name="T41" fmla="*/ 2147483646 h 34"/>
                <a:gd name="T42" fmla="*/ 2147483646 w 33"/>
                <a:gd name="T43" fmla="*/ 2147483646 h 34"/>
                <a:gd name="T44" fmla="*/ 2147483646 w 33"/>
                <a:gd name="T45" fmla="*/ 2147483646 h 34"/>
                <a:gd name="T46" fmla="*/ 2147483646 w 33"/>
                <a:gd name="T47" fmla="*/ 2147483646 h 34"/>
                <a:gd name="T48" fmla="*/ 2147483646 w 33"/>
                <a:gd name="T49" fmla="*/ 2147483646 h 34"/>
                <a:gd name="T50" fmla="*/ 2147483646 w 33"/>
                <a:gd name="T51" fmla="*/ 2147483646 h 34"/>
                <a:gd name="T52" fmla="*/ 2147483646 w 33"/>
                <a:gd name="T53" fmla="*/ 2147483646 h 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3" h="34">
                  <a:moveTo>
                    <a:pt x="25" y="6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8" y="26"/>
                    <a:pt x="9" y="26"/>
                  </a:cubicBezTo>
                  <a:cubicBezTo>
                    <a:pt x="9" y="26"/>
                    <a:pt x="14" y="27"/>
                    <a:pt x="14" y="27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28" y="15"/>
                    <a:pt x="28" y="14"/>
                  </a:cubicBezTo>
                  <a:cubicBezTo>
                    <a:pt x="28" y="13"/>
                    <a:pt x="29" y="12"/>
                    <a:pt x="30" y="12"/>
                  </a:cubicBezTo>
                  <a:cubicBezTo>
                    <a:pt x="25" y="9"/>
                    <a:pt x="25" y="9"/>
                    <a:pt x="25" y="9"/>
                  </a:cubicBezTo>
                  <a:lnTo>
                    <a:pt x="25" y="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2" name="Freeform 131">
              <a:extLst>
                <a:ext uri="{FF2B5EF4-FFF2-40B4-BE49-F238E27FC236}">
                  <a16:creationId xmlns:a16="http://schemas.microsoft.com/office/drawing/2014/main" id="{C20CBC6A-0A73-6B4E-B1E6-C0F6FF7A0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797425"/>
              <a:ext cx="298450" cy="298450"/>
            </a:xfrm>
            <a:custGeom>
              <a:avLst/>
              <a:gdLst>
                <a:gd name="T0" fmla="*/ 2147483646 w 38"/>
                <a:gd name="T1" fmla="*/ 2147483646 h 38"/>
                <a:gd name="T2" fmla="*/ 2147483646 w 38"/>
                <a:gd name="T3" fmla="*/ 2147483646 h 38"/>
                <a:gd name="T4" fmla="*/ 2147483646 w 38"/>
                <a:gd name="T5" fmla="*/ 2147483646 h 38"/>
                <a:gd name="T6" fmla="*/ 2147483646 w 38"/>
                <a:gd name="T7" fmla="*/ 2147483646 h 38"/>
                <a:gd name="T8" fmla="*/ 2147483646 w 38"/>
                <a:gd name="T9" fmla="*/ 2147483646 h 38"/>
                <a:gd name="T10" fmla="*/ 2147483646 w 38"/>
                <a:gd name="T11" fmla="*/ 2147483646 h 38"/>
                <a:gd name="T12" fmla="*/ 2147483646 w 38"/>
                <a:gd name="T13" fmla="*/ 2147483646 h 38"/>
                <a:gd name="T14" fmla="*/ 2147483646 w 38"/>
                <a:gd name="T15" fmla="*/ 2147483646 h 38"/>
                <a:gd name="T16" fmla="*/ 2147483646 w 38"/>
                <a:gd name="T17" fmla="*/ 2147483646 h 38"/>
                <a:gd name="T18" fmla="*/ 2147483646 w 38"/>
                <a:gd name="T19" fmla="*/ 2147483646 h 38"/>
                <a:gd name="T20" fmla="*/ 2147483646 w 38"/>
                <a:gd name="T21" fmla="*/ 2147483646 h 38"/>
                <a:gd name="T22" fmla="*/ 2147483646 w 38"/>
                <a:gd name="T23" fmla="*/ 2147483646 h 38"/>
                <a:gd name="T24" fmla="*/ 2147483646 w 38"/>
                <a:gd name="T25" fmla="*/ 2147483646 h 38"/>
                <a:gd name="T26" fmla="*/ 2147483646 w 38"/>
                <a:gd name="T27" fmla="*/ 2147483646 h 38"/>
                <a:gd name="T28" fmla="*/ 2147483646 w 38"/>
                <a:gd name="T29" fmla="*/ 2147483646 h 38"/>
                <a:gd name="T30" fmla="*/ 2147483646 w 38"/>
                <a:gd name="T31" fmla="*/ 2147483646 h 38"/>
                <a:gd name="T32" fmla="*/ 2147483646 w 38"/>
                <a:gd name="T33" fmla="*/ 0 h 38"/>
                <a:gd name="T34" fmla="*/ 2147483646 w 38"/>
                <a:gd name="T35" fmla="*/ 0 h 38"/>
                <a:gd name="T36" fmla="*/ 2147483646 w 38"/>
                <a:gd name="T37" fmla="*/ 2147483646 h 38"/>
                <a:gd name="T38" fmla="*/ 2147483646 w 38"/>
                <a:gd name="T39" fmla="*/ 2147483646 h 38"/>
                <a:gd name="T40" fmla="*/ 2147483646 w 38"/>
                <a:gd name="T41" fmla="*/ 2147483646 h 38"/>
                <a:gd name="T42" fmla="*/ 0 w 38"/>
                <a:gd name="T43" fmla="*/ 2147483646 h 38"/>
                <a:gd name="T44" fmla="*/ 0 w 38"/>
                <a:gd name="T45" fmla="*/ 2147483646 h 38"/>
                <a:gd name="T46" fmla="*/ 2147483646 w 38"/>
                <a:gd name="T47" fmla="*/ 2147483646 h 38"/>
                <a:gd name="T48" fmla="*/ 2147483646 w 38"/>
                <a:gd name="T49" fmla="*/ 2147483646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8" h="38">
                  <a:moveTo>
                    <a:pt x="4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25" y="4"/>
                    <a:pt x="24" y="4"/>
                  </a:cubicBezTo>
                  <a:cubicBezTo>
                    <a:pt x="24" y="4"/>
                    <a:pt x="22" y="6"/>
                    <a:pt x="21" y="6"/>
                  </a:cubicBezTo>
                  <a:cubicBezTo>
                    <a:pt x="20" y="7"/>
                    <a:pt x="19" y="6"/>
                    <a:pt x="18" y="6"/>
                  </a:cubicBezTo>
                  <a:cubicBezTo>
                    <a:pt x="17" y="6"/>
                    <a:pt x="13" y="0"/>
                    <a:pt x="12" y="0"/>
                  </a:cubicBezTo>
                  <a:cubicBezTo>
                    <a:pt x="11" y="0"/>
                    <a:pt x="4" y="0"/>
                    <a:pt x="4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2" y="35"/>
                    <a:pt x="2" y="35"/>
                    <a:pt x="2" y="35"/>
                  </a:cubicBezTo>
                  <a:lnTo>
                    <a:pt x="4" y="37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3" name="Freeform 132">
              <a:extLst>
                <a:ext uri="{FF2B5EF4-FFF2-40B4-BE49-F238E27FC236}">
                  <a16:creationId xmlns:a16="http://schemas.microsoft.com/office/drawing/2014/main" id="{5E196FFC-5353-D746-8224-ABB843C81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516438"/>
              <a:ext cx="463550" cy="460375"/>
            </a:xfrm>
            <a:custGeom>
              <a:avLst/>
              <a:gdLst>
                <a:gd name="T0" fmla="*/ 2147483646 w 59"/>
                <a:gd name="T1" fmla="*/ 2147483646 h 59"/>
                <a:gd name="T2" fmla="*/ 2147483646 w 59"/>
                <a:gd name="T3" fmla="*/ 2147483646 h 59"/>
                <a:gd name="T4" fmla="*/ 2147483646 w 59"/>
                <a:gd name="T5" fmla="*/ 2147483646 h 59"/>
                <a:gd name="T6" fmla="*/ 2147483646 w 59"/>
                <a:gd name="T7" fmla="*/ 2147483646 h 59"/>
                <a:gd name="T8" fmla="*/ 2147483646 w 59"/>
                <a:gd name="T9" fmla="*/ 2147483646 h 59"/>
                <a:gd name="T10" fmla="*/ 2147483646 w 59"/>
                <a:gd name="T11" fmla="*/ 2147483646 h 59"/>
                <a:gd name="T12" fmla="*/ 0 w 59"/>
                <a:gd name="T13" fmla="*/ 2147483646 h 59"/>
                <a:gd name="T14" fmla="*/ 2147483646 w 59"/>
                <a:gd name="T15" fmla="*/ 2147483646 h 59"/>
                <a:gd name="T16" fmla="*/ 2147483646 w 59"/>
                <a:gd name="T17" fmla="*/ 2147483646 h 59"/>
                <a:gd name="T18" fmla="*/ 2147483646 w 59"/>
                <a:gd name="T19" fmla="*/ 2147483646 h 59"/>
                <a:gd name="T20" fmla="*/ 2147483646 w 59"/>
                <a:gd name="T21" fmla="*/ 2147483646 h 59"/>
                <a:gd name="T22" fmla="*/ 2147483646 w 59"/>
                <a:gd name="T23" fmla="*/ 2147483646 h 59"/>
                <a:gd name="T24" fmla="*/ 2147483646 w 59"/>
                <a:gd name="T25" fmla="*/ 2147483646 h 59"/>
                <a:gd name="T26" fmla="*/ 2147483646 w 59"/>
                <a:gd name="T27" fmla="*/ 2147483646 h 59"/>
                <a:gd name="T28" fmla="*/ 2147483646 w 59"/>
                <a:gd name="T29" fmla="*/ 2147483646 h 59"/>
                <a:gd name="T30" fmla="*/ 2147483646 w 59"/>
                <a:gd name="T31" fmla="*/ 2147483646 h 59"/>
                <a:gd name="T32" fmla="*/ 2147483646 w 59"/>
                <a:gd name="T33" fmla="*/ 2147483646 h 59"/>
                <a:gd name="T34" fmla="*/ 2147483646 w 59"/>
                <a:gd name="T35" fmla="*/ 2147483646 h 59"/>
                <a:gd name="T36" fmla="*/ 2147483646 w 59"/>
                <a:gd name="T37" fmla="*/ 2147483646 h 59"/>
                <a:gd name="T38" fmla="*/ 2147483646 w 59"/>
                <a:gd name="T39" fmla="*/ 2147483646 h 59"/>
                <a:gd name="T40" fmla="*/ 2147483646 w 59"/>
                <a:gd name="T41" fmla="*/ 2147483646 h 59"/>
                <a:gd name="T42" fmla="*/ 2147483646 w 59"/>
                <a:gd name="T43" fmla="*/ 2147483646 h 59"/>
                <a:gd name="T44" fmla="*/ 2147483646 w 59"/>
                <a:gd name="T45" fmla="*/ 2147483646 h 59"/>
                <a:gd name="T46" fmla="*/ 2147483646 w 59"/>
                <a:gd name="T47" fmla="*/ 2147483646 h 59"/>
                <a:gd name="T48" fmla="*/ 2147483646 w 59"/>
                <a:gd name="T49" fmla="*/ 2147483646 h 59"/>
                <a:gd name="T50" fmla="*/ 2147483646 w 59"/>
                <a:gd name="T51" fmla="*/ 2147483646 h 59"/>
                <a:gd name="T52" fmla="*/ 2147483646 w 59"/>
                <a:gd name="T53" fmla="*/ 2147483646 h 59"/>
                <a:gd name="T54" fmla="*/ 2147483646 w 59"/>
                <a:gd name="T55" fmla="*/ 2147483646 h 59"/>
                <a:gd name="T56" fmla="*/ 2147483646 w 59"/>
                <a:gd name="T57" fmla="*/ 2147483646 h 59"/>
                <a:gd name="T58" fmla="*/ 2147483646 w 59"/>
                <a:gd name="T59" fmla="*/ 2147483646 h 59"/>
                <a:gd name="T60" fmla="*/ 2147483646 w 59"/>
                <a:gd name="T61" fmla="*/ 2147483646 h 59"/>
                <a:gd name="T62" fmla="*/ 2147483646 w 59"/>
                <a:gd name="T63" fmla="*/ 2147483646 h 59"/>
                <a:gd name="T64" fmla="*/ 2147483646 w 59"/>
                <a:gd name="T65" fmla="*/ 2147483646 h 59"/>
                <a:gd name="T66" fmla="*/ 2147483646 w 59"/>
                <a:gd name="T67" fmla="*/ 2147483646 h 59"/>
                <a:gd name="T68" fmla="*/ 2147483646 w 59"/>
                <a:gd name="T69" fmla="*/ 0 h 59"/>
                <a:gd name="T70" fmla="*/ 2147483646 w 59"/>
                <a:gd name="T71" fmla="*/ 2147483646 h 59"/>
                <a:gd name="T72" fmla="*/ 2147483646 w 59"/>
                <a:gd name="T73" fmla="*/ 2147483646 h 59"/>
                <a:gd name="T74" fmla="*/ 2147483646 w 59"/>
                <a:gd name="T75" fmla="*/ 2147483646 h 59"/>
                <a:gd name="T76" fmla="*/ 2147483646 w 59"/>
                <a:gd name="T77" fmla="*/ 2147483646 h 59"/>
                <a:gd name="T78" fmla="*/ 2147483646 w 59"/>
                <a:gd name="T79" fmla="*/ 2147483646 h 5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9" h="59">
                  <a:moveTo>
                    <a:pt x="21" y="6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11" y="36"/>
                    <a:pt x="12" y="36"/>
                  </a:cubicBezTo>
                  <a:cubicBezTo>
                    <a:pt x="13" y="36"/>
                    <a:pt x="17" y="42"/>
                    <a:pt x="18" y="42"/>
                  </a:cubicBezTo>
                  <a:cubicBezTo>
                    <a:pt x="19" y="42"/>
                    <a:pt x="20" y="43"/>
                    <a:pt x="21" y="42"/>
                  </a:cubicBezTo>
                  <a:cubicBezTo>
                    <a:pt x="22" y="42"/>
                    <a:pt x="24" y="40"/>
                    <a:pt x="24" y="40"/>
                  </a:cubicBezTo>
                  <a:cubicBezTo>
                    <a:pt x="25" y="40"/>
                    <a:pt x="30" y="40"/>
                    <a:pt x="30" y="40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6"/>
                    <a:pt x="21" y="6"/>
                    <a:pt x="21" y="6"/>
                  </a:cubicBez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4" name="Freeform 133">
              <a:extLst>
                <a:ext uri="{FF2B5EF4-FFF2-40B4-BE49-F238E27FC236}">
                  <a16:creationId xmlns:a16="http://schemas.microsoft.com/office/drawing/2014/main" id="{8BE9B228-31E5-234C-8A7F-395FDA0CF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9713" y="4203700"/>
              <a:ext cx="369887" cy="354013"/>
            </a:xfrm>
            <a:custGeom>
              <a:avLst/>
              <a:gdLst>
                <a:gd name="T0" fmla="*/ 2147483646 w 47"/>
                <a:gd name="T1" fmla="*/ 2147483646 h 45"/>
                <a:gd name="T2" fmla="*/ 2147483646 w 47"/>
                <a:gd name="T3" fmla="*/ 2147483646 h 45"/>
                <a:gd name="T4" fmla="*/ 2147483646 w 47"/>
                <a:gd name="T5" fmla="*/ 2147483646 h 45"/>
                <a:gd name="T6" fmla="*/ 2147483646 w 47"/>
                <a:gd name="T7" fmla="*/ 2147483646 h 45"/>
                <a:gd name="T8" fmla="*/ 2147483646 w 47"/>
                <a:gd name="T9" fmla="*/ 2147483646 h 45"/>
                <a:gd name="T10" fmla="*/ 2147483646 w 47"/>
                <a:gd name="T11" fmla="*/ 2147483646 h 45"/>
                <a:gd name="T12" fmla="*/ 2147483646 w 47"/>
                <a:gd name="T13" fmla="*/ 2147483646 h 45"/>
                <a:gd name="T14" fmla="*/ 2147483646 w 47"/>
                <a:gd name="T15" fmla="*/ 2147483646 h 45"/>
                <a:gd name="T16" fmla="*/ 2147483646 w 47"/>
                <a:gd name="T17" fmla="*/ 2147483646 h 45"/>
                <a:gd name="T18" fmla="*/ 2147483646 w 47"/>
                <a:gd name="T19" fmla="*/ 2147483646 h 45"/>
                <a:gd name="T20" fmla="*/ 2147483646 w 47"/>
                <a:gd name="T21" fmla="*/ 2147483646 h 45"/>
                <a:gd name="T22" fmla="*/ 2147483646 w 47"/>
                <a:gd name="T23" fmla="*/ 2147483646 h 45"/>
                <a:gd name="T24" fmla="*/ 2147483646 w 47"/>
                <a:gd name="T25" fmla="*/ 2147483646 h 45"/>
                <a:gd name="T26" fmla="*/ 2147483646 w 47"/>
                <a:gd name="T27" fmla="*/ 2147483646 h 45"/>
                <a:gd name="T28" fmla="*/ 2147483646 w 47"/>
                <a:gd name="T29" fmla="*/ 0 h 45"/>
                <a:gd name="T30" fmla="*/ 2147483646 w 47"/>
                <a:gd name="T31" fmla="*/ 0 h 45"/>
                <a:gd name="T32" fmla="*/ 2147483646 w 47"/>
                <a:gd name="T33" fmla="*/ 2147483646 h 45"/>
                <a:gd name="T34" fmla="*/ 2147483646 w 47"/>
                <a:gd name="T35" fmla="*/ 2147483646 h 45"/>
                <a:gd name="T36" fmla="*/ 2147483646 w 47"/>
                <a:gd name="T37" fmla="*/ 2147483646 h 45"/>
                <a:gd name="T38" fmla="*/ 2147483646 w 47"/>
                <a:gd name="T39" fmla="*/ 2147483646 h 45"/>
                <a:gd name="T40" fmla="*/ 2147483646 w 47"/>
                <a:gd name="T41" fmla="*/ 2147483646 h 45"/>
                <a:gd name="T42" fmla="*/ 2147483646 w 47"/>
                <a:gd name="T43" fmla="*/ 2147483646 h 45"/>
                <a:gd name="T44" fmla="*/ 2147483646 w 47"/>
                <a:gd name="T45" fmla="*/ 2147483646 h 45"/>
                <a:gd name="T46" fmla="*/ 0 w 47"/>
                <a:gd name="T47" fmla="*/ 2147483646 h 45"/>
                <a:gd name="T48" fmla="*/ 2147483646 w 47"/>
                <a:gd name="T49" fmla="*/ 2147483646 h 45"/>
                <a:gd name="T50" fmla="*/ 2147483646 w 47"/>
                <a:gd name="T51" fmla="*/ 2147483646 h 45"/>
                <a:gd name="T52" fmla="*/ 2147483646 w 47"/>
                <a:gd name="T53" fmla="*/ 2147483646 h 45"/>
                <a:gd name="T54" fmla="*/ 2147483646 w 47"/>
                <a:gd name="T55" fmla="*/ 2147483646 h 45"/>
                <a:gd name="T56" fmla="*/ 2147483646 w 47"/>
                <a:gd name="T57" fmla="*/ 2147483646 h 45"/>
                <a:gd name="T58" fmla="*/ 2147483646 w 47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7" h="45">
                  <a:moveTo>
                    <a:pt x="22" y="45"/>
                  </a:moveTo>
                  <a:cubicBezTo>
                    <a:pt x="23" y="45"/>
                    <a:pt x="24" y="44"/>
                    <a:pt x="24" y="44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3"/>
                    <a:pt x="21" y="45"/>
                    <a:pt x="22" y="45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5" name="Freeform 134">
              <a:extLst>
                <a:ext uri="{FF2B5EF4-FFF2-40B4-BE49-F238E27FC236}">
                  <a16:creationId xmlns:a16="http://schemas.microsoft.com/office/drawing/2014/main" id="{68D2E326-CE85-C145-B71D-0DB099CF1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4532313"/>
              <a:ext cx="204788" cy="234950"/>
            </a:xfrm>
            <a:custGeom>
              <a:avLst/>
              <a:gdLst>
                <a:gd name="T0" fmla="*/ 2147483646 w 26"/>
                <a:gd name="T1" fmla="*/ 2147483646 h 30"/>
                <a:gd name="T2" fmla="*/ 2147483646 w 26"/>
                <a:gd name="T3" fmla="*/ 2147483646 h 30"/>
                <a:gd name="T4" fmla="*/ 2147483646 w 26"/>
                <a:gd name="T5" fmla="*/ 2147483646 h 30"/>
                <a:gd name="T6" fmla="*/ 2147483646 w 26"/>
                <a:gd name="T7" fmla="*/ 2147483646 h 30"/>
                <a:gd name="T8" fmla="*/ 2147483646 w 26"/>
                <a:gd name="T9" fmla="*/ 2147483646 h 30"/>
                <a:gd name="T10" fmla="*/ 2147483646 w 26"/>
                <a:gd name="T11" fmla="*/ 2147483646 h 30"/>
                <a:gd name="T12" fmla="*/ 2147483646 w 26"/>
                <a:gd name="T13" fmla="*/ 2147483646 h 30"/>
                <a:gd name="T14" fmla="*/ 2147483646 w 26"/>
                <a:gd name="T15" fmla="*/ 0 h 30"/>
                <a:gd name="T16" fmla="*/ 2147483646 w 26"/>
                <a:gd name="T17" fmla="*/ 2147483646 h 30"/>
                <a:gd name="T18" fmla="*/ 2147483646 w 26"/>
                <a:gd name="T19" fmla="*/ 2147483646 h 30"/>
                <a:gd name="T20" fmla="*/ 0 w 26"/>
                <a:gd name="T21" fmla="*/ 2147483646 h 30"/>
                <a:gd name="T22" fmla="*/ 2147483646 w 26"/>
                <a:gd name="T23" fmla="*/ 2147483646 h 30"/>
                <a:gd name="T24" fmla="*/ 2147483646 w 26"/>
                <a:gd name="T25" fmla="*/ 2147483646 h 30"/>
                <a:gd name="T26" fmla="*/ 0 w 26"/>
                <a:gd name="T27" fmla="*/ 2147483646 h 30"/>
                <a:gd name="T28" fmla="*/ 2147483646 w 26"/>
                <a:gd name="T29" fmla="*/ 2147483646 h 30"/>
                <a:gd name="T30" fmla="*/ 2147483646 w 26"/>
                <a:gd name="T31" fmla="*/ 2147483646 h 30"/>
                <a:gd name="T32" fmla="*/ 2147483646 w 26"/>
                <a:gd name="T33" fmla="*/ 2147483646 h 30"/>
                <a:gd name="T34" fmla="*/ 2147483646 w 26"/>
                <a:gd name="T35" fmla="*/ 2147483646 h 30"/>
                <a:gd name="T36" fmla="*/ 2147483646 w 26"/>
                <a:gd name="T37" fmla="*/ 2147483646 h 30"/>
                <a:gd name="T38" fmla="*/ 2147483646 w 26"/>
                <a:gd name="T39" fmla="*/ 2147483646 h 30"/>
                <a:gd name="T40" fmla="*/ 2147483646 w 26"/>
                <a:gd name="T41" fmla="*/ 2147483646 h 30"/>
                <a:gd name="T42" fmla="*/ 2147483646 w 26"/>
                <a:gd name="T43" fmla="*/ 2147483646 h 30"/>
                <a:gd name="T44" fmla="*/ 2147483646 w 26"/>
                <a:gd name="T45" fmla="*/ 2147483646 h 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" h="30">
                  <a:moveTo>
                    <a:pt x="23" y="7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0" y="3"/>
                    <a:pt x="19" y="3"/>
                  </a:cubicBezTo>
                  <a:cubicBezTo>
                    <a:pt x="18" y="3"/>
                    <a:pt x="9" y="1"/>
                    <a:pt x="9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9"/>
                    <a:pt x="18" y="29"/>
                    <a:pt x="18" y="29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3" y="17"/>
                    <a:pt x="23" y="17"/>
                    <a:pt x="23" y="17"/>
                  </a:cubicBezTo>
                  <a:lnTo>
                    <a:pt x="23" y="7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6" name="Freeform 135">
              <a:extLst>
                <a:ext uri="{FF2B5EF4-FFF2-40B4-BE49-F238E27FC236}">
                  <a16:creationId xmlns:a16="http://schemas.microsoft.com/office/drawing/2014/main" id="{AF6D124C-78C1-B24E-9287-8DE23DA84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5040313"/>
              <a:ext cx="188912" cy="179387"/>
            </a:xfrm>
            <a:custGeom>
              <a:avLst/>
              <a:gdLst>
                <a:gd name="T0" fmla="*/ 2147483646 w 24"/>
                <a:gd name="T1" fmla="*/ 2147483646 h 23"/>
                <a:gd name="T2" fmla="*/ 2147483646 w 24"/>
                <a:gd name="T3" fmla="*/ 2147483646 h 23"/>
                <a:gd name="T4" fmla="*/ 2147483646 w 24"/>
                <a:gd name="T5" fmla="*/ 2147483646 h 23"/>
                <a:gd name="T6" fmla="*/ 0 w 24"/>
                <a:gd name="T7" fmla="*/ 2147483646 h 23"/>
                <a:gd name="T8" fmla="*/ 2147483646 w 24"/>
                <a:gd name="T9" fmla="*/ 2147483646 h 23"/>
                <a:gd name="T10" fmla="*/ 2147483646 w 24"/>
                <a:gd name="T11" fmla="*/ 2147483646 h 23"/>
                <a:gd name="T12" fmla="*/ 2147483646 w 24"/>
                <a:gd name="T13" fmla="*/ 2147483646 h 23"/>
                <a:gd name="T14" fmla="*/ 2147483646 w 24"/>
                <a:gd name="T15" fmla="*/ 2147483646 h 23"/>
                <a:gd name="T16" fmla="*/ 2147483646 w 24"/>
                <a:gd name="T17" fmla="*/ 2147483646 h 23"/>
                <a:gd name="T18" fmla="*/ 2147483646 w 24"/>
                <a:gd name="T19" fmla="*/ 2147483646 h 23"/>
                <a:gd name="T20" fmla="*/ 2147483646 w 24"/>
                <a:gd name="T21" fmla="*/ 2147483646 h 23"/>
                <a:gd name="T22" fmla="*/ 2147483646 w 24"/>
                <a:gd name="T23" fmla="*/ 2147483646 h 23"/>
                <a:gd name="T24" fmla="*/ 2147483646 w 24"/>
                <a:gd name="T25" fmla="*/ 2147483646 h 23"/>
                <a:gd name="T26" fmla="*/ 2147483646 w 24"/>
                <a:gd name="T27" fmla="*/ 2147483646 h 23"/>
                <a:gd name="T28" fmla="*/ 2147483646 w 24"/>
                <a:gd name="T29" fmla="*/ 2147483646 h 23"/>
                <a:gd name="T30" fmla="*/ 2147483646 w 24"/>
                <a:gd name="T31" fmla="*/ 0 h 23"/>
                <a:gd name="T32" fmla="*/ 2147483646 w 24"/>
                <a:gd name="T33" fmla="*/ 2147483646 h 23"/>
                <a:gd name="T34" fmla="*/ 2147483646 w 24"/>
                <a:gd name="T35" fmla="*/ 2147483646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" h="23">
                  <a:moveTo>
                    <a:pt x="9" y="5"/>
                  </a:moveTo>
                  <a:cubicBezTo>
                    <a:pt x="9" y="5"/>
                    <a:pt x="6" y="8"/>
                    <a:pt x="6" y="8"/>
                  </a:cubicBezTo>
                  <a:cubicBezTo>
                    <a:pt x="5" y="8"/>
                    <a:pt x="2" y="7"/>
                    <a:pt x="2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1"/>
                    <a:pt x="13" y="1"/>
                    <a:pt x="13" y="1"/>
                  </a:cubicBezTo>
                  <a:lnTo>
                    <a:pt x="9" y="5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7" name="Freeform 136">
              <a:extLst>
                <a:ext uri="{FF2B5EF4-FFF2-40B4-BE49-F238E27FC236}">
                  <a16:creationId xmlns:a16="http://schemas.microsoft.com/office/drawing/2014/main" id="{C822BECB-4F0C-574E-B80D-41D2A4B85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3013" y="4557713"/>
              <a:ext cx="338137" cy="544512"/>
            </a:xfrm>
            <a:custGeom>
              <a:avLst/>
              <a:gdLst>
                <a:gd name="T0" fmla="*/ 2147483646 w 43"/>
                <a:gd name="T1" fmla="*/ 2147483646 h 70"/>
                <a:gd name="T2" fmla="*/ 2147483646 w 43"/>
                <a:gd name="T3" fmla="*/ 2147483646 h 70"/>
                <a:gd name="T4" fmla="*/ 2147483646 w 43"/>
                <a:gd name="T5" fmla="*/ 2147483646 h 70"/>
                <a:gd name="T6" fmla="*/ 2147483646 w 43"/>
                <a:gd name="T7" fmla="*/ 2147483646 h 70"/>
                <a:gd name="T8" fmla="*/ 2147483646 w 43"/>
                <a:gd name="T9" fmla="*/ 2147483646 h 70"/>
                <a:gd name="T10" fmla="*/ 2147483646 w 43"/>
                <a:gd name="T11" fmla="*/ 2147483646 h 70"/>
                <a:gd name="T12" fmla="*/ 2147483646 w 43"/>
                <a:gd name="T13" fmla="*/ 2147483646 h 70"/>
                <a:gd name="T14" fmla="*/ 2147483646 w 43"/>
                <a:gd name="T15" fmla="*/ 2147483646 h 70"/>
                <a:gd name="T16" fmla="*/ 2147483646 w 43"/>
                <a:gd name="T17" fmla="*/ 2147483646 h 70"/>
                <a:gd name="T18" fmla="*/ 2147483646 w 43"/>
                <a:gd name="T19" fmla="*/ 2147483646 h 70"/>
                <a:gd name="T20" fmla="*/ 2147483646 w 43"/>
                <a:gd name="T21" fmla="*/ 2147483646 h 70"/>
                <a:gd name="T22" fmla="*/ 2147483646 w 43"/>
                <a:gd name="T23" fmla="*/ 2147483646 h 70"/>
                <a:gd name="T24" fmla="*/ 2147483646 w 43"/>
                <a:gd name="T25" fmla="*/ 2147483646 h 70"/>
                <a:gd name="T26" fmla="*/ 2147483646 w 43"/>
                <a:gd name="T27" fmla="*/ 2147483646 h 70"/>
                <a:gd name="T28" fmla="*/ 2147483646 w 43"/>
                <a:gd name="T29" fmla="*/ 2147483646 h 70"/>
                <a:gd name="T30" fmla="*/ 0 w 43"/>
                <a:gd name="T31" fmla="*/ 2147483646 h 70"/>
                <a:gd name="T32" fmla="*/ 0 w 43"/>
                <a:gd name="T33" fmla="*/ 2147483646 h 70"/>
                <a:gd name="T34" fmla="*/ 2147483646 w 43"/>
                <a:gd name="T35" fmla="*/ 2147483646 h 70"/>
                <a:gd name="T36" fmla="*/ 2147483646 w 43"/>
                <a:gd name="T37" fmla="*/ 2147483646 h 70"/>
                <a:gd name="T38" fmla="*/ 2147483646 w 43"/>
                <a:gd name="T39" fmla="*/ 2147483646 h 70"/>
                <a:gd name="T40" fmla="*/ 2147483646 w 43"/>
                <a:gd name="T41" fmla="*/ 2147483646 h 70"/>
                <a:gd name="T42" fmla="*/ 2147483646 w 43"/>
                <a:gd name="T43" fmla="*/ 2147483646 h 70"/>
                <a:gd name="T44" fmla="*/ 2147483646 w 43"/>
                <a:gd name="T45" fmla="*/ 2147483646 h 70"/>
                <a:gd name="T46" fmla="*/ 2147483646 w 43"/>
                <a:gd name="T47" fmla="*/ 2147483646 h 70"/>
                <a:gd name="T48" fmla="*/ 2147483646 w 43"/>
                <a:gd name="T49" fmla="*/ 2147483646 h 70"/>
                <a:gd name="T50" fmla="*/ 2147483646 w 43"/>
                <a:gd name="T51" fmla="*/ 2147483646 h 70"/>
                <a:gd name="T52" fmla="*/ 2147483646 w 43"/>
                <a:gd name="T53" fmla="*/ 2147483646 h 70"/>
                <a:gd name="T54" fmla="*/ 2147483646 w 43"/>
                <a:gd name="T55" fmla="*/ 2147483646 h 70"/>
                <a:gd name="T56" fmla="*/ 2147483646 w 43"/>
                <a:gd name="T57" fmla="*/ 2147483646 h 70"/>
                <a:gd name="T58" fmla="*/ 2147483646 w 43"/>
                <a:gd name="T59" fmla="*/ 2147483646 h 70"/>
                <a:gd name="T60" fmla="*/ 2147483646 w 43"/>
                <a:gd name="T61" fmla="*/ 2147483646 h 70"/>
                <a:gd name="T62" fmla="*/ 2147483646 w 43"/>
                <a:gd name="T63" fmla="*/ 2147483646 h 70"/>
                <a:gd name="T64" fmla="*/ 2147483646 w 43"/>
                <a:gd name="T65" fmla="*/ 2147483646 h 70"/>
                <a:gd name="T66" fmla="*/ 2147483646 w 43"/>
                <a:gd name="T67" fmla="*/ 2147483646 h 70"/>
                <a:gd name="T68" fmla="*/ 2147483646 w 43"/>
                <a:gd name="T69" fmla="*/ 2147483646 h 70"/>
                <a:gd name="T70" fmla="*/ 2147483646 w 43"/>
                <a:gd name="T71" fmla="*/ 2147483646 h 70"/>
                <a:gd name="T72" fmla="*/ 2147483646 w 43"/>
                <a:gd name="T73" fmla="*/ 2147483646 h 70"/>
                <a:gd name="T74" fmla="*/ 2147483646 w 43"/>
                <a:gd name="T75" fmla="*/ 2147483646 h 70"/>
                <a:gd name="T76" fmla="*/ 2147483646 w 43"/>
                <a:gd name="T77" fmla="*/ 2147483646 h 70"/>
                <a:gd name="T78" fmla="*/ 2147483646 w 43"/>
                <a:gd name="T79" fmla="*/ 2147483646 h 70"/>
                <a:gd name="T80" fmla="*/ 2147483646 w 43"/>
                <a:gd name="T81" fmla="*/ 2147483646 h 70"/>
                <a:gd name="T82" fmla="*/ 2147483646 w 43"/>
                <a:gd name="T83" fmla="*/ 2147483646 h 70"/>
                <a:gd name="T84" fmla="*/ 2147483646 w 43"/>
                <a:gd name="T85" fmla="*/ 2147483646 h 70"/>
                <a:gd name="T86" fmla="*/ 2147483646 w 43"/>
                <a:gd name="T87" fmla="*/ 2147483646 h 70"/>
                <a:gd name="T88" fmla="*/ 2147483646 w 43"/>
                <a:gd name="T89" fmla="*/ 2147483646 h 70"/>
                <a:gd name="T90" fmla="*/ 2147483646 w 43"/>
                <a:gd name="T91" fmla="*/ 2147483646 h 70"/>
                <a:gd name="T92" fmla="*/ 2147483646 w 43"/>
                <a:gd name="T93" fmla="*/ 2147483646 h 70"/>
                <a:gd name="T94" fmla="*/ 2147483646 w 43"/>
                <a:gd name="T95" fmla="*/ 2147483646 h 70"/>
                <a:gd name="T96" fmla="*/ 2147483646 w 43"/>
                <a:gd name="T97" fmla="*/ 2147483646 h 70"/>
                <a:gd name="T98" fmla="*/ 2147483646 w 43"/>
                <a:gd name="T99" fmla="*/ 2147483646 h 70"/>
                <a:gd name="T100" fmla="*/ 2147483646 w 43"/>
                <a:gd name="T101" fmla="*/ 2147483646 h 70"/>
                <a:gd name="T102" fmla="*/ 2147483646 w 43"/>
                <a:gd name="T103" fmla="*/ 2147483646 h 70"/>
                <a:gd name="T104" fmla="*/ 2147483646 w 43"/>
                <a:gd name="T105" fmla="*/ 2147483646 h 70"/>
                <a:gd name="T106" fmla="*/ 2147483646 w 43"/>
                <a:gd name="T107" fmla="*/ 2147483646 h 70"/>
                <a:gd name="T108" fmla="*/ 2147483646 w 43"/>
                <a:gd name="T109" fmla="*/ 2147483646 h 70"/>
                <a:gd name="T110" fmla="*/ 2147483646 w 43"/>
                <a:gd name="T111" fmla="*/ 0 h 70"/>
                <a:gd name="T112" fmla="*/ 2147483646 w 43"/>
                <a:gd name="T113" fmla="*/ 0 h 70"/>
                <a:gd name="T114" fmla="*/ 2147483646 w 43"/>
                <a:gd name="T115" fmla="*/ 2147483646 h 70"/>
                <a:gd name="T116" fmla="*/ 2147483646 w 43"/>
                <a:gd name="T117" fmla="*/ 0 h 70"/>
                <a:gd name="T118" fmla="*/ 2147483646 w 43"/>
                <a:gd name="T119" fmla="*/ 2147483646 h 70"/>
                <a:gd name="T120" fmla="*/ 2147483646 w 43"/>
                <a:gd name="T121" fmla="*/ 2147483646 h 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43" h="70">
                  <a:moveTo>
                    <a:pt x="27" y="6"/>
                  </a:moveTo>
                  <a:cubicBezTo>
                    <a:pt x="23" y="13"/>
                    <a:pt x="23" y="13"/>
                    <a:pt x="23" y="13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14" y="70"/>
                    <a:pt x="15" y="70"/>
                  </a:cubicBezTo>
                  <a:cubicBezTo>
                    <a:pt x="15" y="70"/>
                    <a:pt x="18" y="67"/>
                    <a:pt x="18" y="67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3" y="41"/>
                    <a:pt x="33" y="41"/>
                  </a:cubicBezTo>
                  <a:cubicBezTo>
                    <a:pt x="32" y="41"/>
                    <a:pt x="28" y="39"/>
                    <a:pt x="28" y="39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5"/>
                    <a:pt x="27" y="5"/>
                    <a:pt x="27" y="5"/>
                  </a:cubicBezTo>
                  <a:lnTo>
                    <a:pt x="27" y="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8" name="Freeform 137">
              <a:extLst>
                <a:ext uri="{FF2B5EF4-FFF2-40B4-BE49-F238E27FC236}">
                  <a16:creationId xmlns:a16="http://schemas.microsoft.com/office/drawing/2014/main" id="{FDB4FB0C-66FC-3E49-91D7-B91952594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2147483646 w 144"/>
                <a:gd name="T39" fmla="*/ 2147483646 h 10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  <a:lnTo>
                    <a:pt x="114" y="79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09" name="Freeform 138">
              <a:extLst>
                <a:ext uri="{FF2B5EF4-FFF2-40B4-BE49-F238E27FC236}">
                  <a16:creationId xmlns:a16="http://schemas.microsoft.com/office/drawing/2014/main" id="{236111C0-34D8-E644-9B70-9B1C8A397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0" name="Freeform 139">
              <a:extLst>
                <a:ext uri="{FF2B5EF4-FFF2-40B4-BE49-F238E27FC236}">
                  <a16:creationId xmlns:a16="http://schemas.microsoft.com/office/drawing/2014/main" id="{A8E91A19-85AB-E74F-AFF7-BAE1813AF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w 18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1" name="Freeform 140">
              <a:extLst>
                <a:ext uri="{FF2B5EF4-FFF2-40B4-BE49-F238E27FC236}">
                  <a16:creationId xmlns:a16="http://schemas.microsoft.com/office/drawing/2014/main" id="{98F37B08-5C88-2D40-B6F2-A1826D940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2" name="Freeform 141">
              <a:extLst>
                <a:ext uri="{FF2B5EF4-FFF2-40B4-BE49-F238E27FC236}">
                  <a16:creationId xmlns:a16="http://schemas.microsoft.com/office/drawing/2014/main" id="{55046B46-C0AE-5747-96DD-31AEC565C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4384675"/>
              <a:ext cx="101600" cy="131763"/>
            </a:xfrm>
            <a:custGeom>
              <a:avLst/>
              <a:gdLst>
                <a:gd name="T0" fmla="*/ 2147483646 w 78"/>
                <a:gd name="T1" fmla="*/ 2147483646 h 102"/>
                <a:gd name="T2" fmla="*/ 2147483646 w 78"/>
                <a:gd name="T3" fmla="*/ 0 h 102"/>
                <a:gd name="T4" fmla="*/ 2147483646 w 78"/>
                <a:gd name="T5" fmla="*/ 0 h 102"/>
                <a:gd name="T6" fmla="*/ 2147483646 w 78"/>
                <a:gd name="T7" fmla="*/ 0 h 102"/>
                <a:gd name="T8" fmla="*/ 0 w 78"/>
                <a:gd name="T9" fmla="*/ 2147483646 h 102"/>
                <a:gd name="T10" fmla="*/ 2147483646 w 78"/>
                <a:gd name="T11" fmla="*/ 2147483646 h 102"/>
                <a:gd name="T12" fmla="*/ 0 w 78"/>
                <a:gd name="T13" fmla="*/ 2147483646 h 102"/>
                <a:gd name="T14" fmla="*/ 0 w 78"/>
                <a:gd name="T15" fmla="*/ 2147483646 h 102"/>
                <a:gd name="T16" fmla="*/ 2147483646 w 78"/>
                <a:gd name="T17" fmla="*/ 2147483646 h 102"/>
                <a:gd name="T18" fmla="*/ 2147483646 w 78"/>
                <a:gd name="T19" fmla="*/ 2147483646 h 102"/>
                <a:gd name="T20" fmla="*/ 2147483646 w 78"/>
                <a:gd name="T21" fmla="*/ 2147483646 h 102"/>
                <a:gd name="T22" fmla="*/ 2147483646 w 78"/>
                <a:gd name="T23" fmla="*/ 2147483646 h 102"/>
                <a:gd name="T24" fmla="*/ 2147483646 w 78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" h="102">
                  <a:moveTo>
                    <a:pt x="60" y="6"/>
                  </a:moveTo>
                  <a:lnTo>
                    <a:pt x="60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6" y="102"/>
                  </a:lnTo>
                  <a:lnTo>
                    <a:pt x="36" y="102"/>
                  </a:lnTo>
                  <a:lnTo>
                    <a:pt x="78" y="90"/>
                  </a:lnTo>
                  <a:lnTo>
                    <a:pt x="60" y="36"/>
                  </a:lnTo>
                  <a:lnTo>
                    <a:pt x="60" y="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3" name="Freeform 142">
              <a:extLst>
                <a:ext uri="{FF2B5EF4-FFF2-40B4-BE49-F238E27FC236}">
                  <a16:creationId xmlns:a16="http://schemas.microsoft.com/office/drawing/2014/main" id="{09545711-A0C2-F040-BAD0-156DCC9C5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763" y="4283075"/>
              <a:ext cx="296862" cy="266700"/>
            </a:xfrm>
            <a:custGeom>
              <a:avLst/>
              <a:gdLst>
                <a:gd name="T0" fmla="*/ 2147483646 w 228"/>
                <a:gd name="T1" fmla="*/ 2147483646 h 205"/>
                <a:gd name="T2" fmla="*/ 2147483646 w 228"/>
                <a:gd name="T3" fmla="*/ 2147483646 h 205"/>
                <a:gd name="T4" fmla="*/ 2147483646 w 228"/>
                <a:gd name="T5" fmla="*/ 2147483646 h 205"/>
                <a:gd name="T6" fmla="*/ 2147483646 w 228"/>
                <a:gd name="T7" fmla="*/ 2147483646 h 205"/>
                <a:gd name="T8" fmla="*/ 2147483646 w 228"/>
                <a:gd name="T9" fmla="*/ 2147483646 h 205"/>
                <a:gd name="T10" fmla="*/ 2147483646 w 228"/>
                <a:gd name="T11" fmla="*/ 2147483646 h 205"/>
                <a:gd name="T12" fmla="*/ 2147483646 w 228"/>
                <a:gd name="T13" fmla="*/ 2147483646 h 205"/>
                <a:gd name="T14" fmla="*/ 2147483646 w 228"/>
                <a:gd name="T15" fmla="*/ 2147483646 h 205"/>
                <a:gd name="T16" fmla="*/ 2147483646 w 228"/>
                <a:gd name="T17" fmla="*/ 2147483646 h 205"/>
                <a:gd name="T18" fmla="*/ 2147483646 w 228"/>
                <a:gd name="T19" fmla="*/ 0 h 205"/>
                <a:gd name="T20" fmla="*/ 2147483646 w 228"/>
                <a:gd name="T21" fmla="*/ 2147483646 h 205"/>
                <a:gd name="T22" fmla="*/ 2147483646 w 228"/>
                <a:gd name="T23" fmla="*/ 2147483646 h 205"/>
                <a:gd name="T24" fmla="*/ 2147483646 w 228"/>
                <a:gd name="T25" fmla="*/ 2147483646 h 205"/>
                <a:gd name="T26" fmla="*/ 2147483646 w 228"/>
                <a:gd name="T27" fmla="*/ 2147483646 h 205"/>
                <a:gd name="T28" fmla="*/ 2147483646 w 228"/>
                <a:gd name="T29" fmla="*/ 2147483646 h 205"/>
                <a:gd name="T30" fmla="*/ 2147483646 w 228"/>
                <a:gd name="T31" fmla="*/ 2147483646 h 205"/>
                <a:gd name="T32" fmla="*/ 2147483646 w 228"/>
                <a:gd name="T33" fmla="*/ 2147483646 h 205"/>
                <a:gd name="T34" fmla="*/ 2147483646 w 228"/>
                <a:gd name="T35" fmla="*/ 2147483646 h 205"/>
                <a:gd name="T36" fmla="*/ 2147483646 w 228"/>
                <a:gd name="T37" fmla="*/ 2147483646 h 205"/>
                <a:gd name="T38" fmla="*/ 0 w 228"/>
                <a:gd name="T39" fmla="*/ 2147483646 h 205"/>
                <a:gd name="T40" fmla="*/ 0 w 228"/>
                <a:gd name="T41" fmla="*/ 2147483646 h 205"/>
                <a:gd name="T42" fmla="*/ 2147483646 w 228"/>
                <a:gd name="T43" fmla="*/ 2147483646 h 205"/>
                <a:gd name="T44" fmla="*/ 2147483646 w 228"/>
                <a:gd name="T45" fmla="*/ 2147483646 h 205"/>
                <a:gd name="T46" fmla="*/ 2147483646 w 228"/>
                <a:gd name="T47" fmla="*/ 2147483646 h 205"/>
                <a:gd name="T48" fmla="*/ 2147483646 w 228"/>
                <a:gd name="T49" fmla="*/ 2147483646 h 205"/>
                <a:gd name="T50" fmla="*/ 2147483646 w 228"/>
                <a:gd name="T51" fmla="*/ 2147483646 h 205"/>
                <a:gd name="T52" fmla="*/ 2147483646 w 228"/>
                <a:gd name="T53" fmla="*/ 2147483646 h 20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28" h="205">
                  <a:moveTo>
                    <a:pt x="120" y="151"/>
                  </a:moveTo>
                  <a:lnTo>
                    <a:pt x="150" y="163"/>
                  </a:lnTo>
                  <a:lnTo>
                    <a:pt x="180" y="121"/>
                  </a:lnTo>
                  <a:lnTo>
                    <a:pt x="198" y="73"/>
                  </a:lnTo>
                  <a:lnTo>
                    <a:pt x="204" y="55"/>
                  </a:lnTo>
                  <a:lnTo>
                    <a:pt x="222" y="49"/>
                  </a:lnTo>
                  <a:lnTo>
                    <a:pt x="228" y="31"/>
                  </a:lnTo>
                  <a:lnTo>
                    <a:pt x="210" y="25"/>
                  </a:lnTo>
                  <a:lnTo>
                    <a:pt x="198" y="7"/>
                  </a:lnTo>
                  <a:lnTo>
                    <a:pt x="204" y="0"/>
                  </a:lnTo>
                  <a:lnTo>
                    <a:pt x="174" y="25"/>
                  </a:lnTo>
                  <a:lnTo>
                    <a:pt x="144" y="31"/>
                  </a:lnTo>
                  <a:lnTo>
                    <a:pt x="108" y="31"/>
                  </a:lnTo>
                  <a:lnTo>
                    <a:pt x="84" y="43"/>
                  </a:lnTo>
                  <a:lnTo>
                    <a:pt x="48" y="31"/>
                  </a:lnTo>
                  <a:lnTo>
                    <a:pt x="24" y="31"/>
                  </a:lnTo>
                  <a:lnTo>
                    <a:pt x="12" y="49"/>
                  </a:lnTo>
                  <a:lnTo>
                    <a:pt x="12" y="67"/>
                  </a:lnTo>
                  <a:lnTo>
                    <a:pt x="12" y="91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24" y="163"/>
                  </a:lnTo>
                  <a:lnTo>
                    <a:pt x="48" y="193"/>
                  </a:lnTo>
                  <a:lnTo>
                    <a:pt x="72" y="199"/>
                  </a:lnTo>
                  <a:lnTo>
                    <a:pt x="96" y="205"/>
                  </a:lnTo>
                  <a:lnTo>
                    <a:pt x="102" y="175"/>
                  </a:lnTo>
                  <a:lnTo>
                    <a:pt x="120" y="151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4" name="Freeform 143">
              <a:extLst>
                <a:ext uri="{FF2B5EF4-FFF2-40B4-BE49-F238E27FC236}">
                  <a16:creationId xmlns:a16="http://schemas.microsoft.com/office/drawing/2014/main" id="{82A9FC80-BF54-6443-AE59-AEA0E91D9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5688" y="4384675"/>
              <a:ext cx="320675" cy="187325"/>
            </a:xfrm>
            <a:custGeom>
              <a:avLst/>
              <a:gdLst>
                <a:gd name="T0" fmla="*/ 2147483646 w 246"/>
                <a:gd name="T1" fmla="*/ 2147483646 h 144"/>
                <a:gd name="T2" fmla="*/ 2147483646 w 246"/>
                <a:gd name="T3" fmla="*/ 2147483646 h 144"/>
                <a:gd name="T4" fmla="*/ 2147483646 w 246"/>
                <a:gd name="T5" fmla="*/ 2147483646 h 144"/>
                <a:gd name="T6" fmla="*/ 2147483646 w 246"/>
                <a:gd name="T7" fmla="*/ 2147483646 h 144"/>
                <a:gd name="T8" fmla="*/ 0 w 246"/>
                <a:gd name="T9" fmla="*/ 2147483646 h 144"/>
                <a:gd name="T10" fmla="*/ 2147483646 w 246"/>
                <a:gd name="T11" fmla="*/ 2147483646 h 144"/>
                <a:gd name="T12" fmla="*/ 2147483646 w 246"/>
                <a:gd name="T13" fmla="*/ 2147483646 h 144"/>
                <a:gd name="T14" fmla="*/ 2147483646 w 246"/>
                <a:gd name="T15" fmla="*/ 2147483646 h 144"/>
                <a:gd name="T16" fmla="*/ 2147483646 w 246"/>
                <a:gd name="T17" fmla="*/ 2147483646 h 144"/>
                <a:gd name="T18" fmla="*/ 2147483646 w 246"/>
                <a:gd name="T19" fmla="*/ 2147483646 h 144"/>
                <a:gd name="T20" fmla="*/ 2147483646 w 246"/>
                <a:gd name="T21" fmla="*/ 2147483646 h 144"/>
                <a:gd name="T22" fmla="*/ 2147483646 w 246"/>
                <a:gd name="T23" fmla="*/ 2147483646 h 144"/>
                <a:gd name="T24" fmla="*/ 2147483646 w 246"/>
                <a:gd name="T25" fmla="*/ 2147483646 h 144"/>
                <a:gd name="T26" fmla="*/ 2147483646 w 246"/>
                <a:gd name="T27" fmla="*/ 2147483646 h 144"/>
                <a:gd name="T28" fmla="*/ 2147483646 w 246"/>
                <a:gd name="T29" fmla="*/ 2147483646 h 144"/>
                <a:gd name="T30" fmla="*/ 2147483646 w 246"/>
                <a:gd name="T31" fmla="*/ 2147483646 h 144"/>
                <a:gd name="T32" fmla="*/ 2147483646 w 246"/>
                <a:gd name="T33" fmla="*/ 2147483646 h 144"/>
                <a:gd name="T34" fmla="*/ 2147483646 w 246"/>
                <a:gd name="T35" fmla="*/ 2147483646 h 144"/>
                <a:gd name="T36" fmla="*/ 2147483646 w 246"/>
                <a:gd name="T37" fmla="*/ 2147483646 h 144"/>
                <a:gd name="T38" fmla="*/ 2147483646 w 246"/>
                <a:gd name="T39" fmla="*/ 0 h 144"/>
                <a:gd name="T40" fmla="*/ 2147483646 w 246"/>
                <a:gd name="T41" fmla="*/ 2147483646 h 144"/>
                <a:gd name="T42" fmla="*/ 2147483646 w 246"/>
                <a:gd name="T43" fmla="*/ 2147483646 h 1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6" h="144">
                  <a:moveTo>
                    <a:pt x="78" y="36"/>
                  </a:moveTo>
                  <a:lnTo>
                    <a:pt x="72" y="48"/>
                  </a:lnTo>
                  <a:lnTo>
                    <a:pt x="36" y="60"/>
                  </a:lnTo>
                  <a:lnTo>
                    <a:pt x="12" y="66"/>
                  </a:lnTo>
                  <a:lnTo>
                    <a:pt x="0" y="102"/>
                  </a:lnTo>
                  <a:lnTo>
                    <a:pt x="12" y="132"/>
                  </a:lnTo>
                  <a:lnTo>
                    <a:pt x="18" y="144"/>
                  </a:lnTo>
                  <a:lnTo>
                    <a:pt x="42" y="132"/>
                  </a:lnTo>
                  <a:lnTo>
                    <a:pt x="66" y="132"/>
                  </a:lnTo>
                  <a:lnTo>
                    <a:pt x="78" y="138"/>
                  </a:lnTo>
                  <a:lnTo>
                    <a:pt x="78" y="114"/>
                  </a:lnTo>
                  <a:lnTo>
                    <a:pt x="114" y="108"/>
                  </a:lnTo>
                  <a:lnTo>
                    <a:pt x="144" y="120"/>
                  </a:lnTo>
                  <a:lnTo>
                    <a:pt x="198" y="108"/>
                  </a:lnTo>
                  <a:lnTo>
                    <a:pt x="246" y="102"/>
                  </a:lnTo>
                  <a:lnTo>
                    <a:pt x="210" y="66"/>
                  </a:lnTo>
                  <a:lnTo>
                    <a:pt x="186" y="54"/>
                  </a:lnTo>
                  <a:lnTo>
                    <a:pt x="168" y="24"/>
                  </a:lnTo>
                  <a:lnTo>
                    <a:pt x="156" y="0"/>
                  </a:lnTo>
                  <a:lnTo>
                    <a:pt x="108" y="30"/>
                  </a:lnTo>
                  <a:lnTo>
                    <a:pt x="78" y="3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5" name="Freeform 144">
              <a:extLst>
                <a:ext uri="{FF2B5EF4-FFF2-40B4-BE49-F238E27FC236}">
                  <a16:creationId xmlns:a16="http://schemas.microsoft.com/office/drawing/2014/main" id="{AECDBE5A-C680-C941-9A2D-901A39D49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4557713"/>
              <a:ext cx="195263" cy="233362"/>
            </a:xfrm>
            <a:custGeom>
              <a:avLst/>
              <a:gdLst>
                <a:gd name="T0" fmla="*/ 2147483646 w 150"/>
                <a:gd name="T1" fmla="*/ 2147483646 h 180"/>
                <a:gd name="T2" fmla="*/ 2147483646 w 150"/>
                <a:gd name="T3" fmla="*/ 2147483646 h 180"/>
                <a:gd name="T4" fmla="*/ 2147483646 w 150"/>
                <a:gd name="T5" fmla="*/ 2147483646 h 180"/>
                <a:gd name="T6" fmla="*/ 2147483646 w 150"/>
                <a:gd name="T7" fmla="*/ 2147483646 h 180"/>
                <a:gd name="T8" fmla="*/ 2147483646 w 150"/>
                <a:gd name="T9" fmla="*/ 2147483646 h 180"/>
                <a:gd name="T10" fmla="*/ 2147483646 w 150"/>
                <a:gd name="T11" fmla="*/ 0 h 180"/>
                <a:gd name="T12" fmla="*/ 2147483646 w 150"/>
                <a:gd name="T13" fmla="*/ 0 h 180"/>
                <a:gd name="T14" fmla="*/ 2147483646 w 150"/>
                <a:gd name="T15" fmla="*/ 2147483646 h 180"/>
                <a:gd name="T16" fmla="*/ 2147483646 w 150"/>
                <a:gd name="T17" fmla="*/ 2147483646 h 180"/>
                <a:gd name="T18" fmla="*/ 2147483646 w 150"/>
                <a:gd name="T19" fmla="*/ 2147483646 h 180"/>
                <a:gd name="T20" fmla="*/ 2147483646 w 150"/>
                <a:gd name="T21" fmla="*/ 2147483646 h 180"/>
                <a:gd name="T22" fmla="*/ 2147483646 w 150"/>
                <a:gd name="T23" fmla="*/ 2147483646 h 180"/>
                <a:gd name="T24" fmla="*/ 2147483646 w 150"/>
                <a:gd name="T25" fmla="*/ 2147483646 h 180"/>
                <a:gd name="T26" fmla="*/ 2147483646 w 150"/>
                <a:gd name="T27" fmla="*/ 2147483646 h 180"/>
                <a:gd name="T28" fmla="*/ 2147483646 w 150"/>
                <a:gd name="T29" fmla="*/ 2147483646 h 180"/>
                <a:gd name="T30" fmla="*/ 2147483646 w 150"/>
                <a:gd name="T31" fmla="*/ 2147483646 h 180"/>
                <a:gd name="T32" fmla="*/ 2147483646 w 150"/>
                <a:gd name="T33" fmla="*/ 2147483646 h 180"/>
                <a:gd name="T34" fmla="*/ 0 w 150"/>
                <a:gd name="T35" fmla="*/ 2147483646 h 180"/>
                <a:gd name="T36" fmla="*/ 2147483646 w 150"/>
                <a:gd name="T37" fmla="*/ 2147483646 h 180"/>
                <a:gd name="T38" fmla="*/ 2147483646 w 150"/>
                <a:gd name="T39" fmla="*/ 2147483646 h 180"/>
                <a:gd name="T40" fmla="*/ 2147483646 w 150"/>
                <a:gd name="T41" fmla="*/ 2147483646 h 180"/>
                <a:gd name="T42" fmla="*/ 2147483646 w 15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0" h="180">
                  <a:moveTo>
                    <a:pt x="66" y="162"/>
                  </a:moveTo>
                  <a:lnTo>
                    <a:pt x="90" y="144"/>
                  </a:lnTo>
                  <a:lnTo>
                    <a:pt x="114" y="96"/>
                  </a:lnTo>
                  <a:lnTo>
                    <a:pt x="132" y="7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90" y="12"/>
                  </a:lnTo>
                  <a:lnTo>
                    <a:pt x="72" y="18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48" y="48"/>
                  </a:lnTo>
                  <a:lnTo>
                    <a:pt x="60" y="54"/>
                  </a:lnTo>
                  <a:lnTo>
                    <a:pt x="54" y="84"/>
                  </a:lnTo>
                  <a:lnTo>
                    <a:pt x="48" y="114"/>
                  </a:lnTo>
                  <a:lnTo>
                    <a:pt x="30" y="114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18" y="156"/>
                  </a:lnTo>
                  <a:lnTo>
                    <a:pt x="24" y="180"/>
                  </a:lnTo>
                  <a:lnTo>
                    <a:pt x="42" y="162"/>
                  </a:lnTo>
                  <a:lnTo>
                    <a:pt x="66" y="16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6" name="Freeform 145">
              <a:extLst>
                <a:ext uri="{FF2B5EF4-FFF2-40B4-BE49-F238E27FC236}">
                  <a16:creationId xmlns:a16="http://schemas.microsoft.com/office/drawing/2014/main" id="{D0141828-351B-454B-84EB-96DD075E4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2338" y="4605338"/>
              <a:ext cx="117475" cy="130175"/>
            </a:xfrm>
            <a:custGeom>
              <a:avLst/>
              <a:gdLst>
                <a:gd name="T0" fmla="*/ 2147483646 w 90"/>
                <a:gd name="T1" fmla="*/ 2147483646 h 102"/>
                <a:gd name="T2" fmla="*/ 2147483646 w 90"/>
                <a:gd name="T3" fmla="*/ 2147483646 h 102"/>
                <a:gd name="T4" fmla="*/ 2147483646 w 90"/>
                <a:gd name="T5" fmla="*/ 2147483646 h 102"/>
                <a:gd name="T6" fmla="*/ 2147483646 w 90"/>
                <a:gd name="T7" fmla="*/ 2147483646 h 102"/>
                <a:gd name="T8" fmla="*/ 2147483646 w 90"/>
                <a:gd name="T9" fmla="*/ 2147483646 h 102"/>
                <a:gd name="T10" fmla="*/ 2147483646 w 90"/>
                <a:gd name="T11" fmla="*/ 0 h 102"/>
                <a:gd name="T12" fmla="*/ 2147483646 w 90"/>
                <a:gd name="T13" fmla="*/ 0 h 102"/>
                <a:gd name="T14" fmla="*/ 0 w 90"/>
                <a:gd name="T15" fmla="*/ 0 h 102"/>
                <a:gd name="T16" fmla="*/ 0 w 90"/>
                <a:gd name="T17" fmla="*/ 2147483646 h 102"/>
                <a:gd name="T18" fmla="*/ 0 w 90"/>
                <a:gd name="T19" fmla="*/ 2147483646 h 102"/>
                <a:gd name="T20" fmla="*/ 2147483646 w 90"/>
                <a:gd name="T21" fmla="*/ 2147483646 h 102"/>
                <a:gd name="T22" fmla="*/ 2147483646 w 90"/>
                <a:gd name="T23" fmla="*/ 2147483646 h 102"/>
                <a:gd name="T24" fmla="*/ 2147483646 w 90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0" h="102">
                  <a:moveTo>
                    <a:pt x="60" y="78"/>
                  </a:moveTo>
                  <a:lnTo>
                    <a:pt x="78" y="78"/>
                  </a:lnTo>
                  <a:lnTo>
                    <a:pt x="84" y="48"/>
                  </a:lnTo>
                  <a:lnTo>
                    <a:pt x="90" y="18"/>
                  </a:lnTo>
                  <a:lnTo>
                    <a:pt x="78" y="12"/>
                  </a:lnTo>
                  <a:lnTo>
                    <a:pt x="78" y="0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54"/>
                  </a:lnTo>
                  <a:lnTo>
                    <a:pt x="30" y="102"/>
                  </a:lnTo>
                  <a:lnTo>
                    <a:pt x="42" y="90"/>
                  </a:lnTo>
                  <a:lnTo>
                    <a:pt x="60" y="7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7" name="Freeform 146">
              <a:extLst>
                <a:ext uri="{FF2B5EF4-FFF2-40B4-BE49-F238E27FC236}">
                  <a16:creationId xmlns:a16="http://schemas.microsoft.com/office/drawing/2014/main" id="{0F5913F6-7891-6B45-8D0B-546660F84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2147483646 w 144"/>
                <a:gd name="T43" fmla="*/ 2147483646 h 19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  <a:lnTo>
                    <a:pt x="144" y="17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8" name="Freeform 147">
              <a:extLst>
                <a:ext uri="{FF2B5EF4-FFF2-40B4-BE49-F238E27FC236}">
                  <a16:creationId xmlns:a16="http://schemas.microsoft.com/office/drawing/2014/main" id="{CB5556F2-7D86-D34F-95EB-A9AEE21AD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19" name="Freeform 148">
              <a:extLst>
                <a:ext uri="{FF2B5EF4-FFF2-40B4-BE49-F238E27FC236}">
                  <a16:creationId xmlns:a16="http://schemas.microsoft.com/office/drawing/2014/main" id="{3D5E0B07-FDA7-0243-9195-79720BD4B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337050"/>
              <a:ext cx="63500" cy="157163"/>
            </a:xfrm>
            <a:custGeom>
              <a:avLst/>
              <a:gdLst>
                <a:gd name="T0" fmla="*/ 2147483646 w 48"/>
                <a:gd name="T1" fmla="*/ 2147483646 h 120"/>
                <a:gd name="T2" fmla="*/ 2147483646 w 48"/>
                <a:gd name="T3" fmla="*/ 2147483646 h 120"/>
                <a:gd name="T4" fmla="*/ 2147483646 w 48"/>
                <a:gd name="T5" fmla="*/ 2147483646 h 120"/>
                <a:gd name="T6" fmla="*/ 2147483646 w 48"/>
                <a:gd name="T7" fmla="*/ 2147483646 h 120"/>
                <a:gd name="T8" fmla="*/ 2147483646 w 48"/>
                <a:gd name="T9" fmla="*/ 0 h 120"/>
                <a:gd name="T10" fmla="*/ 2147483646 w 48"/>
                <a:gd name="T11" fmla="*/ 2147483646 h 120"/>
                <a:gd name="T12" fmla="*/ 2147483646 w 48"/>
                <a:gd name="T13" fmla="*/ 2147483646 h 120"/>
                <a:gd name="T14" fmla="*/ 0 w 48"/>
                <a:gd name="T15" fmla="*/ 2147483646 h 120"/>
                <a:gd name="T16" fmla="*/ 0 w 48"/>
                <a:gd name="T17" fmla="*/ 2147483646 h 120"/>
                <a:gd name="T18" fmla="*/ 2147483646 w 48"/>
                <a:gd name="T19" fmla="*/ 2147483646 h 120"/>
                <a:gd name="T20" fmla="*/ 2147483646 w 48"/>
                <a:gd name="T21" fmla="*/ 2147483646 h 120"/>
                <a:gd name="T22" fmla="*/ 2147483646 w 48"/>
                <a:gd name="T23" fmla="*/ 2147483646 h 120"/>
                <a:gd name="T24" fmla="*/ 2147483646 w 48"/>
                <a:gd name="T25" fmla="*/ 2147483646 h 120"/>
                <a:gd name="T26" fmla="*/ 2147483646 w 48"/>
                <a:gd name="T27" fmla="*/ 2147483646 h 120"/>
                <a:gd name="T28" fmla="*/ 2147483646 w 48"/>
                <a:gd name="T29" fmla="*/ 2147483646 h 1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8" h="120">
                  <a:moveTo>
                    <a:pt x="48" y="48"/>
                  </a:moveTo>
                  <a:lnTo>
                    <a:pt x="48" y="24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48"/>
                  </a:lnTo>
                  <a:lnTo>
                    <a:pt x="6" y="90"/>
                  </a:lnTo>
                  <a:lnTo>
                    <a:pt x="24" y="120"/>
                  </a:lnTo>
                  <a:lnTo>
                    <a:pt x="36" y="120"/>
                  </a:lnTo>
                  <a:lnTo>
                    <a:pt x="36" y="90"/>
                  </a:lnTo>
                  <a:lnTo>
                    <a:pt x="48" y="4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0" name="Freeform 149">
              <a:extLst>
                <a:ext uri="{FF2B5EF4-FFF2-40B4-BE49-F238E27FC236}">
                  <a16:creationId xmlns:a16="http://schemas.microsoft.com/office/drawing/2014/main" id="{D0503F2D-5F87-5143-9885-C7B052B29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55562" cy="123825"/>
            </a:xfrm>
            <a:custGeom>
              <a:avLst/>
              <a:gdLst>
                <a:gd name="T0" fmla="*/ 2147483646 w 42"/>
                <a:gd name="T1" fmla="*/ 2147483646 h 96"/>
                <a:gd name="T2" fmla="*/ 2147483646 w 42"/>
                <a:gd name="T3" fmla="*/ 0 h 96"/>
                <a:gd name="T4" fmla="*/ 2147483646 w 42"/>
                <a:gd name="T5" fmla="*/ 2147483646 h 96"/>
                <a:gd name="T6" fmla="*/ 0 w 42"/>
                <a:gd name="T7" fmla="*/ 2147483646 h 96"/>
                <a:gd name="T8" fmla="*/ 0 w 42"/>
                <a:gd name="T9" fmla="*/ 2147483646 h 96"/>
                <a:gd name="T10" fmla="*/ 0 w 42"/>
                <a:gd name="T11" fmla="*/ 2147483646 h 96"/>
                <a:gd name="T12" fmla="*/ 2147483646 w 42"/>
                <a:gd name="T13" fmla="*/ 2147483646 h 96"/>
                <a:gd name="T14" fmla="*/ 2147483646 w 42"/>
                <a:gd name="T15" fmla="*/ 2147483646 h 96"/>
                <a:gd name="T16" fmla="*/ 2147483646 w 42"/>
                <a:gd name="T17" fmla="*/ 2147483646 h 96"/>
                <a:gd name="T18" fmla="*/ 2147483646 w 42"/>
                <a:gd name="T19" fmla="*/ 2147483646 h 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96">
                  <a:moveTo>
                    <a:pt x="18" y="18"/>
                  </a:moveTo>
                  <a:lnTo>
                    <a:pt x="18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42"/>
                  </a:lnTo>
                  <a:lnTo>
                    <a:pt x="18" y="96"/>
                  </a:lnTo>
                  <a:lnTo>
                    <a:pt x="42" y="90"/>
                  </a:lnTo>
                  <a:lnTo>
                    <a:pt x="24" y="60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1" name="Freeform 150">
              <a:extLst>
                <a:ext uri="{FF2B5EF4-FFF2-40B4-BE49-F238E27FC236}">
                  <a16:creationId xmlns:a16="http://schemas.microsoft.com/office/drawing/2014/main" id="{174ED968-DAC9-044F-8CB5-020190298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5073650"/>
              <a:ext cx="320675" cy="325438"/>
            </a:xfrm>
            <a:custGeom>
              <a:avLst/>
              <a:gdLst>
                <a:gd name="T0" fmla="*/ 2147483646 w 246"/>
                <a:gd name="T1" fmla="*/ 2147483646 h 252"/>
                <a:gd name="T2" fmla="*/ 2147483646 w 246"/>
                <a:gd name="T3" fmla="*/ 2147483646 h 252"/>
                <a:gd name="T4" fmla="*/ 2147483646 w 246"/>
                <a:gd name="T5" fmla="*/ 2147483646 h 252"/>
                <a:gd name="T6" fmla="*/ 2147483646 w 246"/>
                <a:gd name="T7" fmla="*/ 2147483646 h 252"/>
                <a:gd name="T8" fmla="*/ 2147483646 w 246"/>
                <a:gd name="T9" fmla="*/ 2147483646 h 252"/>
                <a:gd name="T10" fmla="*/ 2147483646 w 246"/>
                <a:gd name="T11" fmla="*/ 2147483646 h 252"/>
                <a:gd name="T12" fmla="*/ 2147483646 w 246"/>
                <a:gd name="T13" fmla="*/ 2147483646 h 252"/>
                <a:gd name="T14" fmla="*/ 2147483646 w 246"/>
                <a:gd name="T15" fmla="*/ 2147483646 h 252"/>
                <a:gd name="T16" fmla="*/ 2147483646 w 246"/>
                <a:gd name="T17" fmla="*/ 2147483646 h 252"/>
                <a:gd name="T18" fmla="*/ 2147483646 w 246"/>
                <a:gd name="T19" fmla="*/ 2147483646 h 252"/>
                <a:gd name="T20" fmla="*/ 2147483646 w 246"/>
                <a:gd name="T21" fmla="*/ 2147483646 h 252"/>
                <a:gd name="T22" fmla="*/ 2147483646 w 246"/>
                <a:gd name="T23" fmla="*/ 2147483646 h 252"/>
                <a:gd name="T24" fmla="*/ 2147483646 w 246"/>
                <a:gd name="T25" fmla="*/ 2147483646 h 252"/>
                <a:gd name="T26" fmla="*/ 2147483646 w 246"/>
                <a:gd name="T27" fmla="*/ 2147483646 h 252"/>
                <a:gd name="T28" fmla="*/ 2147483646 w 246"/>
                <a:gd name="T29" fmla="*/ 2147483646 h 252"/>
                <a:gd name="T30" fmla="*/ 2147483646 w 246"/>
                <a:gd name="T31" fmla="*/ 2147483646 h 252"/>
                <a:gd name="T32" fmla="*/ 2147483646 w 246"/>
                <a:gd name="T33" fmla="*/ 2147483646 h 252"/>
                <a:gd name="T34" fmla="*/ 2147483646 w 246"/>
                <a:gd name="T35" fmla="*/ 2147483646 h 252"/>
                <a:gd name="T36" fmla="*/ 2147483646 w 246"/>
                <a:gd name="T37" fmla="*/ 2147483646 h 252"/>
                <a:gd name="T38" fmla="*/ 2147483646 w 246"/>
                <a:gd name="T39" fmla="*/ 0 h 252"/>
                <a:gd name="T40" fmla="*/ 2147483646 w 246"/>
                <a:gd name="T41" fmla="*/ 2147483646 h 252"/>
                <a:gd name="T42" fmla="*/ 0 w 246"/>
                <a:gd name="T43" fmla="*/ 2147483646 h 252"/>
                <a:gd name="T44" fmla="*/ 2147483646 w 246"/>
                <a:gd name="T45" fmla="*/ 2147483646 h 252"/>
                <a:gd name="T46" fmla="*/ 2147483646 w 246"/>
                <a:gd name="T47" fmla="*/ 2147483646 h 252"/>
                <a:gd name="T48" fmla="*/ 2147483646 w 246"/>
                <a:gd name="T49" fmla="*/ 2147483646 h 252"/>
                <a:gd name="T50" fmla="*/ 2147483646 w 246"/>
                <a:gd name="T51" fmla="*/ 2147483646 h 252"/>
                <a:gd name="T52" fmla="*/ 2147483646 w 246"/>
                <a:gd name="T53" fmla="*/ 2147483646 h 252"/>
                <a:gd name="T54" fmla="*/ 2147483646 w 246"/>
                <a:gd name="T55" fmla="*/ 2147483646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46" h="252">
                  <a:moveTo>
                    <a:pt x="126" y="252"/>
                  </a:moveTo>
                  <a:lnTo>
                    <a:pt x="144" y="246"/>
                  </a:lnTo>
                  <a:lnTo>
                    <a:pt x="156" y="162"/>
                  </a:lnTo>
                  <a:lnTo>
                    <a:pt x="156" y="108"/>
                  </a:lnTo>
                  <a:lnTo>
                    <a:pt x="168" y="102"/>
                  </a:lnTo>
                  <a:lnTo>
                    <a:pt x="174" y="36"/>
                  </a:lnTo>
                  <a:lnTo>
                    <a:pt x="222" y="24"/>
                  </a:lnTo>
                  <a:lnTo>
                    <a:pt x="240" y="18"/>
                  </a:lnTo>
                  <a:lnTo>
                    <a:pt x="246" y="18"/>
                  </a:lnTo>
                  <a:lnTo>
                    <a:pt x="234" y="12"/>
                  </a:lnTo>
                  <a:lnTo>
                    <a:pt x="210" y="12"/>
                  </a:lnTo>
                  <a:lnTo>
                    <a:pt x="216" y="18"/>
                  </a:lnTo>
                  <a:lnTo>
                    <a:pt x="210" y="12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14" y="12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42"/>
                  </a:lnTo>
                  <a:lnTo>
                    <a:pt x="42" y="126"/>
                  </a:lnTo>
                  <a:lnTo>
                    <a:pt x="48" y="144"/>
                  </a:lnTo>
                  <a:lnTo>
                    <a:pt x="60" y="222"/>
                  </a:lnTo>
                  <a:lnTo>
                    <a:pt x="90" y="252"/>
                  </a:lnTo>
                  <a:lnTo>
                    <a:pt x="96" y="240"/>
                  </a:lnTo>
                  <a:lnTo>
                    <a:pt x="126" y="25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2" name="Freeform 151">
              <a:extLst>
                <a:ext uri="{FF2B5EF4-FFF2-40B4-BE49-F238E27FC236}">
                  <a16:creationId xmlns:a16="http://schemas.microsoft.com/office/drawing/2014/main" id="{6DD0C970-4E59-5445-8018-3C104E9DF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181475"/>
              <a:ext cx="79375" cy="93663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2147483646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10" y="8"/>
                    <a:pt x="10" y="8"/>
                  </a:cubicBezTo>
                  <a:cubicBezTo>
                    <a:pt x="10" y="7"/>
                    <a:pt x="10" y="0"/>
                    <a:pt x="10" y="0"/>
                  </a:cubicBez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3" name="Freeform 152">
              <a:extLst>
                <a:ext uri="{FF2B5EF4-FFF2-40B4-BE49-F238E27FC236}">
                  <a16:creationId xmlns:a16="http://schemas.microsoft.com/office/drawing/2014/main" id="{2B01C892-F982-FB4A-9E93-87D10B1F0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3" y="2108200"/>
              <a:ext cx="676275" cy="922338"/>
            </a:xfrm>
            <a:custGeom>
              <a:avLst/>
              <a:gdLst>
                <a:gd name="T0" fmla="*/ 2147483646 w 516"/>
                <a:gd name="T1" fmla="*/ 2147483646 h 709"/>
                <a:gd name="T2" fmla="*/ 2147483646 w 516"/>
                <a:gd name="T3" fmla="*/ 2147483646 h 709"/>
                <a:gd name="T4" fmla="*/ 2147483646 w 516"/>
                <a:gd name="T5" fmla="*/ 2147483646 h 709"/>
                <a:gd name="T6" fmla="*/ 2147483646 w 516"/>
                <a:gd name="T7" fmla="*/ 2147483646 h 709"/>
                <a:gd name="T8" fmla="*/ 2147483646 w 516"/>
                <a:gd name="T9" fmla="*/ 2147483646 h 709"/>
                <a:gd name="T10" fmla="*/ 2147483646 w 516"/>
                <a:gd name="T11" fmla="*/ 2147483646 h 709"/>
                <a:gd name="T12" fmla="*/ 2147483646 w 516"/>
                <a:gd name="T13" fmla="*/ 2147483646 h 709"/>
                <a:gd name="T14" fmla="*/ 2147483646 w 516"/>
                <a:gd name="T15" fmla="*/ 0 h 709"/>
                <a:gd name="T16" fmla="*/ 2147483646 w 516"/>
                <a:gd name="T17" fmla="*/ 2147483646 h 709"/>
                <a:gd name="T18" fmla="*/ 2147483646 w 516"/>
                <a:gd name="T19" fmla="*/ 2147483646 h 709"/>
                <a:gd name="T20" fmla="*/ 2147483646 w 516"/>
                <a:gd name="T21" fmla="*/ 2147483646 h 709"/>
                <a:gd name="T22" fmla="*/ 2147483646 w 516"/>
                <a:gd name="T23" fmla="*/ 2147483646 h 709"/>
                <a:gd name="T24" fmla="*/ 2147483646 w 516"/>
                <a:gd name="T25" fmla="*/ 2147483646 h 709"/>
                <a:gd name="T26" fmla="*/ 2147483646 w 516"/>
                <a:gd name="T27" fmla="*/ 2147483646 h 709"/>
                <a:gd name="T28" fmla="*/ 2147483646 w 516"/>
                <a:gd name="T29" fmla="*/ 2147483646 h 709"/>
                <a:gd name="T30" fmla="*/ 2147483646 w 516"/>
                <a:gd name="T31" fmla="*/ 2147483646 h 709"/>
                <a:gd name="T32" fmla="*/ 2147483646 w 516"/>
                <a:gd name="T33" fmla="*/ 2147483646 h 709"/>
                <a:gd name="T34" fmla="*/ 2147483646 w 516"/>
                <a:gd name="T35" fmla="*/ 2147483646 h 709"/>
                <a:gd name="T36" fmla="*/ 2147483646 w 516"/>
                <a:gd name="T37" fmla="*/ 2147483646 h 709"/>
                <a:gd name="T38" fmla="*/ 0 w 516"/>
                <a:gd name="T39" fmla="*/ 2147483646 h 709"/>
                <a:gd name="T40" fmla="*/ 2147483646 w 516"/>
                <a:gd name="T41" fmla="*/ 2147483646 h 709"/>
                <a:gd name="T42" fmla="*/ 2147483646 w 516"/>
                <a:gd name="T43" fmla="*/ 2147483646 h 709"/>
                <a:gd name="T44" fmla="*/ 2147483646 w 516"/>
                <a:gd name="T45" fmla="*/ 2147483646 h 709"/>
                <a:gd name="T46" fmla="*/ 2147483646 w 516"/>
                <a:gd name="T47" fmla="*/ 2147483646 h 709"/>
                <a:gd name="T48" fmla="*/ 2147483646 w 516"/>
                <a:gd name="T49" fmla="*/ 2147483646 h 709"/>
                <a:gd name="T50" fmla="*/ 2147483646 w 516"/>
                <a:gd name="T51" fmla="*/ 2147483646 h 709"/>
                <a:gd name="T52" fmla="*/ 2147483646 w 516"/>
                <a:gd name="T53" fmla="*/ 2147483646 h 709"/>
                <a:gd name="T54" fmla="*/ 2147483646 w 516"/>
                <a:gd name="T55" fmla="*/ 2147483646 h 709"/>
                <a:gd name="T56" fmla="*/ 2147483646 w 516"/>
                <a:gd name="T57" fmla="*/ 2147483646 h 709"/>
                <a:gd name="T58" fmla="*/ 2147483646 w 516"/>
                <a:gd name="T59" fmla="*/ 2147483646 h 709"/>
                <a:gd name="T60" fmla="*/ 2147483646 w 516"/>
                <a:gd name="T61" fmla="*/ 2147483646 h 709"/>
                <a:gd name="T62" fmla="*/ 2147483646 w 516"/>
                <a:gd name="T63" fmla="*/ 2147483646 h 709"/>
                <a:gd name="T64" fmla="*/ 2147483646 w 516"/>
                <a:gd name="T65" fmla="*/ 2147483646 h 709"/>
                <a:gd name="T66" fmla="*/ 2147483646 w 516"/>
                <a:gd name="T67" fmla="*/ 2147483646 h 709"/>
                <a:gd name="T68" fmla="*/ 2147483646 w 516"/>
                <a:gd name="T69" fmla="*/ 2147483646 h 709"/>
                <a:gd name="T70" fmla="*/ 2147483646 w 516"/>
                <a:gd name="T71" fmla="*/ 2147483646 h 709"/>
                <a:gd name="T72" fmla="*/ 2147483646 w 516"/>
                <a:gd name="T73" fmla="*/ 2147483646 h 709"/>
                <a:gd name="T74" fmla="*/ 2147483646 w 516"/>
                <a:gd name="T75" fmla="*/ 2147483646 h 709"/>
                <a:gd name="T76" fmla="*/ 2147483646 w 516"/>
                <a:gd name="T77" fmla="*/ 2147483646 h 709"/>
                <a:gd name="T78" fmla="*/ 2147483646 w 516"/>
                <a:gd name="T79" fmla="*/ 2147483646 h 709"/>
                <a:gd name="T80" fmla="*/ 2147483646 w 516"/>
                <a:gd name="T81" fmla="*/ 2147483646 h 709"/>
                <a:gd name="T82" fmla="*/ 2147483646 w 516"/>
                <a:gd name="T83" fmla="*/ 2147483646 h 709"/>
                <a:gd name="T84" fmla="*/ 2147483646 w 516"/>
                <a:gd name="T85" fmla="*/ 2147483646 h 709"/>
                <a:gd name="T86" fmla="*/ 2147483646 w 516"/>
                <a:gd name="T87" fmla="*/ 2147483646 h 709"/>
                <a:gd name="T88" fmla="*/ 2147483646 w 516"/>
                <a:gd name="T89" fmla="*/ 2147483646 h 709"/>
                <a:gd name="T90" fmla="*/ 2147483646 w 516"/>
                <a:gd name="T91" fmla="*/ 2147483646 h 709"/>
                <a:gd name="T92" fmla="*/ 2147483646 w 516"/>
                <a:gd name="T93" fmla="*/ 2147483646 h 709"/>
                <a:gd name="T94" fmla="*/ 2147483646 w 516"/>
                <a:gd name="T95" fmla="*/ 2147483646 h 70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16" h="709">
                  <a:moveTo>
                    <a:pt x="504" y="96"/>
                  </a:moveTo>
                  <a:lnTo>
                    <a:pt x="486" y="78"/>
                  </a:lnTo>
                  <a:lnTo>
                    <a:pt x="432" y="84"/>
                  </a:lnTo>
                  <a:lnTo>
                    <a:pt x="354" y="48"/>
                  </a:lnTo>
                  <a:lnTo>
                    <a:pt x="318" y="54"/>
                  </a:lnTo>
                  <a:lnTo>
                    <a:pt x="288" y="36"/>
                  </a:lnTo>
                  <a:lnTo>
                    <a:pt x="282" y="18"/>
                  </a:lnTo>
                  <a:lnTo>
                    <a:pt x="228" y="0"/>
                  </a:lnTo>
                  <a:lnTo>
                    <a:pt x="198" y="24"/>
                  </a:lnTo>
                  <a:lnTo>
                    <a:pt x="150" y="42"/>
                  </a:lnTo>
                  <a:lnTo>
                    <a:pt x="114" y="66"/>
                  </a:lnTo>
                  <a:lnTo>
                    <a:pt x="90" y="126"/>
                  </a:lnTo>
                  <a:lnTo>
                    <a:pt x="42" y="138"/>
                  </a:lnTo>
                  <a:lnTo>
                    <a:pt x="42" y="174"/>
                  </a:lnTo>
                  <a:lnTo>
                    <a:pt x="78" y="222"/>
                  </a:lnTo>
                  <a:lnTo>
                    <a:pt x="114" y="240"/>
                  </a:lnTo>
                  <a:lnTo>
                    <a:pt x="114" y="264"/>
                  </a:lnTo>
                  <a:lnTo>
                    <a:pt x="90" y="276"/>
                  </a:lnTo>
                  <a:lnTo>
                    <a:pt x="60" y="264"/>
                  </a:lnTo>
                  <a:lnTo>
                    <a:pt x="0" y="306"/>
                  </a:lnTo>
                  <a:lnTo>
                    <a:pt x="18" y="324"/>
                  </a:lnTo>
                  <a:lnTo>
                    <a:pt x="42" y="348"/>
                  </a:lnTo>
                  <a:lnTo>
                    <a:pt x="96" y="348"/>
                  </a:lnTo>
                  <a:lnTo>
                    <a:pt x="138" y="354"/>
                  </a:lnTo>
                  <a:lnTo>
                    <a:pt x="120" y="396"/>
                  </a:lnTo>
                  <a:lnTo>
                    <a:pt x="72" y="414"/>
                  </a:lnTo>
                  <a:lnTo>
                    <a:pt x="36" y="438"/>
                  </a:lnTo>
                  <a:lnTo>
                    <a:pt x="30" y="468"/>
                  </a:lnTo>
                  <a:lnTo>
                    <a:pt x="72" y="498"/>
                  </a:lnTo>
                  <a:lnTo>
                    <a:pt x="78" y="529"/>
                  </a:lnTo>
                  <a:lnTo>
                    <a:pt x="108" y="541"/>
                  </a:lnTo>
                  <a:lnTo>
                    <a:pt x="114" y="583"/>
                  </a:lnTo>
                  <a:lnTo>
                    <a:pt x="156" y="577"/>
                  </a:lnTo>
                  <a:lnTo>
                    <a:pt x="210" y="577"/>
                  </a:lnTo>
                  <a:lnTo>
                    <a:pt x="180" y="631"/>
                  </a:lnTo>
                  <a:lnTo>
                    <a:pt x="90" y="709"/>
                  </a:lnTo>
                  <a:lnTo>
                    <a:pt x="192" y="655"/>
                  </a:lnTo>
                  <a:lnTo>
                    <a:pt x="270" y="571"/>
                  </a:lnTo>
                  <a:lnTo>
                    <a:pt x="264" y="553"/>
                  </a:lnTo>
                  <a:lnTo>
                    <a:pt x="312" y="492"/>
                  </a:lnTo>
                  <a:lnTo>
                    <a:pt x="324" y="517"/>
                  </a:lnTo>
                  <a:lnTo>
                    <a:pt x="330" y="547"/>
                  </a:lnTo>
                  <a:lnTo>
                    <a:pt x="366" y="517"/>
                  </a:lnTo>
                  <a:lnTo>
                    <a:pt x="408" y="492"/>
                  </a:lnTo>
                  <a:lnTo>
                    <a:pt x="426" y="505"/>
                  </a:lnTo>
                  <a:lnTo>
                    <a:pt x="516" y="523"/>
                  </a:lnTo>
                  <a:lnTo>
                    <a:pt x="516" y="96"/>
                  </a:lnTo>
                  <a:lnTo>
                    <a:pt x="504" y="9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4" name="Freeform 153">
              <a:extLst>
                <a:ext uri="{FF2B5EF4-FFF2-40B4-BE49-F238E27FC236}">
                  <a16:creationId xmlns:a16="http://schemas.microsoft.com/office/drawing/2014/main" id="{E4ABA145-3A2B-E343-9249-66008A4A6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938" y="2070100"/>
              <a:ext cx="2119312" cy="1452563"/>
            </a:xfrm>
            <a:custGeom>
              <a:avLst/>
              <a:gdLst>
                <a:gd name="T0" fmla="*/ 2147483646 w 1622"/>
                <a:gd name="T1" fmla="*/ 2147483646 h 1117"/>
                <a:gd name="T2" fmla="*/ 2147483646 w 1622"/>
                <a:gd name="T3" fmla="*/ 2147483646 h 1117"/>
                <a:gd name="T4" fmla="*/ 2147483646 w 1622"/>
                <a:gd name="T5" fmla="*/ 2147483646 h 1117"/>
                <a:gd name="T6" fmla="*/ 2147483646 w 1622"/>
                <a:gd name="T7" fmla="*/ 2147483646 h 1117"/>
                <a:gd name="T8" fmla="*/ 2147483646 w 1622"/>
                <a:gd name="T9" fmla="*/ 2147483646 h 1117"/>
                <a:gd name="T10" fmla="*/ 2147483646 w 1622"/>
                <a:gd name="T11" fmla="*/ 2147483646 h 1117"/>
                <a:gd name="T12" fmla="*/ 2147483646 w 1622"/>
                <a:gd name="T13" fmla="*/ 2147483646 h 1117"/>
                <a:gd name="T14" fmla="*/ 2147483646 w 1622"/>
                <a:gd name="T15" fmla="*/ 2147483646 h 1117"/>
                <a:gd name="T16" fmla="*/ 2147483646 w 1622"/>
                <a:gd name="T17" fmla="*/ 2147483646 h 1117"/>
                <a:gd name="T18" fmla="*/ 2147483646 w 1622"/>
                <a:gd name="T19" fmla="*/ 2147483646 h 1117"/>
                <a:gd name="T20" fmla="*/ 2147483646 w 1622"/>
                <a:gd name="T21" fmla="*/ 2147483646 h 1117"/>
                <a:gd name="T22" fmla="*/ 2147483646 w 1622"/>
                <a:gd name="T23" fmla="*/ 2147483646 h 1117"/>
                <a:gd name="T24" fmla="*/ 2147483646 w 1622"/>
                <a:gd name="T25" fmla="*/ 2147483646 h 1117"/>
                <a:gd name="T26" fmla="*/ 2147483646 w 1622"/>
                <a:gd name="T27" fmla="*/ 2147483646 h 1117"/>
                <a:gd name="T28" fmla="*/ 2147483646 w 1622"/>
                <a:gd name="T29" fmla="*/ 2147483646 h 1117"/>
                <a:gd name="T30" fmla="*/ 2147483646 w 1622"/>
                <a:gd name="T31" fmla="*/ 2147483646 h 1117"/>
                <a:gd name="T32" fmla="*/ 2147483646 w 1622"/>
                <a:gd name="T33" fmla="*/ 2147483646 h 1117"/>
                <a:gd name="T34" fmla="*/ 2147483646 w 1622"/>
                <a:gd name="T35" fmla="*/ 2147483646 h 1117"/>
                <a:gd name="T36" fmla="*/ 2147483646 w 1622"/>
                <a:gd name="T37" fmla="*/ 2147483646 h 1117"/>
                <a:gd name="T38" fmla="*/ 2147483646 w 1622"/>
                <a:gd name="T39" fmla="*/ 2147483646 h 1117"/>
                <a:gd name="T40" fmla="*/ 2147483646 w 1622"/>
                <a:gd name="T41" fmla="*/ 2147483646 h 1117"/>
                <a:gd name="T42" fmla="*/ 2147483646 w 1622"/>
                <a:gd name="T43" fmla="*/ 2147483646 h 1117"/>
                <a:gd name="T44" fmla="*/ 2147483646 w 1622"/>
                <a:gd name="T45" fmla="*/ 2147483646 h 1117"/>
                <a:gd name="T46" fmla="*/ 2147483646 w 1622"/>
                <a:gd name="T47" fmla="*/ 2147483646 h 1117"/>
                <a:gd name="T48" fmla="*/ 2147483646 w 1622"/>
                <a:gd name="T49" fmla="*/ 2147483646 h 1117"/>
                <a:gd name="T50" fmla="*/ 2147483646 w 1622"/>
                <a:gd name="T51" fmla="*/ 2147483646 h 1117"/>
                <a:gd name="T52" fmla="*/ 2147483646 w 1622"/>
                <a:gd name="T53" fmla="*/ 2147483646 h 1117"/>
                <a:gd name="T54" fmla="*/ 2147483646 w 1622"/>
                <a:gd name="T55" fmla="*/ 2147483646 h 1117"/>
                <a:gd name="T56" fmla="*/ 2147483646 w 1622"/>
                <a:gd name="T57" fmla="*/ 2147483646 h 1117"/>
                <a:gd name="T58" fmla="*/ 2147483646 w 1622"/>
                <a:gd name="T59" fmla="*/ 2147483646 h 1117"/>
                <a:gd name="T60" fmla="*/ 2147483646 w 1622"/>
                <a:gd name="T61" fmla="*/ 2147483646 h 1117"/>
                <a:gd name="T62" fmla="*/ 2147483646 w 1622"/>
                <a:gd name="T63" fmla="*/ 2147483646 h 1117"/>
                <a:gd name="T64" fmla="*/ 2147483646 w 1622"/>
                <a:gd name="T65" fmla="*/ 2147483646 h 1117"/>
                <a:gd name="T66" fmla="*/ 2147483646 w 1622"/>
                <a:gd name="T67" fmla="*/ 2147483646 h 1117"/>
                <a:gd name="T68" fmla="*/ 2147483646 w 1622"/>
                <a:gd name="T69" fmla="*/ 2147483646 h 1117"/>
                <a:gd name="T70" fmla="*/ 2147483646 w 1622"/>
                <a:gd name="T71" fmla="*/ 2147483646 h 1117"/>
                <a:gd name="T72" fmla="*/ 2147483646 w 1622"/>
                <a:gd name="T73" fmla="*/ 2147483646 h 1117"/>
                <a:gd name="T74" fmla="*/ 2147483646 w 1622"/>
                <a:gd name="T75" fmla="*/ 2147483646 h 1117"/>
                <a:gd name="T76" fmla="*/ 2147483646 w 1622"/>
                <a:gd name="T77" fmla="*/ 2147483646 h 1117"/>
                <a:gd name="T78" fmla="*/ 2147483646 w 1622"/>
                <a:gd name="T79" fmla="*/ 2147483646 h 1117"/>
                <a:gd name="T80" fmla="*/ 2147483646 w 1622"/>
                <a:gd name="T81" fmla="*/ 0 h 1117"/>
                <a:gd name="T82" fmla="*/ 2147483646 w 1622"/>
                <a:gd name="T83" fmla="*/ 2147483646 h 1117"/>
                <a:gd name="T84" fmla="*/ 2147483646 w 1622"/>
                <a:gd name="T85" fmla="*/ 2147483646 h 1117"/>
                <a:gd name="T86" fmla="*/ 2147483646 w 1622"/>
                <a:gd name="T87" fmla="*/ 2147483646 h 1117"/>
                <a:gd name="T88" fmla="*/ 2147483646 w 1622"/>
                <a:gd name="T89" fmla="*/ 2147483646 h 1117"/>
                <a:gd name="T90" fmla="*/ 2147483646 w 1622"/>
                <a:gd name="T91" fmla="*/ 2147483646 h 1117"/>
                <a:gd name="T92" fmla="*/ 2147483646 w 1622"/>
                <a:gd name="T93" fmla="*/ 2147483646 h 1117"/>
                <a:gd name="T94" fmla="*/ 2147483646 w 1622"/>
                <a:gd name="T95" fmla="*/ 2147483646 h 1117"/>
                <a:gd name="T96" fmla="*/ 2147483646 w 1622"/>
                <a:gd name="T97" fmla="*/ 2147483646 h 1117"/>
                <a:gd name="T98" fmla="*/ 2147483646 w 1622"/>
                <a:gd name="T99" fmla="*/ 2147483646 h 1117"/>
                <a:gd name="T100" fmla="*/ 2147483646 w 1622"/>
                <a:gd name="T101" fmla="*/ 2147483646 h 1117"/>
                <a:gd name="T102" fmla="*/ 2147483646 w 1622"/>
                <a:gd name="T103" fmla="*/ 2147483646 h 1117"/>
                <a:gd name="T104" fmla="*/ 2147483646 w 1622"/>
                <a:gd name="T105" fmla="*/ 2147483646 h 1117"/>
                <a:gd name="T106" fmla="*/ 2147483646 w 1622"/>
                <a:gd name="T107" fmla="*/ 2147483646 h 1117"/>
                <a:gd name="T108" fmla="*/ 2147483646 w 1622"/>
                <a:gd name="T109" fmla="*/ 2147483646 h 1117"/>
                <a:gd name="T110" fmla="*/ 0 w 1622"/>
                <a:gd name="T111" fmla="*/ 2147483646 h 1117"/>
                <a:gd name="T112" fmla="*/ 2147483646 w 1622"/>
                <a:gd name="T113" fmla="*/ 2147483646 h 1117"/>
                <a:gd name="T114" fmla="*/ 2147483646 w 1622"/>
                <a:gd name="T115" fmla="*/ 2147483646 h 1117"/>
                <a:gd name="T116" fmla="*/ 2147483646 w 1622"/>
                <a:gd name="T117" fmla="*/ 2147483646 h 1117"/>
                <a:gd name="T118" fmla="*/ 2147483646 w 1622"/>
                <a:gd name="T119" fmla="*/ 2147483646 h 1117"/>
                <a:gd name="T120" fmla="*/ 2147483646 w 1622"/>
                <a:gd name="T121" fmla="*/ 2147483646 h 1117"/>
                <a:gd name="T122" fmla="*/ 2147483646 w 1622"/>
                <a:gd name="T123" fmla="*/ 2147483646 h 111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622" h="1117">
                  <a:moveTo>
                    <a:pt x="931" y="943"/>
                  </a:moveTo>
                  <a:lnTo>
                    <a:pt x="973" y="955"/>
                  </a:lnTo>
                  <a:lnTo>
                    <a:pt x="1075" y="1003"/>
                  </a:lnTo>
                  <a:lnTo>
                    <a:pt x="1111" y="1081"/>
                  </a:lnTo>
                  <a:lnTo>
                    <a:pt x="1111" y="1117"/>
                  </a:lnTo>
                  <a:lnTo>
                    <a:pt x="1190" y="1093"/>
                  </a:lnTo>
                  <a:lnTo>
                    <a:pt x="1232" y="1057"/>
                  </a:lnTo>
                  <a:lnTo>
                    <a:pt x="1262" y="1051"/>
                  </a:lnTo>
                  <a:lnTo>
                    <a:pt x="1322" y="1039"/>
                  </a:lnTo>
                  <a:lnTo>
                    <a:pt x="1370" y="979"/>
                  </a:lnTo>
                  <a:lnTo>
                    <a:pt x="1394" y="985"/>
                  </a:lnTo>
                  <a:lnTo>
                    <a:pt x="1406" y="1045"/>
                  </a:lnTo>
                  <a:lnTo>
                    <a:pt x="1430" y="1027"/>
                  </a:lnTo>
                  <a:lnTo>
                    <a:pt x="1448" y="1033"/>
                  </a:lnTo>
                  <a:lnTo>
                    <a:pt x="1436" y="1051"/>
                  </a:lnTo>
                  <a:lnTo>
                    <a:pt x="1448" y="1075"/>
                  </a:lnTo>
                  <a:lnTo>
                    <a:pt x="1502" y="1033"/>
                  </a:lnTo>
                  <a:lnTo>
                    <a:pt x="1520" y="1009"/>
                  </a:lnTo>
                  <a:lnTo>
                    <a:pt x="1466" y="1003"/>
                  </a:lnTo>
                  <a:lnTo>
                    <a:pt x="1442" y="967"/>
                  </a:lnTo>
                  <a:lnTo>
                    <a:pt x="1460" y="949"/>
                  </a:lnTo>
                  <a:lnTo>
                    <a:pt x="1466" y="925"/>
                  </a:lnTo>
                  <a:lnTo>
                    <a:pt x="1382" y="943"/>
                  </a:lnTo>
                  <a:lnTo>
                    <a:pt x="1340" y="979"/>
                  </a:lnTo>
                  <a:lnTo>
                    <a:pt x="1358" y="937"/>
                  </a:lnTo>
                  <a:lnTo>
                    <a:pt x="1400" y="913"/>
                  </a:lnTo>
                  <a:lnTo>
                    <a:pt x="1424" y="889"/>
                  </a:lnTo>
                  <a:lnTo>
                    <a:pt x="1496" y="895"/>
                  </a:lnTo>
                  <a:lnTo>
                    <a:pt x="1550" y="889"/>
                  </a:lnTo>
                  <a:lnTo>
                    <a:pt x="1592" y="859"/>
                  </a:lnTo>
                  <a:lnTo>
                    <a:pt x="1622" y="835"/>
                  </a:lnTo>
                  <a:lnTo>
                    <a:pt x="1598" y="775"/>
                  </a:lnTo>
                  <a:lnTo>
                    <a:pt x="1592" y="745"/>
                  </a:lnTo>
                  <a:lnTo>
                    <a:pt x="1514" y="703"/>
                  </a:lnTo>
                  <a:lnTo>
                    <a:pt x="1514" y="679"/>
                  </a:lnTo>
                  <a:lnTo>
                    <a:pt x="1448" y="553"/>
                  </a:lnTo>
                  <a:lnTo>
                    <a:pt x="1430" y="607"/>
                  </a:lnTo>
                  <a:lnTo>
                    <a:pt x="1388" y="619"/>
                  </a:lnTo>
                  <a:lnTo>
                    <a:pt x="1376" y="607"/>
                  </a:lnTo>
                  <a:lnTo>
                    <a:pt x="1358" y="607"/>
                  </a:lnTo>
                  <a:lnTo>
                    <a:pt x="1358" y="522"/>
                  </a:lnTo>
                  <a:lnTo>
                    <a:pt x="1322" y="516"/>
                  </a:lnTo>
                  <a:lnTo>
                    <a:pt x="1292" y="474"/>
                  </a:lnTo>
                  <a:lnTo>
                    <a:pt x="1262" y="480"/>
                  </a:lnTo>
                  <a:lnTo>
                    <a:pt x="1226" y="468"/>
                  </a:lnTo>
                  <a:lnTo>
                    <a:pt x="1202" y="474"/>
                  </a:lnTo>
                  <a:lnTo>
                    <a:pt x="1202" y="504"/>
                  </a:lnTo>
                  <a:lnTo>
                    <a:pt x="1202" y="535"/>
                  </a:lnTo>
                  <a:lnTo>
                    <a:pt x="1196" y="601"/>
                  </a:lnTo>
                  <a:lnTo>
                    <a:pt x="1190" y="625"/>
                  </a:lnTo>
                  <a:lnTo>
                    <a:pt x="1226" y="697"/>
                  </a:lnTo>
                  <a:lnTo>
                    <a:pt x="1166" y="751"/>
                  </a:lnTo>
                  <a:lnTo>
                    <a:pt x="1178" y="841"/>
                  </a:lnTo>
                  <a:lnTo>
                    <a:pt x="1154" y="859"/>
                  </a:lnTo>
                  <a:lnTo>
                    <a:pt x="1130" y="847"/>
                  </a:lnTo>
                  <a:lnTo>
                    <a:pt x="1117" y="739"/>
                  </a:lnTo>
                  <a:lnTo>
                    <a:pt x="1057" y="733"/>
                  </a:lnTo>
                  <a:lnTo>
                    <a:pt x="943" y="667"/>
                  </a:lnTo>
                  <a:lnTo>
                    <a:pt x="919" y="667"/>
                  </a:lnTo>
                  <a:lnTo>
                    <a:pt x="901" y="613"/>
                  </a:lnTo>
                  <a:lnTo>
                    <a:pt x="883" y="595"/>
                  </a:lnTo>
                  <a:lnTo>
                    <a:pt x="931" y="450"/>
                  </a:lnTo>
                  <a:lnTo>
                    <a:pt x="961" y="420"/>
                  </a:lnTo>
                  <a:lnTo>
                    <a:pt x="991" y="402"/>
                  </a:lnTo>
                  <a:lnTo>
                    <a:pt x="1009" y="402"/>
                  </a:lnTo>
                  <a:lnTo>
                    <a:pt x="1027" y="342"/>
                  </a:lnTo>
                  <a:lnTo>
                    <a:pt x="1039" y="294"/>
                  </a:lnTo>
                  <a:lnTo>
                    <a:pt x="1099" y="282"/>
                  </a:lnTo>
                  <a:lnTo>
                    <a:pt x="1130" y="258"/>
                  </a:lnTo>
                  <a:lnTo>
                    <a:pt x="1111" y="204"/>
                  </a:lnTo>
                  <a:lnTo>
                    <a:pt x="1124" y="168"/>
                  </a:lnTo>
                  <a:lnTo>
                    <a:pt x="1099" y="138"/>
                  </a:lnTo>
                  <a:lnTo>
                    <a:pt x="1063" y="132"/>
                  </a:lnTo>
                  <a:lnTo>
                    <a:pt x="1051" y="192"/>
                  </a:lnTo>
                  <a:lnTo>
                    <a:pt x="1015" y="246"/>
                  </a:lnTo>
                  <a:lnTo>
                    <a:pt x="1003" y="180"/>
                  </a:lnTo>
                  <a:lnTo>
                    <a:pt x="985" y="156"/>
                  </a:lnTo>
                  <a:lnTo>
                    <a:pt x="961" y="186"/>
                  </a:lnTo>
                  <a:lnTo>
                    <a:pt x="949" y="156"/>
                  </a:lnTo>
                  <a:lnTo>
                    <a:pt x="925" y="114"/>
                  </a:lnTo>
                  <a:lnTo>
                    <a:pt x="913" y="60"/>
                  </a:lnTo>
                  <a:lnTo>
                    <a:pt x="877" y="0"/>
                  </a:lnTo>
                  <a:lnTo>
                    <a:pt x="847" y="84"/>
                  </a:lnTo>
                  <a:lnTo>
                    <a:pt x="847" y="114"/>
                  </a:lnTo>
                  <a:lnTo>
                    <a:pt x="889" y="150"/>
                  </a:lnTo>
                  <a:lnTo>
                    <a:pt x="895" y="186"/>
                  </a:lnTo>
                  <a:lnTo>
                    <a:pt x="865" y="216"/>
                  </a:lnTo>
                  <a:lnTo>
                    <a:pt x="847" y="204"/>
                  </a:lnTo>
                  <a:lnTo>
                    <a:pt x="823" y="204"/>
                  </a:lnTo>
                  <a:lnTo>
                    <a:pt x="811" y="234"/>
                  </a:lnTo>
                  <a:lnTo>
                    <a:pt x="769" y="222"/>
                  </a:lnTo>
                  <a:lnTo>
                    <a:pt x="709" y="222"/>
                  </a:lnTo>
                  <a:lnTo>
                    <a:pt x="673" y="198"/>
                  </a:lnTo>
                  <a:lnTo>
                    <a:pt x="619" y="210"/>
                  </a:lnTo>
                  <a:lnTo>
                    <a:pt x="625" y="228"/>
                  </a:lnTo>
                  <a:lnTo>
                    <a:pt x="631" y="264"/>
                  </a:lnTo>
                  <a:lnTo>
                    <a:pt x="613" y="258"/>
                  </a:lnTo>
                  <a:lnTo>
                    <a:pt x="583" y="222"/>
                  </a:lnTo>
                  <a:lnTo>
                    <a:pt x="517" y="234"/>
                  </a:lnTo>
                  <a:lnTo>
                    <a:pt x="487" y="210"/>
                  </a:lnTo>
                  <a:lnTo>
                    <a:pt x="499" y="186"/>
                  </a:lnTo>
                  <a:lnTo>
                    <a:pt x="457" y="174"/>
                  </a:lnTo>
                  <a:lnTo>
                    <a:pt x="409" y="150"/>
                  </a:lnTo>
                  <a:lnTo>
                    <a:pt x="343" y="132"/>
                  </a:lnTo>
                  <a:lnTo>
                    <a:pt x="301" y="144"/>
                  </a:lnTo>
                  <a:lnTo>
                    <a:pt x="259" y="96"/>
                  </a:lnTo>
                  <a:lnTo>
                    <a:pt x="145" y="150"/>
                  </a:lnTo>
                  <a:lnTo>
                    <a:pt x="115" y="180"/>
                  </a:lnTo>
                  <a:lnTo>
                    <a:pt x="67" y="168"/>
                  </a:lnTo>
                  <a:lnTo>
                    <a:pt x="37" y="138"/>
                  </a:lnTo>
                  <a:lnTo>
                    <a:pt x="0" y="126"/>
                  </a:lnTo>
                  <a:lnTo>
                    <a:pt x="0" y="553"/>
                  </a:lnTo>
                  <a:lnTo>
                    <a:pt x="61" y="583"/>
                  </a:lnTo>
                  <a:lnTo>
                    <a:pt x="109" y="559"/>
                  </a:lnTo>
                  <a:lnTo>
                    <a:pt x="175" y="679"/>
                  </a:lnTo>
                  <a:lnTo>
                    <a:pt x="217" y="709"/>
                  </a:lnTo>
                  <a:lnTo>
                    <a:pt x="211" y="757"/>
                  </a:lnTo>
                  <a:lnTo>
                    <a:pt x="229" y="793"/>
                  </a:lnTo>
                  <a:lnTo>
                    <a:pt x="277" y="859"/>
                  </a:lnTo>
                  <a:lnTo>
                    <a:pt x="343" y="901"/>
                  </a:lnTo>
                  <a:lnTo>
                    <a:pt x="349" y="931"/>
                  </a:lnTo>
                  <a:lnTo>
                    <a:pt x="871" y="931"/>
                  </a:lnTo>
                  <a:lnTo>
                    <a:pt x="931" y="943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5" name="Freeform 154">
              <a:extLst>
                <a:ext uri="{FF2B5EF4-FFF2-40B4-BE49-F238E27FC236}">
                  <a16:creationId xmlns:a16="http://schemas.microsoft.com/office/drawing/2014/main" id="{8986C151-9072-E044-A9FE-E884763D7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6988" y="3279775"/>
              <a:ext cx="1435100" cy="741363"/>
            </a:xfrm>
            <a:custGeom>
              <a:avLst/>
              <a:gdLst>
                <a:gd name="T0" fmla="*/ 2147483646 w 1099"/>
                <a:gd name="T1" fmla="*/ 2147483646 h 571"/>
                <a:gd name="T2" fmla="*/ 2147483646 w 1099"/>
                <a:gd name="T3" fmla="*/ 2147483646 h 571"/>
                <a:gd name="T4" fmla="*/ 2147483646 w 1099"/>
                <a:gd name="T5" fmla="*/ 2147483646 h 571"/>
                <a:gd name="T6" fmla="*/ 2147483646 w 1099"/>
                <a:gd name="T7" fmla="*/ 2147483646 h 571"/>
                <a:gd name="T8" fmla="*/ 2147483646 w 1099"/>
                <a:gd name="T9" fmla="*/ 2147483646 h 571"/>
                <a:gd name="T10" fmla="*/ 2147483646 w 1099"/>
                <a:gd name="T11" fmla="*/ 2147483646 h 571"/>
                <a:gd name="T12" fmla="*/ 2147483646 w 1099"/>
                <a:gd name="T13" fmla="*/ 2147483646 h 571"/>
                <a:gd name="T14" fmla="*/ 2147483646 w 1099"/>
                <a:gd name="T15" fmla="*/ 2147483646 h 571"/>
                <a:gd name="T16" fmla="*/ 2147483646 w 1099"/>
                <a:gd name="T17" fmla="*/ 2147483646 h 571"/>
                <a:gd name="T18" fmla="*/ 2147483646 w 1099"/>
                <a:gd name="T19" fmla="*/ 2147483646 h 571"/>
                <a:gd name="T20" fmla="*/ 2147483646 w 1099"/>
                <a:gd name="T21" fmla="*/ 2147483646 h 571"/>
                <a:gd name="T22" fmla="*/ 2147483646 w 1099"/>
                <a:gd name="T23" fmla="*/ 2147483646 h 571"/>
                <a:gd name="T24" fmla="*/ 2147483646 w 1099"/>
                <a:gd name="T25" fmla="*/ 2147483646 h 571"/>
                <a:gd name="T26" fmla="*/ 2147483646 w 1099"/>
                <a:gd name="T27" fmla="*/ 2147483646 h 571"/>
                <a:gd name="T28" fmla="*/ 2147483646 w 1099"/>
                <a:gd name="T29" fmla="*/ 2147483646 h 571"/>
                <a:gd name="T30" fmla="*/ 2147483646 w 1099"/>
                <a:gd name="T31" fmla="*/ 2147483646 h 571"/>
                <a:gd name="T32" fmla="*/ 2147483646 w 1099"/>
                <a:gd name="T33" fmla="*/ 2147483646 h 571"/>
                <a:gd name="T34" fmla="*/ 2147483646 w 1099"/>
                <a:gd name="T35" fmla="*/ 2147483646 h 571"/>
                <a:gd name="T36" fmla="*/ 2147483646 w 1099"/>
                <a:gd name="T37" fmla="*/ 2147483646 h 571"/>
                <a:gd name="T38" fmla="*/ 2147483646 w 1099"/>
                <a:gd name="T39" fmla="*/ 2147483646 h 571"/>
                <a:gd name="T40" fmla="*/ 2147483646 w 1099"/>
                <a:gd name="T41" fmla="*/ 2147483646 h 571"/>
                <a:gd name="T42" fmla="*/ 2147483646 w 1099"/>
                <a:gd name="T43" fmla="*/ 2147483646 h 571"/>
                <a:gd name="T44" fmla="*/ 2147483646 w 1099"/>
                <a:gd name="T45" fmla="*/ 2147483646 h 571"/>
                <a:gd name="T46" fmla="*/ 2147483646 w 1099"/>
                <a:gd name="T47" fmla="*/ 2147483646 h 571"/>
                <a:gd name="T48" fmla="*/ 2147483646 w 1099"/>
                <a:gd name="T49" fmla="*/ 2147483646 h 571"/>
                <a:gd name="T50" fmla="*/ 2147483646 w 1099"/>
                <a:gd name="T51" fmla="*/ 0 h 571"/>
                <a:gd name="T52" fmla="*/ 2147483646 w 1099"/>
                <a:gd name="T53" fmla="*/ 2147483646 h 571"/>
                <a:gd name="T54" fmla="*/ 2147483646 w 1099"/>
                <a:gd name="T55" fmla="*/ 2147483646 h 571"/>
                <a:gd name="T56" fmla="*/ 2147483646 w 1099"/>
                <a:gd name="T57" fmla="*/ 2147483646 h 571"/>
                <a:gd name="T58" fmla="*/ 0 w 1099"/>
                <a:gd name="T59" fmla="*/ 2147483646 h 571"/>
                <a:gd name="T60" fmla="*/ 2147483646 w 1099"/>
                <a:gd name="T61" fmla="*/ 2147483646 h 571"/>
                <a:gd name="T62" fmla="*/ 2147483646 w 1099"/>
                <a:gd name="T63" fmla="*/ 2147483646 h 571"/>
                <a:gd name="T64" fmla="*/ 2147483646 w 1099"/>
                <a:gd name="T65" fmla="*/ 2147483646 h 571"/>
                <a:gd name="T66" fmla="*/ 2147483646 w 1099"/>
                <a:gd name="T67" fmla="*/ 2147483646 h 57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99" h="571">
                  <a:moveTo>
                    <a:pt x="252" y="439"/>
                  </a:moveTo>
                  <a:lnTo>
                    <a:pt x="300" y="439"/>
                  </a:lnTo>
                  <a:lnTo>
                    <a:pt x="318" y="427"/>
                  </a:lnTo>
                  <a:lnTo>
                    <a:pt x="348" y="433"/>
                  </a:lnTo>
                  <a:lnTo>
                    <a:pt x="396" y="487"/>
                  </a:lnTo>
                  <a:lnTo>
                    <a:pt x="432" y="475"/>
                  </a:lnTo>
                  <a:lnTo>
                    <a:pt x="456" y="493"/>
                  </a:lnTo>
                  <a:lnTo>
                    <a:pt x="474" y="523"/>
                  </a:lnTo>
                  <a:lnTo>
                    <a:pt x="498" y="547"/>
                  </a:lnTo>
                  <a:lnTo>
                    <a:pt x="528" y="553"/>
                  </a:lnTo>
                  <a:lnTo>
                    <a:pt x="528" y="511"/>
                  </a:lnTo>
                  <a:lnTo>
                    <a:pt x="552" y="487"/>
                  </a:lnTo>
                  <a:lnTo>
                    <a:pt x="570" y="469"/>
                  </a:lnTo>
                  <a:lnTo>
                    <a:pt x="630" y="475"/>
                  </a:lnTo>
                  <a:lnTo>
                    <a:pt x="666" y="475"/>
                  </a:lnTo>
                  <a:lnTo>
                    <a:pt x="714" y="463"/>
                  </a:lnTo>
                  <a:lnTo>
                    <a:pt x="744" y="463"/>
                  </a:lnTo>
                  <a:lnTo>
                    <a:pt x="774" y="457"/>
                  </a:lnTo>
                  <a:lnTo>
                    <a:pt x="780" y="487"/>
                  </a:lnTo>
                  <a:lnTo>
                    <a:pt x="792" y="529"/>
                  </a:lnTo>
                  <a:lnTo>
                    <a:pt x="829" y="565"/>
                  </a:lnTo>
                  <a:lnTo>
                    <a:pt x="847" y="571"/>
                  </a:lnTo>
                  <a:lnTo>
                    <a:pt x="841" y="511"/>
                  </a:lnTo>
                  <a:lnTo>
                    <a:pt x="817" y="445"/>
                  </a:lnTo>
                  <a:lnTo>
                    <a:pt x="847" y="409"/>
                  </a:lnTo>
                  <a:lnTo>
                    <a:pt x="877" y="397"/>
                  </a:lnTo>
                  <a:lnTo>
                    <a:pt x="931" y="343"/>
                  </a:lnTo>
                  <a:lnTo>
                    <a:pt x="925" y="307"/>
                  </a:lnTo>
                  <a:lnTo>
                    <a:pt x="919" y="271"/>
                  </a:lnTo>
                  <a:lnTo>
                    <a:pt x="937" y="283"/>
                  </a:lnTo>
                  <a:lnTo>
                    <a:pt x="943" y="277"/>
                  </a:lnTo>
                  <a:lnTo>
                    <a:pt x="937" y="253"/>
                  </a:lnTo>
                  <a:lnTo>
                    <a:pt x="949" y="253"/>
                  </a:lnTo>
                  <a:lnTo>
                    <a:pt x="967" y="247"/>
                  </a:lnTo>
                  <a:lnTo>
                    <a:pt x="979" y="217"/>
                  </a:lnTo>
                  <a:lnTo>
                    <a:pt x="1003" y="211"/>
                  </a:lnTo>
                  <a:lnTo>
                    <a:pt x="1039" y="193"/>
                  </a:lnTo>
                  <a:lnTo>
                    <a:pt x="1039" y="144"/>
                  </a:lnTo>
                  <a:lnTo>
                    <a:pt x="1099" y="114"/>
                  </a:lnTo>
                  <a:lnTo>
                    <a:pt x="1087" y="54"/>
                  </a:lnTo>
                  <a:lnTo>
                    <a:pt x="1063" y="48"/>
                  </a:lnTo>
                  <a:lnTo>
                    <a:pt x="1015" y="108"/>
                  </a:lnTo>
                  <a:lnTo>
                    <a:pt x="955" y="120"/>
                  </a:lnTo>
                  <a:lnTo>
                    <a:pt x="925" y="126"/>
                  </a:lnTo>
                  <a:lnTo>
                    <a:pt x="883" y="162"/>
                  </a:lnTo>
                  <a:lnTo>
                    <a:pt x="804" y="186"/>
                  </a:lnTo>
                  <a:lnTo>
                    <a:pt x="804" y="150"/>
                  </a:lnTo>
                  <a:lnTo>
                    <a:pt x="768" y="72"/>
                  </a:lnTo>
                  <a:lnTo>
                    <a:pt x="666" y="24"/>
                  </a:lnTo>
                  <a:lnTo>
                    <a:pt x="624" y="12"/>
                  </a:lnTo>
                  <a:lnTo>
                    <a:pt x="564" y="0"/>
                  </a:lnTo>
                  <a:lnTo>
                    <a:pt x="42" y="0"/>
                  </a:lnTo>
                  <a:lnTo>
                    <a:pt x="48" y="36"/>
                  </a:lnTo>
                  <a:lnTo>
                    <a:pt x="30" y="48"/>
                  </a:lnTo>
                  <a:lnTo>
                    <a:pt x="36" y="24"/>
                  </a:lnTo>
                  <a:lnTo>
                    <a:pt x="0" y="12"/>
                  </a:lnTo>
                  <a:lnTo>
                    <a:pt x="18" y="78"/>
                  </a:lnTo>
                  <a:lnTo>
                    <a:pt x="12" y="126"/>
                  </a:lnTo>
                  <a:lnTo>
                    <a:pt x="0" y="174"/>
                  </a:lnTo>
                  <a:lnTo>
                    <a:pt x="12" y="211"/>
                  </a:lnTo>
                  <a:lnTo>
                    <a:pt x="12" y="235"/>
                  </a:lnTo>
                  <a:lnTo>
                    <a:pt x="42" y="295"/>
                  </a:lnTo>
                  <a:lnTo>
                    <a:pt x="66" y="337"/>
                  </a:lnTo>
                  <a:lnTo>
                    <a:pt x="84" y="367"/>
                  </a:lnTo>
                  <a:lnTo>
                    <a:pt x="138" y="403"/>
                  </a:lnTo>
                  <a:lnTo>
                    <a:pt x="144" y="415"/>
                  </a:lnTo>
                  <a:lnTo>
                    <a:pt x="192" y="409"/>
                  </a:lnTo>
                  <a:lnTo>
                    <a:pt x="252" y="439"/>
                  </a:lnTo>
                  <a:close/>
                </a:path>
              </a:pathLst>
            </a:custGeom>
            <a:solidFill>
              <a:srgbClr val="F71735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6" name="Freeform 155">
              <a:extLst>
                <a:ext uri="{FF2B5EF4-FFF2-40B4-BE49-F238E27FC236}">
                  <a16:creationId xmlns:a16="http://schemas.microsoft.com/office/drawing/2014/main" id="{1D9EA1BD-C588-E840-8D50-2CC67C9FD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975" y="4286250"/>
              <a:ext cx="111125" cy="112713"/>
            </a:xfrm>
            <a:custGeom>
              <a:avLst/>
              <a:gdLst>
                <a:gd name="T0" fmla="*/ 2147483646 w 14"/>
                <a:gd name="T1" fmla="*/ 2147483646 h 14"/>
                <a:gd name="T2" fmla="*/ 2147483646 w 14"/>
                <a:gd name="T3" fmla="*/ 2147483646 h 14"/>
                <a:gd name="T4" fmla="*/ 2147483646 w 14"/>
                <a:gd name="T5" fmla="*/ 0 h 14"/>
                <a:gd name="T6" fmla="*/ 2147483646 w 14"/>
                <a:gd name="T7" fmla="*/ 2147483646 h 14"/>
                <a:gd name="T8" fmla="*/ 0 w 14"/>
                <a:gd name="T9" fmla="*/ 2147483646 h 14"/>
                <a:gd name="T10" fmla="*/ 2147483646 w 14"/>
                <a:gd name="T11" fmla="*/ 2147483646 h 14"/>
                <a:gd name="T12" fmla="*/ 2147483646 w 14"/>
                <a:gd name="T13" fmla="*/ 2147483646 h 14"/>
                <a:gd name="T14" fmla="*/ 2147483646 w 14"/>
                <a:gd name="T15" fmla="*/ 2147483646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" h="14">
                  <a:moveTo>
                    <a:pt x="14" y="14"/>
                  </a:moveTo>
                  <a:cubicBezTo>
                    <a:pt x="14" y="12"/>
                    <a:pt x="13" y="11"/>
                    <a:pt x="13" y="1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9" y="13"/>
                    <a:pt x="9" y="13"/>
                    <a:pt x="9" y="13"/>
                  </a:cubicBezTo>
                  <a:lnTo>
                    <a:pt x="14" y="1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7" name="Freeform 156">
              <a:extLst>
                <a:ext uri="{FF2B5EF4-FFF2-40B4-BE49-F238E27FC236}">
                  <a16:creationId xmlns:a16="http://schemas.microsoft.com/office/drawing/2014/main" id="{67EADD97-F4E1-9A47-8334-4714C45C0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2663" y="4389438"/>
              <a:ext cx="95250" cy="69850"/>
            </a:xfrm>
            <a:custGeom>
              <a:avLst/>
              <a:gdLst>
                <a:gd name="T0" fmla="*/ 2147483646 w 12"/>
                <a:gd name="T1" fmla="*/ 2147483646 h 9"/>
                <a:gd name="T2" fmla="*/ 2147483646 w 12"/>
                <a:gd name="T3" fmla="*/ 0 h 9"/>
                <a:gd name="T4" fmla="*/ 0 w 12"/>
                <a:gd name="T5" fmla="*/ 2147483646 h 9"/>
                <a:gd name="T6" fmla="*/ 2147483646 w 12"/>
                <a:gd name="T7" fmla="*/ 2147483646 h 9"/>
                <a:gd name="T8" fmla="*/ 2147483646 w 12"/>
                <a:gd name="T9" fmla="*/ 2147483646 h 9"/>
                <a:gd name="T10" fmla="*/ 2147483646 w 12"/>
                <a:gd name="T11" fmla="*/ 2147483646 h 9"/>
                <a:gd name="T12" fmla="*/ 2147483646 w 12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" h="9">
                  <a:moveTo>
                    <a:pt x="9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4"/>
                    <a:pt x="10" y="2"/>
                    <a:pt x="9" y="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8" name="Freeform 157">
              <a:extLst>
                <a:ext uri="{FF2B5EF4-FFF2-40B4-BE49-F238E27FC236}">
                  <a16:creationId xmlns:a16="http://schemas.microsoft.com/office/drawing/2014/main" id="{A21D4490-02AB-C241-A508-59B144CE3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975" y="4429125"/>
              <a:ext cx="141288" cy="60325"/>
            </a:xfrm>
            <a:custGeom>
              <a:avLst/>
              <a:gdLst>
                <a:gd name="T0" fmla="*/ 2147483646 w 18"/>
                <a:gd name="T1" fmla="*/ 2147483646 h 8"/>
                <a:gd name="T2" fmla="*/ 2147483646 w 18"/>
                <a:gd name="T3" fmla="*/ 2147483646 h 8"/>
                <a:gd name="T4" fmla="*/ 2147483646 w 18"/>
                <a:gd name="T5" fmla="*/ 2147483646 h 8"/>
                <a:gd name="T6" fmla="*/ 2147483646 w 18"/>
                <a:gd name="T7" fmla="*/ 0 h 8"/>
                <a:gd name="T8" fmla="*/ 0 w 18"/>
                <a:gd name="T9" fmla="*/ 2147483646 h 8"/>
                <a:gd name="T10" fmla="*/ 2147483646 w 18"/>
                <a:gd name="T11" fmla="*/ 2147483646 h 8"/>
                <a:gd name="T12" fmla="*/ 2147483646 w 18"/>
                <a:gd name="T13" fmla="*/ 2147483646 h 8"/>
                <a:gd name="T14" fmla="*/ 2147483646 w 18"/>
                <a:gd name="T15" fmla="*/ 2147483646 h 8"/>
                <a:gd name="T16" fmla="*/ 2147483646 w 18"/>
                <a:gd name="T17" fmla="*/ 2147483646 h 8"/>
                <a:gd name="T18" fmla="*/ 2147483646 w 18"/>
                <a:gd name="T19" fmla="*/ 2147483646 h 8"/>
                <a:gd name="T20" fmla="*/ 2147483646 w 18"/>
                <a:gd name="T21" fmla="*/ 2147483646 h 8"/>
                <a:gd name="T22" fmla="*/ 2147483646 w 18"/>
                <a:gd name="T23" fmla="*/ 2147483646 h 8"/>
                <a:gd name="T24" fmla="*/ 2147483646 w 18"/>
                <a:gd name="T25" fmla="*/ 2147483646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8">
                  <a:moveTo>
                    <a:pt x="14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3" y="2"/>
                    <a:pt x="2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3" y="7"/>
                    <a:pt x="4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8" y="4"/>
                    <a:pt x="18" y="4"/>
                    <a:pt x="18" y="4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29" name="Freeform 158">
              <a:extLst>
                <a:ext uri="{FF2B5EF4-FFF2-40B4-BE49-F238E27FC236}">
                  <a16:creationId xmlns:a16="http://schemas.microsoft.com/office/drawing/2014/main" id="{43C278D3-C426-9B47-83C5-F2D4BA146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638" y="4359275"/>
              <a:ext cx="290512" cy="319088"/>
            </a:xfrm>
            <a:custGeom>
              <a:avLst/>
              <a:gdLst>
                <a:gd name="T0" fmla="*/ 2147483646 w 37"/>
                <a:gd name="T1" fmla="*/ 2147483646 h 41"/>
                <a:gd name="T2" fmla="*/ 2147483646 w 37"/>
                <a:gd name="T3" fmla="*/ 2147483646 h 41"/>
                <a:gd name="T4" fmla="*/ 2147483646 w 37"/>
                <a:gd name="T5" fmla="*/ 2147483646 h 41"/>
                <a:gd name="T6" fmla="*/ 2147483646 w 37"/>
                <a:gd name="T7" fmla="*/ 2147483646 h 41"/>
                <a:gd name="T8" fmla="*/ 2147483646 w 37"/>
                <a:gd name="T9" fmla="*/ 2147483646 h 41"/>
                <a:gd name="T10" fmla="*/ 2147483646 w 37"/>
                <a:gd name="T11" fmla="*/ 2147483646 h 41"/>
                <a:gd name="T12" fmla="*/ 2147483646 w 37"/>
                <a:gd name="T13" fmla="*/ 2147483646 h 41"/>
                <a:gd name="T14" fmla="*/ 2147483646 w 37"/>
                <a:gd name="T15" fmla="*/ 2147483646 h 41"/>
                <a:gd name="T16" fmla="*/ 2147483646 w 37"/>
                <a:gd name="T17" fmla="*/ 2147483646 h 41"/>
                <a:gd name="T18" fmla="*/ 2147483646 w 37"/>
                <a:gd name="T19" fmla="*/ 2147483646 h 41"/>
                <a:gd name="T20" fmla="*/ 2147483646 w 37"/>
                <a:gd name="T21" fmla="*/ 0 h 41"/>
                <a:gd name="T22" fmla="*/ 2147483646 w 37"/>
                <a:gd name="T23" fmla="*/ 2147483646 h 41"/>
                <a:gd name="T24" fmla="*/ 2147483646 w 37"/>
                <a:gd name="T25" fmla="*/ 2147483646 h 41"/>
                <a:gd name="T26" fmla="*/ 2147483646 w 37"/>
                <a:gd name="T27" fmla="*/ 2147483646 h 41"/>
                <a:gd name="T28" fmla="*/ 2147483646 w 37"/>
                <a:gd name="T29" fmla="*/ 2147483646 h 41"/>
                <a:gd name="T30" fmla="*/ 2147483646 w 37"/>
                <a:gd name="T31" fmla="*/ 2147483646 h 41"/>
                <a:gd name="T32" fmla="*/ 2147483646 w 37"/>
                <a:gd name="T33" fmla="*/ 2147483646 h 41"/>
                <a:gd name="T34" fmla="*/ 2147483646 w 37"/>
                <a:gd name="T35" fmla="*/ 2147483646 h 41"/>
                <a:gd name="T36" fmla="*/ 2147483646 w 37"/>
                <a:gd name="T37" fmla="*/ 2147483646 h 41"/>
                <a:gd name="T38" fmla="*/ 2147483646 w 37"/>
                <a:gd name="T39" fmla="*/ 2147483646 h 41"/>
                <a:gd name="T40" fmla="*/ 2147483646 w 37"/>
                <a:gd name="T41" fmla="*/ 2147483646 h 41"/>
                <a:gd name="T42" fmla="*/ 2147483646 w 37"/>
                <a:gd name="T43" fmla="*/ 2147483646 h 41"/>
                <a:gd name="T44" fmla="*/ 0 w 37"/>
                <a:gd name="T45" fmla="*/ 2147483646 h 41"/>
                <a:gd name="T46" fmla="*/ 2147483646 w 37"/>
                <a:gd name="T47" fmla="*/ 2147483646 h 41"/>
                <a:gd name="T48" fmla="*/ 2147483646 w 37"/>
                <a:gd name="T49" fmla="*/ 2147483646 h 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41">
                  <a:moveTo>
                    <a:pt x="37" y="34"/>
                  </a:moveTo>
                  <a:cubicBezTo>
                    <a:pt x="37" y="34"/>
                    <a:pt x="37" y="34"/>
                    <a:pt x="37" y="34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12" y="41"/>
                    <a:pt x="12" y="41"/>
                    <a:pt x="12" y="41"/>
                  </a:cubicBez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0" name="Freeform 159">
              <a:extLst>
                <a:ext uri="{FF2B5EF4-FFF2-40B4-BE49-F238E27FC236}">
                  <a16:creationId xmlns:a16="http://schemas.microsoft.com/office/drawing/2014/main" id="{AA18D51D-00AF-E241-A8A1-1AB284C5E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3288" y="4264025"/>
              <a:ext cx="150812" cy="69850"/>
            </a:xfrm>
            <a:custGeom>
              <a:avLst/>
              <a:gdLst>
                <a:gd name="T0" fmla="*/ 2147483646 w 19"/>
                <a:gd name="T1" fmla="*/ 2147483646 h 9"/>
                <a:gd name="T2" fmla="*/ 2147483646 w 19"/>
                <a:gd name="T3" fmla="*/ 2147483646 h 9"/>
                <a:gd name="T4" fmla="*/ 2147483646 w 19"/>
                <a:gd name="T5" fmla="*/ 0 h 9"/>
                <a:gd name="T6" fmla="*/ 2147483646 w 19"/>
                <a:gd name="T7" fmla="*/ 2147483646 h 9"/>
                <a:gd name="T8" fmla="*/ 0 w 19"/>
                <a:gd name="T9" fmla="*/ 2147483646 h 9"/>
                <a:gd name="T10" fmla="*/ 0 w 19"/>
                <a:gd name="T11" fmla="*/ 2147483646 h 9"/>
                <a:gd name="T12" fmla="*/ 2147483646 w 19"/>
                <a:gd name="T13" fmla="*/ 2147483646 h 9"/>
                <a:gd name="T14" fmla="*/ 2147483646 w 19"/>
                <a:gd name="T15" fmla="*/ 2147483646 h 9"/>
                <a:gd name="T16" fmla="*/ 2147483646 w 19"/>
                <a:gd name="T17" fmla="*/ 2147483646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" h="9">
                  <a:moveTo>
                    <a:pt x="19" y="3"/>
                  </a:moveTo>
                  <a:cubicBezTo>
                    <a:pt x="19" y="3"/>
                    <a:pt x="10" y="1"/>
                    <a:pt x="8" y="1"/>
                  </a:cubicBezTo>
                  <a:cubicBezTo>
                    <a:pt x="7" y="1"/>
                    <a:pt x="6" y="0"/>
                    <a:pt x="5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2" y="6"/>
                    <a:pt x="12" y="6"/>
                    <a:pt x="12" y="6"/>
                  </a:cubicBezTo>
                  <a:lnTo>
                    <a:pt x="19" y="3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1" name="Freeform 160">
              <a:extLst>
                <a:ext uri="{FF2B5EF4-FFF2-40B4-BE49-F238E27FC236}">
                  <a16:creationId xmlns:a16="http://schemas.microsoft.com/office/drawing/2014/main" id="{438933FF-374C-CF43-8721-9CE52E453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913" y="4222750"/>
              <a:ext cx="119062" cy="98425"/>
            </a:xfrm>
            <a:custGeom>
              <a:avLst/>
              <a:gdLst>
                <a:gd name="T0" fmla="*/ 2147483646 w 15"/>
                <a:gd name="T1" fmla="*/ 2147483646 h 12"/>
                <a:gd name="T2" fmla="*/ 2147483646 w 15"/>
                <a:gd name="T3" fmla="*/ 2147483646 h 12"/>
                <a:gd name="T4" fmla="*/ 2147483646 w 15"/>
                <a:gd name="T5" fmla="*/ 0 h 12"/>
                <a:gd name="T6" fmla="*/ 2147483646 w 15"/>
                <a:gd name="T7" fmla="*/ 0 h 12"/>
                <a:gd name="T8" fmla="*/ 2147483646 w 15"/>
                <a:gd name="T9" fmla="*/ 2147483646 h 12"/>
                <a:gd name="T10" fmla="*/ 2147483646 w 15"/>
                <a:gd name="T11" fmla="*/ 2147483646 h 12"/>
                <a:gd name="T12" fmla="*/ 2147483646 w 15"/>
                <a:gd name="T13" fmla="*/ 2147483646 h 12"/>
                <a:gd name="T14" fmla="*/ 2147483646 w 15"/>
                <a:gd name="T15" fmla="*/ 2147483646 h 12"/>
                <a:gd name="T16" fmla="*/ 0 w 15"/>
                <a:gd name="T17" fmla="*/ 2147483646 h 12"/>
                <a:gd name="T18" fmla="*/ 2147483646 w 15"/>
                <a:gd name="T19" fmla="*/ 2147483646 h 12"/>
                <a:gd name="T20" fmla="*/ 2147483646 w 15"/>
                <a:gd name="T21" fmla="*/ 2147483646 h 12"/>
                <a:gd name="T22" fmla="*/ 2147483646 w 15"/>
                <a:gd name="T23" fmla="*/ 2147483646 h 12"/>
                <a:gd name="T24" fmla="*/ 2147483646 w 15"/>
                <a:gd name="T25" fmla="*/ 2147483646 h 12"/>
                <a:gd name="T26" fmla="*/ 2147483646 w 15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" h="12">
                  <a:moveTo>
                    <a:pt x="15" y="5"/>
                  </a:moveTo>
                  <a:cubicBezTo>
                    <a:pt x="13" y="5"/>
                    <a:pt x="11" y="4"/>
                    <a:pt x="11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8"/>
                    <a:pt x="11" y="8"/>
                    <a:pt x="11" y="8"/>
                  </a:cubicBezTo>
                  <a:lnTo>
                    <a:pt x="15" y="5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2" name="Freeform 161">
              <a:extLst>
                <a:ext uri="{FF2B5EF4-FFF2-40B4-BE49-F238E27FC236}">
                  <a16:creationId xmlns:a16="http://schemas.microsoft.com/office/drawing/2014/main" id="{5E97EE35-01DB-364C-9FED-AD21AC4B8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4313" y="3810000"/>
              <a:ext cx="754062" cy="493713"/>
            </a:xfrm>
            <a:custGeom>
              <a:avLst/>
              <a:gdLst>
                <a:gd name="T0" fmla="*/ 2147483646 w 576"/>
                <a:gd name="T1" fmla="*/ 2147483646 h 379"/>
                <a:gd name="T2" fmla="*/ 2147483646 w 576"/>
                <a:gd name="T3" fmla="*/ 2147483646 h 379"/>
                <a:gd name="T4" fmla="*/ 2147483646 w 576"/>
                <a:gd name="T5" fmla="*/ 2147483646 h 379"/>
                <a:gd name="T6" fmla="*/ 2147483646 w 576"/>
                <a:gd name="T7" fmla="*/ 2147483646 h 379"/>
                <a:gd name="T8" fmla="*/ 2147483646 w 576"/>
                <a:gd name="T9" fmla="*/ 2147483646 h 379"/>
                <a:gd name="T10" fmla="*/ 2147483646 w 576"/>
                <a:gd name="T11" fmla="*/ 2147483646 h 379"/>
                <a:gd name="T12" fmla="*/ 2147483646 w 576"/>
                <a:gd name="T13" fmla="*/ 2147483646 h 379"/>
                <a:gd name="T14" fmla="*/ 2147483646 w 576"/>
                <a:gd name="T15" fmla="*/ 2147483646 h 379"/>
                <a:gd name="T16" fmla="*/ 2147483646 w 576"/>
                <a:gd name="T17" fmla="*/ 2147483646 h 379"/>
                <a:gd name="T18" fmla="*/ 2147483646 w 576"/>
                <a:gd name="T19" fmla="*/ 2147483646 h 379"/>
                <a:gd name="T20" fmla="*/ 2147483646 w 576"/>
                <a:gd name="T21" fmla="*/ 2147483646 h 379"/>
                <a:gd name="T22" fmla="*/ 2147483646 w 576"/>
                <a:gd name="T23" fmla="*/ 2147483646 h 379"/>
                <a:gd name="T24" fmla="*/ 2147483646 w 576"/>
                <a:gd name="T25" fmla="*/ 2147483646 h 379"/>
                <a:gd name="T26" fmla="*/ 2147483646 w 576"/>
                <a:gd name="T27" fmla="*/ 2147483646 h 379"/>
                <a:gd name="T28" fmla="*/ 2147483646 w 576"/>
                <a:gd name="T29" fmla="*/ 2147483646 h 379"/>
                <a:gd name="T30" fmla="*/ 2147483646 w 576"/>
                <a:gd name="T31" fmla="*/ 2147483646 h 379"/>
                <a:gd name="T32" fmla="*/ 2147483646 w 576"/>
                <a:gd name="T33" fmla="*/ 2147483646 h 379"/>
                <a:gd name="T34" fmla="*/ 2147483646 w 576"/>
                <a:gd name="T35" fmla="*/ 2147483646 h 379"/>
                <a:gd name="T36" fmla="*/ 2147483646 w 576"/>
                <a:gd name="T37" fmla="*/ 2147483646 h 379"/>
                <a:gd name="T38" fmla="*/ 2147483646 w 576"/>
                <a:gd name="T39" fmla="*/ 2147483646 h 379"/>
                <a:gd name="T40" fmla="*/ 2147483646 w 576"/>
                <a:gd name="T41" fmla="*/ 2147483646 h 379"/>
                <a:gd name="T42" fmla="*/ 2147483646 w 576"/>
                <a:gd name="T43" fmla="*/ 2147483646 h 379"/>
                <a:gd name="T44" fmla="*/ 2147483646 w 576"/>
                <a:gd name="T45" fmla="*/ 2147483646 h 379"/>
                <a:gd name="T46" fmla="*/ 2147483646 w 576"/>
                <a:gd name="T47" fmla="*/ 2147483646 h 379"/>
                <a:gd name="T48" fmla="*/ 2147483646 w 576"/>
                <a:gd name="T49" fmla="*/ 0 h 379"/>
                <a:gd name="T50" fmla="*/ 0 w 576"/>
                <a:gd name="T51" fmla="*/ 2147483646 h 379"/>
                <a:gd name="T52" fmla="*/ 2147483646 w 576"/>
                <a:gd name="T53" fmla="*/ 2147483646 h 379"/>
                <a:gd name="T54" fmla="*/ 2147483646 w 576"/>
                <a:gd name="T55" fmla="*/ 2147483646 h 379"/>
                <a:gd name="T56" fmla="*/ 2147483646 w 576"/>
                <a:gd name="T57" fmla="*/ 2147483646 h 379"/>
                <a:gd name="T58" fmla="*/ 2147483646 w 576"/>
                <a:gd name="T59" fmla="*/ 2147483646 h 379"/>
                <a:gd name="T60" fmla="*/ 2147483646 w 576"/>
                <a:gd name="T61" fmla="*/ 2147483646 h 379"/>
                <a:gd name="T62" fmla="*/ 2147483646 w 576"/>
                <a:gd name="T63" fmla="*/ 2147483646 h 379"/>
                <a:gd name="T64" fmla="*/ 2147483646 w 576"/>
                <a:gd name="T65" fmla="*/ 2147483646 h 379"/>
                <a:gd name="T66" fmla="*/ 2147483646 w 576"/>
                <a:gd name="T67" fmla="*/ 2147483646 h 379"/>
                <a:gd name="T68" fmla="*/ 2147483646 w 576"/>
                <a:gd name="T69" fmla="*/ 2147483646 h 379"/>
                <a:gd name="T70" fmla="*/ 2147483646 w 576"/>
                <a:gd name="T71" fmla="*/ 2147483646 h 379"/>
                <a:gd name="T72" fmla="*/ 2147483646 w 576"/>
                <a:gd name="T73" fmla="*/ 2147483646 h 379"/>
                <a:gd name="T74" fmla="*/ 2147483646 w 576"/>
                <a:gd name="T75" fmla="*/ 2147483646 h 379"/>
                <a:gd name="T76" fmla="*/ 2147483646 w 576"/>
                <a:gd name="T77" fmla="*/ 2147483646 h 379"/>
                <a:gd name="T78" fmla="*/ 2147483646 w 576"/>
                <a:gd name="T79" fmla="*/ 2147483646 h 379"/>
                <a:gd name="T80" fmla="*/ 2147483646 w 576"/>
                <a:gd name="T81" fmla="*/ 2147483646 h 379"/>
                <a:gd name="T82" fmla="*/ 2147483646 w 576"/>
                <a:gd name="T83" fmla="*/ 2147483646 h 379"/>
                <a:gd name="T84" fmla="*/ 2147483646 w 576"/>
                <a:gd name="T85" fmla="*/ 2147483646 h 379"/>
                <a:gd name="T86" fmla="*/ 2147483646 w 576"/>
                <a:gd name="T87" fmla="*/ 2147483646 h 379"/>
                <a:gd name="T88" fmla="*/ 2147483646 w 576"/>
                <a:gd name="T89" fmla="*/ 2147483646 h 379"/>
                <a:gd name="T90" fmla="*/ 2147483646 w 576"/>
                <a:gd name="T91" fmla="*/ 2147483646 h 379"/>
                <a:gd name="T92" fmla="*/ 2147483646 w 576"/>
                <a:gd name="T93" fmla="*/ 2147483646 h 379"/>
                <a:gd name="T94" fmla="*/ 2147483646 w 576"/>
                <a:gd name="T95" fmla="*/ 2147483646 h 379"/>
                <a:gd name="T96" fmla="*/ 2147483646 w 576"/>
                <a:gd name="T97" fmla="*/ 2147483646 h 379"/>
                <a:gd name="T98" fmla="*/ 2147483646 w 576"/>
                <a:gd name="T99" fmla="*/ 2147483646 h 379"/>
                <a:gd name="T100" fmla="*/ 2147483646 w 576"/>
                <a:gd name="T101" fmla="*/ 2147483646 h 379"/>
                <a:gd name="T102" fmla="*/ 2147483646 w 576"/>
                <a:gd name="T103" fmla="*/ 2147483646 h 379"/>
                <a:gd name="T104" fmla="*/ 2147483646 w 576"/>
                <a:gd name="T105" fmla="*/ 2147483646 h 379"/>
                <a:gd name="T106" fmla="*/ 2147483646 w 576"/>
                <a:gd name="T107" fmla="*/ 2147483646 h 379"/>
                <a:gd name="T108" fmla="*/ 2147483646 w 576"/>
                <a:gd name="T109" fmla="*/ 2147483646 h 379"/>
                <a:gd name="T110" fmla="*/ 2147483646 w 576"/>
                <a:gd name="T111" fmla="*/ 2147483646 h 3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76" h="379">
                  <a:moveTo>
                    <a:pt x="486" y="348"/>
                  </a:moveTo>
                  <a:lnTo>
                    <a:pt x="504" y="348"/>
                  </a:lnTo>
                  <a:lnTo>
                    <a:pt x="492" y="324"/>
                  </a:lnTo>
                  <a:lnTo>
                    <a:pt x="504" y="318"/>
                  </a:lnTo>
                  <a:lnTo>
                    <a:pt x="534" y="318"/>
                  </a:lnTo>
                  <a:lnTo>
                    <a:pt x="528" y="312"/>
                  </a:lnTo>
                  <a:lnTo>
                    <a:pt x="546" y="300"/>
                  </a:lnTo>
                  <a:lnTo>
                    <a:pt x="564" y="288"/>
                  </a:lnTo>
                  <a:lnTo>
                    <a:pt x="576" y="240"/>
                  </a:lnTo>
                  <a:lnTo>
                    <a:pt x="504" y="252"/>
                  </a:lnTo>
                  <a:lnTo>
                    <a:pt x="474" y="294"/>
                  </a:lnTo>
                  <a:lnTo>
                    <a:pt x="426" y="300"/>
                  </a:lnTo>
                  <a:lnTo>
                    <a:pt x="378" y="240"/>
                  </a:lnTo>
                  <a:lnTo>
                    <a:pt x="372" y="162"/>
                  </a:lnTo>
                  <a:lnTo>
                    <a:pt x="384" y="144"/>
                  </a:lnTo>
                  <a:lnTo>
                    <a:pt x="354" y="138"/>
                  </a:lnTo>
                  <a:lnTo>
                    <a:pt x="330" y="114"/>
                  </a:lnTo>
                  <a:lnTo>
                    <a:pt x="312" y="84"/>
                  </a:lnTo>
                  <a:lnTo>
                    <a:pt x="288" y="66"/>
                  </a:lnTo>
                  <a:lnTo>
                    <a:pt x="252" y="78"/>
                  </a:lnTo>
                  <a:lnTo>
                    <a:pt x="204" y="24"/>
                  </a:lnTo>
                  <a:lnTo>
                    <a:pt x="174" y="18"/>
                  </a:lnTo>
                  <a:lnTo>
                    <a:pt x="156" y="30"/>
                  </a:lnTo>
                  <a:lnTo>
                    <a:pt x="108" y="30"/>
                  </a:lnTo>
                  <a:lnTo>
                    <a:pt x="48" y="0"/>
                  </a:lnTo>
                  <a:lnTo>
                    <a:pt x="0" y="6"/>
                  </a:lnTo>
                  <a:lnTo>
                    <a:pt x="36" y="72"/>
                  </a:lnTo>
                  <a:lnTo>
                    <a:pt x="60" y="108"/>
                  </a:lnTo>
                  <a:lnTo>
                    <a:pt x="54" y="120"/>
                  </a:lnTo>
                  <a:lnTo>
                    <a:pt x="96" y="150"/>
                  </a:lnTo>
                  <a:lnTo>
                    <a:pt x="102" y="180"/>
                  </a:lnTo>
                  <a:lnTo>
                    <a:pt x="120" y="192"/>
                  </a:lnTo>
                  <a:lnTo>
                    <a:pt x="144" y="216"/>
                  </a:lnTo>
                  <a:lnTo>
                    <a:pt x="150" y="198"/>
                  </a:lnTo>
                  <a:lnTo>
                    <a:pt x="126" y="180"/>
                  </a:lnTo>
                  <a:lnTo>
                    <a:pt x="102" y="126"/>
                  </a:lnTo>
                  <a:lnTo>
                    <a:pt x="60" y="66"/>
                  </a:lnTo>
                  <a:lnTo>
                    <a:pt x="48" y="30"/>
                  </a:lnTo>
                  <a:lnTo>
                    <a:pt x="78" y="42"/>
                  </a:lnTo>
                  <a:lnTo>
                    <a:pt x="108" y="102"/>
                  </a:lnTo>
                  <a:lnTo>
                    <a:pt x="120" y="120"/>
                  </a:lnTo>
                  <a:lnTo>
                    <a:pt x="150" y="138"/>
                  </a:lnTo>
                  <a:lnTo>
                    <a:pt x="150" y="156"/>
                  </a:lnTo>
                  <a:lnTo>
                    <a:pt x="174" y="168"/>
                  </a:lnTo>
                  <a:lnTo>
                    <a:pt x="186" y="186"/>
                  </a:lnTo>
                  <a:lnTo>
                    <a:pt x="216" y="216"/>
                  </a:lnTo>
                  <a:lnTo>
                    <a:pt x="222" y="258"/>
                  </a:lnTo>
                  <a:lnTo>
                    <a:pt x="222" y="276"/>
                  </a:lnTo>
                  <a:lnTo>
                    <a:pt x="300" y="324"/>
                  </a:lnTo>
                  <a:lnTo>
                    <a:pt x="336" y="342"/>
                  </a:lnTo>
                  <a:lnTo>
                    <a:pt x="402" y="360"/>
                  </a:lnTo>
                  <a:lnTo>
                    <a:pt x="420" y="354"/>
                  </a:lnTo>
                  <a:lnTo>
                    <a:pt x="438" y="354"/>
                  </a:lnTo>
                  <a:lnTo>
                    <a:pt x="468" y="379"/>
                  </a:lnTo>
                  <a:lnTo>
                    <a:pt x="474" y="366"/>
                  </a:lnTo>
                  <a:lnTo>
                    <a:pt x="486" y="34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3" name="Freeform 162">
              <a:extLst>
                <a:ext uri="{FF2B5EF4-FFF2-40B4-BE49-F238E27FC236}">
                  <a16:creationId xmlns:a16="http://schemas.microsoft.com/office/drawing/2014/main" id="{D15251B4-D70B-DA40-B19B-032960D39918}"/>
                </a:ext>
              </a:extLst>
            </p:cNvPr>
            <p:cNvSpPr>
              <a:spLocks/>
            </p:cNvSpPr>
            <p:nvPr/>
          </p:nvSpPr>
          <p:spPr bwMode="auto">
            <a:xfrm rot="20747712">
              <a:off x="2717800" y="1831975"/>
              <a:ext cx="812800" cy="896938"/>
            </a:xfrm>
            <a:custGeom>
              <a:avLst/>
              <a:gdLst>
                <a:gd name="T0" fmla="*/ 2147483646 w 1125"/>
                <a:gd name="T1" fmla="*/ 2147483646 h 2047"/>
                <a:gd name="T2" fmla="*/ 2147483646 w 1125"/>
                <a:gd name="T3" fmla="*/ 2147483646 h 2047"/>
                <a:gd name="T4" fmla="*/ 2147483646 w 1125"/>
                <a:gd name="T5" fmla="*/ 2147483646 h 2047"/>
                <a:gd name="T6" fmla="*/ 2147483646 w 1125"/>
                <a:gd name="T7" fmla="*/ 2147483646 h 2047"/>
                <a:gd name="T8" fmla="*/ 2147483646 w 1125"/>
                <a:gd name="T9" fmla="*/ 2147483646 h 2047"/>
                <a:gd name="T10" fmla="*/ 2147483646 w 1125"/>
                <a:gd name="T11" fmla="*/ 2147483646 h 2047"/>
                <a:gd name="T12" fmla="*/ 2147483646 w 1125"/>
                <a:gd name="T13" fmla="*/ 2147483646 h 2047"/>
                <a:gd name="T14" fmla="*/ 2147483646 w 1125"/>
                <a:gd name="T15" fmla="*/ 2147483646 h 2047"/>
                <a:gd name="T16" fmla="*/ 2147483646 w 1125"/>
                <a:gd name="T17" fmla="*/ 2147483646 h 2047"/>
                <a:gd name="T18" fmla="*/ 2147483646 w 1125"/>
                <a:gd name="T19" fmla="*/ 2147483646 h 2047"/>
                <a:gd name="T20" fmla="*/ 2147483646 w 1125"/>
                <a:gd name="T21" fmla="*/ 2147483646 h 2047"/>
                <a:gd name="T22" fmla="*/ 2147483646 w 1125"/>
                <a:gd name="T23" fmla="*/ 2147483646 h 2047"/>
                <a:gd name="T24" fmla="*/ 2147483646 w 1125"/>
                <a:gd name="T25" fmla="*/ 2147483646 h 2047"/>
                <a:gd name="T26" fmla="*/ 2147483646 w 1125"/>
                <a:gd name="T27" fmla="*/ 2147483646 h 2047"/>
                <a:gd name="T28" fmla="*/ 2147483646 w 1125"/>
                <a:gd name="T29" fmla="*/ 2147483646 h 2047"/>
                <a:gd name="T30" fmla="*/ 2147483646 w 1125"/>
                <a:gd name="T31" fmla="*/ 2147483646 h 2047"/>
                <a:gd name="T32" fmla="*/ 2147483646 w 1125"/>
                <a:gd name="T33" fmla="*/ 2147483646 h 2047"/>
                <a:gd name="T34" fmla="*/ 2147483646 w 1125"/>
                <a:gd name="T35" fmla="*/ 2147483646 h 2047"/>
                <a:gd name="T36" fmla="*/ 2147483646 w 1125"/>
                <a:gd name="T37" fmla="*/ 2147483646 h 2047"/>
                <a:gd name="T38" fmla="*/ 2147483646 w 1125"/>
                <a:gd name="T39" fmla="*/ 2147483646 h 2047"/>
                <a:gd name="T40" fmla="*/ 2147483646 w 1125"/>
                <a:gd name="T41" fmla="*/ 2147483646 h 2047"/>
                <a:gd name="T42" fmla="*/ 2147483646 w 1125"/>
                <a:gd name="T43" fmla="*/ 2147483646 h 2047"/>
                <a:gd name="T44" fmla="*/ 2147483646 w 1125"/>
                <a:gd name="T45" fmla="*/ 2147483646 h 2047"/>
                <a:gd name="T46" fmla="*/ 2147483646 w 1125"/>
                <a:gd name="T47" fmla="*/ 2147483646 h 2047"/>
                <a:gd name="T48" fmla="*/ 2147483646 w 1125"/>
                <a:gd name="T49" fmla="*/ 2147483646 h 2047"/>
                <a:gd name="T50" fmla="*/ 2147483646 w 1125"/>
                <a:gd name="T51" fmla="*/ 2147483646 h 2047"/>
                <a:gd name="T52" fmla="*/ 2147483646 w 1125"/>
                <a:gd name="T53" fmla="*/ 2147483646 h 2047"/>
                <a:gd name="T54" fmla="*/ 2147483646 w 1125"/>
                <a:gd name="T55" fmla="*/ 2147483646 h 2047"/>
                <a:gd name="T56" fmla="*/ 2147483646 w 1125"/>
                <a:gd name="T57" fmla="*/ 2147483646 h 2047"/>
                <a:gd name="T58" fmla="*/ 2147483646 w 1125"/>
                <a:gd name="T59" fmla="*/ 2147483646 h 2047"/>
                <a:gd name="T60" fmla="*/ 2147483646 w 1125"/>
                <a:gd name="T61" fmla="*/ 2147483646 h 2047"/>
                <a:gd name="T62" fmla="*/ 2147483646 w 1125"/>
                <a:gd name="T63" fmla="*/ 2147483646 h 2047"/>
                <a:gd name="T64" fmla="*/ 2147483646 w 1125"/>
                <a:gd name="T65" fmla="*/ 2147483646 h 2047"/>
                <a:gd name="T66" fmla="*/ 2147483646 w 1125"/>
                <a:gd name="T67" fmla="*/ 2147483646 h 2047"/>
                <a:gd name="T68" fmla="*/ 2147483646 w 1125"/>
                <a:gd name="T69" fmla="*/ 2147483646 h 2047"/>
                <a:gd name="T70" fmla="*/ 2147483646 w 1125"/>
                <a:gd name="T71" fmla="*/ 2147483646 h 2047"/>
                <a:gd name="T72" fmla="*/ 2147483646 w 1125"/>
                <a:gd name="T73" fmla="*/ 2147483646 h 2047"/>
                <a:gd name="T74" fmla="*/ 2147483646 w 1125"/>
                <a:gd name="T75" fmla="*/ 2147483646 h 2047"/>
                <a:gd name="T76" fmla="*/ 2147483646 w 1125"/>
                <a:gd name="T77" fmla="*/ 2147483646 h 2047"/>
                <a:gd name="T78" fmla="*/ 2147483646 w 1125"/>
                <a:gd name="T79" fmla="*/ 2147483646 h 2047"/>
                <a:gd name="T80" fmla="*/ 2147483646 w 1125"/>
                <a:gd name="T81" fmla="*/ 2147483646 h 2047"/>
                <a:gd name="T82" fmla="*/ 2147483646 w 1125"/>
                <a:gd name="T83" fmla="*/ 2147483646 h 2047"/>
                <a:gd name="T84" fmla="*/ 2147483646 w 1125"/>
                <a:gd name="T85" fmla="*/ 2147483646 h 2047"/>
                <a:gd name="T86" fmla="*/ 2147483646 w 1125"/>
                <a:gd name="T87" fmla="*/ 2147483646 h 2047"/>
                <a:gd name="T88" fmla="*/ 2147483646 w 1125"/>
                <a:gd name="T89" fmla="*/ 2147483646 h 2047"/>
                <a:gd name="T90" fmla="*/ 2147483646 w 1125"/>
                <a:gd name="T91" fmla="*/ 2147483646 h 2047"/>
                <a:gd name="T92" fmla="*/ 2147483646 w 1125"/>
                <a:gd name="T93" fmla="*/ 2147483646 h 2047"/>
                <a:gd name="T94" fmla="*/ 2147483646 w 1125"/>
                <a:gd name="T95" fmla="*/ 2147483646 h 2047"/>
                <a:gd name="T96" fmla="*/ 2147483646 w 1125"/>
                <a:gd name="T97" fmla="*/ 2147483646 h 2047"/>
                <a:gd name="T98" fmla="*/ 2147483646 w 1125"/>
                <a:gd name="T99" fmla="*/ 2147483646 h 2047"/>
                <a:gd name="T100" fmla="*/ 2147483646 w 1125"/>
                <a:gd name="T101" fmla="*/ 2147483646 h 2047"/>
                <a:gd name="T102" fmla="*/ 2147483646 w 1125"/>
                <a:gd name="T103" fmla="*/ 2147483646 h 2047"/>
                <a:gd name="T104" fmla="*/ 2147483646 w 1125"/>
                <a:gd name="T105" fmla="*/ 2147483646 h 2047"/>
                <a:gd name="T106" fmla="*/ 2147483646 w 1125"/>
                <a:gd name="T107" fmla="*/ 2147483646 h 2047"/>
                <a:gd name="T108" fmla="*/ 2147483646 w 1125"/>
                <a:gd name="T109" fmla="*/ 2147483646 h 2047"/>
                <a:gd name="T110" fmla="*/ 2147483646 w 1125"/>
                <a:gd name="T111" fmla="*/ 2147483646 h 2047"/>
                <a:gd name="T112" fmla="*/ 2147483646 w 1125"/>
                <a:gd name="T113" fmla="*/ 2147483646 h 2047"/>
                <a:gd name="T114" fmla="*/ 2147483646 w 1125"/>
                <a:gd name="T115" fmla="*/ 2147483646 h 2047"/>
                <a:gd name="T116" fmla="*/ 2147483646 w 1125"/>
                <a:gd name="T117" fmla="*/ 2147483646 h 2047"/>
                <a:gd name="T118" fmla="*/ 2147483646 w 1125"/>
                <a:gd name="T119" fmla="*/ 2147483646 h 2047"/>
                <a:gd name="T120" fmla="*/ 2147483646 w 1125"/>
                <a:gd name="T121" fmla="*/ 2147483646 h 2047"/>
                <a:gd name="T122" fmla="*/ 2147483646 w 1125"/>
                <a:gd name="T123" fmla="*/ 2147483646 h 2047"/>
                <a:gd name="T124" fmla="*/ 2147483646 w 1125"/>
                <a:gd name="T125" fmla="*/ 2147483646 h 20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25" h="2047">
                  <a:moveTo>
                    <a:pt x="718" y="105"/>
                  </a:moveTo>
                  <a:lnTo>
                    <a:pt x="722" y="102"/>
                  </a:lnTo>
                  <a:lnTo>
                    <a:pt x="730" y="95"/>
                  </a:lnTo>
                  <a:lnTo>
                    <a:pt x="740" y="83"/>
                  </a:lnTo>
                  <a:lnTo>
                    <a:pt x="751" y="70"/>
                  </a:lnTo>
                  <a:lnTo>
                    <a:pt x="760" y="58"/>
                  </a:lnTo>
                  <a:lnTo>
                    <a:pt x="764" y="46"/>
                  </a:lnTo>
                  <a:lnTo>
                    <a:pt x="761" y="37"/>
                  </a:lnTo>
                  <a:lnTo>
                    <a:pt x="748" y="32"/>
                  </a:lnTo>
                  <a:lnTo>
                    <a:pt x="735" y="30"/>
                  </a:lnTo>
                  <a:lnTo>
                    <a:pt x="725" y="27"/>
                  </a:lnTo>
                  <a:lnTo>
                    <a:pt x="716" y="22"/>
                  </a:lnTo>
                  <a:lnTo>
                    <a:pt x="708" y="17"/>
                  </a:lnTo>
                  <a:lnTo>
                    <a:pt x="700" y="13"/>
                  </a:lnTo>
                  <a:lnTo>
                    <a:pt x="693" y="8"/>
                  </a:lnTo>
                  <a:lnTo>
                    <a:pt x="686" y="4"/>
                  </a:lnTo>
                  <a:lnTo>
                    <a:pt x="678" y="1"/>
                  </a:lnTo>
                  <a:lnTo>
                    <a:pt x="672" y="0"/>
                  </a:lnTo>
                  <a:lnTo>
                    <a:pt x="665" y="0"/>
                  </a:lnTo>
                  <a:lnTo>
                    <a:pt x="658" y="0"/>
                  </a:lnTo>
                  <a:lnTo>
                    <a:pt x="651" y="2"/>
                  </a:lnTo>
                  <a:lnTo>
                    <a:pt x="633" y="7"/>
                  </a:lnTo>
                  <a:lnTo>
                    <a:pt x="610" y="13"/>
                  </a:lnTo>
                  <a:lnTo>
                    <a:pt x="583" y="19"/>
                  </a:lnTo>
                  <a:lnTo>
                    <a:pt x="558" y="25"/>
                  </a:lnTo>
                  <a:lnTo>
                    <a:pt x="534" y="34"/>
                  </a:lnTo>
                  <a:lnTo>
                    <a:pt x="512" y="42"/>
                  </a:lnTo>
                  <a:lnTo>
                    <a:pt x="496" y="52"/>
                  </a:lnTo>
                  <a:lnTo>
                    <a:pt x="487" y="62"/>
                  </a:lnTo>
                  <a:lnTo>
                    <a:pt x="483" y="74"/>
                  </a:lnTo>
                  <a:lnTo>
                    <a:pt x="478" y="84"/>
                  </a:lnTo>
                  <a:lnTo>
                    <a:pt x="474" y="93"/>
                  </a:lnTo>
                  <a:lnTo>
                    <a:pt x="468" y="102"/>
                  </a:lnTo>
                  <a:lnTo>
                    <a:pt x="461" y="107"/>
                  </a:lnTo>
                  <a:lnTo>
                    <a:pt x="452" y="110"/>
                  </a:lnTo>
                  <a:lnTo>
                    <a:pt x="440" y="110"/>
                  </a:lnTo>
                  <a:lnTo>
                    <a:pt x="426" y="105"/>
                  </a:lnTo>
                  <a:lnTo>
                    <a:pt x="409" y="100"/>
                  </a:lnTo>
                  <a:lnTo>
                    <a:pt x="391" y="98"/>
                  </a:lnTo>
                  <a:lnTo>
                    <a:pt x="371" y="100"/>
                  </a:lnTo>
                  <a:lnTo>
                    <a:pt x="351" y="105"/>
                  </a:lnTo>
                  <a:lnTo>
                    <a:pt x="334" y="112"/>
                  </a:lnTo>
                  <a:lnTo>
                    <a:pt x="319" y="120"/>
                  </a:lnTo>
                  <a:lnTo>
                    <a:pt x="306" y="130"/>
                  </a:lnTo>
                  <a:lnTo>
                    <a:pt x="300" y="141"/>
                  </a:lnTo>
                  <a:lnTo>
                    <a:pt x="291" y="151"/>
                  </a:lnTo>
                  <a:lnTo>
                    <a:pt x="278" y="161"/>
                  </a:lnTo>
                  <a:lnTo>
                    <a:pt x="260" y="172"/>
                  </a:lnTo>
                  <a:lnTo>
                    <a:pt x="241" y="182"/>
                  </a:lnTo>
                  <a:lnTo>
                    <a:pt x="221" y="194"/>
                  </a:lnTo>
                  <a:lnTo>
                    <a:pt x="204" y="208"/>
                  </a:lnTo>
                  <a:lnTo>
                    <a:pt x="191" y="224"/>
                  </a:lnTo>
                  <a:lnTo>
                    <a:pt x="184" y="242"/>
                  </a:lnTo>
                  <a:lnTo>
                    <a:pt x="180" y="261"/>
                  </a:lnTo>
                  <a:lnTo>
                    <a:pt x="172" y="277"/>
                  </a:lnTo>
                  <a:lnTo>
                    <a:pt x="160" y="289"/>
                  </a:lnTo>
                  <a:lnTo>
                    <a:pt x="146" y="299"/>
                  </a:lnTo>
                  <a:lnTo>
                    <a:pt x="130" y="305"/>
                  </a:lnTo>
                  <a:lnTo>
                    <a:pt x="113" y="311"/>
                  </a:lnTo>
                  <a:lnTo>
                    <a:pt x="94" y="314"/>
                  </a:lnTo>
                  <a:lnTo>
                    <a:pt x="76" y="315"/>
                  </a:lnTo>
                  <a:lnTo>
                    <a:pt x="59" y="316"/>
                  </a:lnTo>
                  <a:lnTo>
                    <a:pt x="44" y="319"/>
                  </a:lnTo>
                  <a:lnTo>
                    <a:pt x="31" y="325"/>
                  </a:lnTo>
                  <a:lnTo>
                    <a:pt x="22" y="332"/>
                  </a:lnTo>
                  <a:lnTo>
                    <a:pt x="16" y="342"/>
                  </a:lnTo>
                  <a:lnTo>
                    <a:pt x="13" y="355"/>
                  </a:lnTo>
                  <a:lnTo>
                    <a:pt x="11" y="369"/>
                  </a:lnTo>
                  <a:lnTo>
                    <a:pt x="15" y="386"/>
                  </a:lnTo>
                  <a:lnTo>
                    <a:pt x="17" y="402"/>
                  </a:lnTo>
                  <a:lnTo>
                    <a:pt x="16" y="415"/>
                  </a:lnTo>
                  <a:lnTo>
                    <a:pt x="13" y="425"/>
                  </a:lnTo>
                  <a:lnTo>
                    <a:pt x="9" y="434"/>
                  </a:lnTo>
                  <a:lnTo>
                    <a:pt x="4" y="444"/>
                  </a:lnTo>
                  <a:lnTo>
                    <a:pt x="1" y="454"/>
                  </a:lnTo>
                  <a:lnTo>
                    <a:pt x="0" y="466"/>
                  </a:lnTo>
                  <a:lnTo>
                    <a:pt x="2" y="482"/>
                  </a:lnTo>
                  <a:lnTo>
                    <a:pt x="7" y="499"/>
                  </a:lnTo>
                  <a:lnTo>
                    <a:pt x="13" y="515"/>
                  </a:lnTo>
                  <a:lnTo>
                    <a:pt x="18" y="530"/>
                  </a:lnTo>
                  <a:lnTo>
                    <a:pt x="25" y="543"/>
                  </a:lnTo>
                  <a:lnTo>
                    <a:pt x="34" y="553"/>
                  </a:lnTo>
                  <a:lnTo>
                    <a:pt x="45" y="562"/>
                  </a:lnTo>
                  <a:lnTo>
                    <a:pt x="59" y="568"/>
                  </a:lnTo>
                  <a:lnTo>
                    <a:pt x="76" y="572"/>
                  </a:lnTo>
                  <a:lnTo>
                    <a:pt x="94" y="575"/>
                  </a:lnTo>
                  <a:lnTo>
                    <a:pt x="113" y="579"/>
                  </a:lnTo>
                  <a:lnTo>
                    <a:pt x="130" y="584"/>
                  </a:lnTo>
                  <a:lnTo>
                    <a:pt x="145" y="593"/>
                  </a:lnTo>
                  <a:lnTo>
                    <a:pt x="159" y="605"/>
                  </a:lnTo>
                  <a:lnTo>
                    <a:pt x="169" y="621"/>
                  </a:lnTo>
                  <a:lnTo>
                    <a:pt x="176" y="642"/>
                  </a:lnTo>
                  <a:lnTo>
                    <a:pt x="179" y="668"/>
                  </a:lnTo>
                  <a:lnTo>
                    <a:pt x="181" y="695"/>
                  </a:lnTo>
                  <a:lnTo>
                    <a:pt x="185" y="718"/>
                  </a:lnTo>
                  <a:lnTo>
                    <a:pt x="191" y="740"/>
                  </a:lnTo>
                  <a:lnTo>
                    <a:pt x="198" y="762"/>
                  </a:lnTo>
                  <a:lnTo>
                    <a:pt x="203" y="785"/>
                  </a:lnTo>
                  <a:lnTo>
                    <a:pt x="206" y="810"/>
                  </a:lnTo>
                  <a:lnTo>
                    <a:pt x="207" y="841"/>
                  </a:lnTo>
                  <a:lnTo>
                    <a:pt x="203" y="878"/>
                  </a:lnTo>
                  <a:lnTo>
                    <a:pt x="196" y="915"/>
                  </a:lnTo>
                  <a:lnTo>
                    <a:pt x="190" y="945"/>
                  </a:lnTo>
                  <a:lnTo>
                    <a:pt x="184" y="968"/>
                  </a:lnTo>
                  <a:lnTo>
                    <a:pt x="181" y="986"/>
                  </a:lnTo>
                  <a:lnTo>
                    <a:pt x="180" y="999"/>
                  </a:lnTo>
                  <a:lnTo>
                    <a:pt x="180" y="1009"/>
                  </a:lnTo>
                  <a:lnTo>
                    <a:pt x="184" y="1016"/>
                  </a:lnTo>
                  <a:lnTo>
                    <a:pt x="191" y="1022"/>
                  </a:lnTo>
                  <a:lnTo>
                    <a:pt x="200" y="1028"/>
                  </a:lnTo>
                  <a:lnTo>
                    <a:pt x="210" y="1034"/>
                  </a:lnTo>
                  <a:lnTo>
                    <a:pt x="218" y="1042"/>
                  </a:lnTo>
                  <a:lnTo>
                    <a:pt x="225" y="1050"/>
                  </a:lnTo>
                  <a:lnTo>
                    <a:pt x="227" y="1057"/>
                  </a:lnTo>
                  <a:lnTo>
                    <a:pt x="225" y="1062"/>
                  </a:lnTo>
                  <a:lnTo>
                    <a:pt x="217" y="1067"/>
                  </a:lnTo>
                  <a:lnTo>
                    <a:pt x="203" y="1068"/>
                  </a:lnTo>
                  <a:lnTo>
                    <a:pt x="189" y="1070"/>
                  </a:lnTo>
                  <a:lnTo>
                    <a:pt x="183" y="1075"/>
                  </a:lnTo>
                  <a:lnTo>
                    <a:pt x="183" y="1082"/>
                  </a:lnTo>
                  <a:lnTo>
                    <a:pt x="188" y="1089"/>
                  </a:lnTo>
                  <a:lnTo>
                    <a:pt x="194" y="1097"/>
                  </a:lnTo>
                  <a:lnTo>
                    <a:pt x="200" y="1104"/>
                  </a:lnTo>
                  <a:lnTo>
                    <a:pt x="206" y="1108"/>
                  </a:lnTo>
                  <a:lnTo>
                    <a:pt x="208" y="1111"/>
                  </a:lnTo>
                  <a:lnTo>
                    <a:pt x="206" y="1111"/>
                  </a:lnTo>
                  <a:lnTo>
                    <a:pt x="200" y="1110"/>
                  </a:lnTo>
                  <a:lnTo>
                    <a:pt x="191" y="1108"/>
                  </a:lnTo>
                  <a:lnTo>
                    <a:pt x="182" y="1108"/>
                  </a:lnTo>
                  <a:lnTo>
                    <a:pt x="172" y="1111"/>
                  </a:lnTo>
                  <a:lnTo>
                    <a:pt x="162" y="1115"/>
                  </a:lnTo>
                  <a:lnTo>
                    <a:pt x="157" y="1123"/>
                  </a:lnTo>
                  <a:lnTo>
                    <a:pt x="154" y="1135"/>
                  </a:lnTo>
                  <a:lnTo>
                    <a:pt x="157" y="1149"/>
                  </a:lnTo>
                  <a:lnTo>
                    <a:pt x="164" y="1163"/>
                  </a:lnTo>
                  <a:lnTo>
                    <a:pt x="173" y="1176"/>
                  </a:lnTo>
                  <a:lnTo>
                    <a:pt x="184" y="1187"/>
                  </a:lnTo>
                  <a:lnTo>
                    <a:pt x="196" y="1196"/>
                  </a:lnTo>
                  <a:lnTo>
                    <a:pt x="207" y="1201"/>
                  </a:lnTo>
                  <a:lnTo>
                    <a:pt x="219" y="1201"/>
                  </a:lnTo>
                  <a:lnTo>
                    <a:pt x="227" y="1195"/>
                  </a:lnTo>
                  <a:lnTo>
                    <a:pt x="234" y="1186"/>
                  </a:lnTo>
                  <a:lnTo>
                    <a:pt x="238" y="1178"/>
                  </a:lnTo>
                  <a:lnTo>
                    <a:pt x="244" y="1171"/>
                  </a:lnTo>
                  <a:lnTo>
                    <a:pt x="249" y="1165"/>
                  </a:lnTo>
                  <a:lnTo>
                    <a:pt x="252" y="1161"/>
                  </a:lnTo>
                  <a:lnTo>
                    <a:pt x="258" y="1158"/>
                  </a:lnTo>
                  <a:lnTo>
                    <a:pt x="263" y="1158"/>
                  </a:lnTo>
                  <a:lnTo>
                    <a:pt x="270" y="1159"/>
                  </a:lnTo>
                  <a:lnTo>
                    <a:pt x="278" y="1174"/>
                  </a:lnTo>
                  <a:lnTo>
                    <a:pt x="275" y="1202"/>
                  </a:lnTo>
                  <a:lnTo>
                    <a:pt x="267" y="1233"/>
                  </a:lnTo>
                  <a:lnTo>
                    <a:pt x="258" y="1255"/>
                  </a:lnTo>
                  <a:lnTo>
                    <a:pt x="252" y="1261"/>
                  </a:lnTo>
                  <a:lnTo>
                    <a:pt x="244" y="1265"/>
                  </a:lnTo>
                  <a:lnTo>
                    <a:pt x="234" y="1270"/>
                  </a:lnTo>
                  <a:lnTo>
                    <a:pt x="223" y="1273"/>
                  </a:lnTo>
                  <a:lnTo>
                    <a:pt x="212" y="1279"/>
                  </a:lnTo>
                  <a:lnTo>
                    <a:pt x="202" y="1285"/>
                  </a:lnTo>
                  <a:lnTo>
                    <a:pt x="192" y="1292"/>
                  </a:lnTo>
                  <a:lnTo>
                    <a:pt x="184" y="1302"/>
                  </a:lnTo>
                  <a:lnTo>
                    <a:pt x="177" y="1318"/>
                  </a:lnTo>
                  <a:lnTo>
                    <a:pt x="169" y="1340"/>
                  </a:lnTo>
                  <a:lnTo>
                    <a:pt x="161" y="1369"/>
                  </a:lnTo>
                  <a:lnTo>
                    <a:pt x="154" y="1399"/>
                  </a:lnTo>
                  <a:lnTo>
                    <a:pt x="149" y="1430"/>
                  </a:lnTo>
                  <a:lnTo>
                    <a:pt x="144" y="1459"/>
                  </a:lnTo>
                  <a:lnTo>
                    <a:pt x="142" y="1483"/>
                  </a:lnTo>
                  <a:lnTo>
                    <a:pt x="143" y="1500"/>
                  </a:lnTo>
                  <a:lnTo>
                    <a:pt x="146" y="1514"/>
                  </a:lnTo>
                  <a:lnTo>
                    <a:pt x="153" y="1530"/>
                  </a:lnTo>
                  <a:lnTo>
                    <a:pt x="160" y="1547"/>
                  </a:lnTo>
                  <a:lnTo>
                    <a:pt x="168" y="1566"/>
                  </a:lnTo>
                  <a:lnTo>
                    <a:pt x="174" y="1585"/>
                  </a:lnTo>
                  <a:lnTo>
                    <a:pt x="180" y="1606"/>
                  </a:lnTo>
                  <a:lnTo>
                    <a:pt x="181" y="1628"/>
                  </a:lnTo>
                  <a:lnTo>
                    <a:pt x="179" y="1650"/>
                  </a:lnTo>
                  <a:lnTo>
                    <a:pt x="176" y="1672"/>
                  </a:lnTo>
                  <a:lnTo>
                    <a:pt x="179" y="1694"/>
                  </a:lnTo>
                  <a:lnTo>
                    <a:pt x="184" y="1714"/>
                  </a:lnTo>
                  <a:lnTo>
                    <a:pt x="191" y="1735"/>
                  </a:lnTo>
                  <a:lnTo>
                    <a:pt x="200" y="1754"/>
                  </a:lnTo>
                  <a:lnTo>
                    <a:pt x="210" y="1772"/>
                  </a:lnTo>
                  <a:lnTo>
                    <a:pt x="219" y="1791"/>
                  </a:lnTo>
                  <a:lnTo>
                    <a:pt x="227" y="1807"/>
                  </a:lnTo>
                  <a:lnTo>
                    <a:pt x="235" y="1825"/>
                  </a:lnTo>
                  <a:lnTo>
                    <a:pt x="245" y="1847"/>
                  </a:lnTo>
                  <a:lnTo>
                    <a:pt x="257" y="1872"/>
                  </a:lnTo>
                  <a:lnTo>
                    <a:pt x="270" y="1897"/>
                  </a:lnTo>
                  <a:lnTo>
                    <a:pt x="283" y="1918"/>
                  </a:lnTo>
                  <a:lnTo>
                    <a:pt x="300" y="1937"/>
                  </a:lnTo>
                  <a:lnTo>
                    <a:pt x="315" y="1948"/>
                  </a:lnTo>
                  <a:lnTo>
                    <a:pt x="331" y="1951"/>
                  </a:lnTo>
                  <a:lnTo>
                    <a:pt x="346" y="1950"/>
                  </a:lnTo>
                  <a:lnTo>
                    <a:pt x="358" y="1953"/>
                  </a:lnTo>
                  <a:lnTo>
                    <a:pt x="370" y="1959"/>
                  </a:lnTo>
                  <a:lnTo>
                    <a:pt x="379" y="1967"/>
                  </a:lnTo>
                  <a:lnTo>
                    <a:pt x="386" y="1977"/>
                  </a:lnTo>
                  <a:lnTo>
                    <a:pt x="392" y="1988"/>
                  </a:lnTo>
                  <a:lnTo>
                    <a:pt x="395" y="1999"/>
                  </a:lnTo>
                  <a:lnTo>
                    <a:pt x="396" y="2011"/>
                  </a:lnTo>
                  <a:lnTo>
                    <a:pt x="398" y="2016"/>
                  </a:lnTo>
                  <a:lnTo>
                    <a:pt x="401" y="2022"/>
                  </a:lnTo>
                  <a:lnTo>
                    <a:pt x="406" y="2028"/>
                  </a:lnTo>
                  <a:lnTo>
                    <a:pt x="413" y="2032"/>
                  </a:lnTo>
                  <a:lnTo>
                    <a:pt x="421" y="2037"/>
                  </a:lnTo>
                  <a:lnTo>
                    <a:pt x="430" y="2042"/>
                  </a:lnTo>
                  <a:lnTo>
                    <a:pt x="439" y="2044"/>
                  </a:lnTo>
                  <a:lnTo>
                    <a:pt x="449" y="2046"/>
                  </a:lnTo>
                  <a:lnTo>
                    <a:pt x="460" y="2047"/>
                  </a:lnTo>
                  <a:lnTo>
                    <a:pt x="470" y="2046"/>
                  </a:lnTo>
                  <a:lnTo>
                    <a:pt x="479" y="2044"/>
                  </a:lnTo>
                  <a:lnTo>
                    <a:pt x="489" y="2039"/>
                  </a:lnTo>
                  <a:lnTo>
                    <a:pt x="497" y="2034"/>
                  </a:lnTo>
                  <a:lnTo>
                    <a:pt x="504" y="2024"/>
                  </a:lnTo>
                  <a:lnTo>
                    <a:pt x="508" y="2013"/>
                  </a:lnTo>
                  <a:lnTo>
                    <a:pt x="512" y="1998"/>
                  </a:lnTo>
                  <a:lnTo>
                    <a:pt x="515" y="1969"/>
                  </a:lnTo>
                  <a:lnTo>
                    <a:pt x="519" y="1947"/>
                  </a:lnTo>
                  <a:lnTo>
                    <a:pt x="522" y="1930"/>
                  </a:lnTo>
                  <a:lnTo>
                    <a:pt x="524" y="1916"/>
                  </a:lnTo>
                  <a:lnTo>
                    <a:pt x="529" y="1906"/>
                  </a:lnTo>
                  <a:lnTo>
                    <a:pt x="534" y="1898"/>
                  </a:lnTo>
                  <a:lnTo>
                    <a:pt x="539" y="1891"/>
                  </a:lnTo>
                  <a:lnTo>
                    <a:pt x="547" y="1884"/>
                  </a:lnTo>
                  <a:lnTo>
                    <a:pt x="557" y="1865"/>
                  </a:lnTo>
                  <a:lnTo>
                    <a:pt x="555" y="1840"/>
                  </a:lnTo>
                  <a:lnTo>
                    <a:pt x="551" y="1816"/>
                  </a:lnTo>
                  <a:lnTo>
                    <a:pt x="554" y="1800"/>
                  </a:lnTo>
                  <a:lnTo>
                    <a:pt x="561" y="1792"/>
                  </a:lnTo>
                  <a:lnTo>
                    <a:pt x="570" y="1779"/>
                  </a:lnTo>
                  <a:lnTo>
                    <a:pt x="582" y="1762"/>
                  </a:lnTo>
                  <a:lnTo>
                    <a:pt x="595" y="1741"/>
                  </a:lnTo>
                  <a:lnTo>
                    <a:pt x="605" y="1718"/>
                  </a:lnTo>
                  <a:lnTo>
                    <a:pt x="614" y="1695"/>
                  </a:lnTo>
                  <a:lnTo>
                    <a:pt x="620" y="1672"/>
                  </a:lnTo>
                  <a:lnTo>
                    <a:pt x="621" y="1650"/>
                  </a:lnTo>
                  <a:lnTo>
                    <a:pt x="622" y="1629"/>
                  </a:lnTo>
                  <a:lnTo>
                    <a:pt x="630" y="1607"/>
                  </a:lnTo>
                  <a:lnTo>
                    <a:pt x="642" y="1587"/>
                  </a:lnTo>
                  <a:lnTo>
                    <a:pt x="658" y="1567"/>
                  </a:lnTo>
                  <a:lnTo>
                    <a:pt x="675" y="1550"/>
                  </a:lnTo>
                  <a:lnTo>
                    <a:pt x="692" y="1536"/>
                  </a:lnTo>
                  <a:lnTo>
                    <a:pt x="707" y="1528"/>
                  </a:lnTo>
                  <a:lnTo>
                    <a:pt x="718" y="1524"/>
                  </a:lnTo>
                  <a:lnTo>
                    <a:pt x="728" y="1523"/>
                  </a:lnTo>
                  <a:lnTo>
                    <a:pt x="743" y="1519"/>
                  </a:lnTo>
                  <a:lnTo>
                    <a:pt x="760" y="1511"/>
                  </a:lnTo>
                  <a:lnTo>
                    <a:pt x="777" y="1498"/>
                  </a:lnTo>
                  <a:lnTo>
                    <a:pt x="795" y="1482"/>
                  </a:lnTo>
                  <a:lnTo>
                    <a:pt x="814" y="1461"/>
                  </a:lnTo>
                  <a:lnTo>
                    <a:pt x="831" y="1436"/>
                  </a:lnTo>
                  <a:lnTo>
                    <a:pt x="846" y="1405"/>
                  </a:lnTo>
                  <a:lnTo>
                    <a:pt x="858" y="1375"/>
                  </a:lnTo>
                  <a:lnTo>
                    <a:pt x="867" y="1354"/>
                  </a:lnTo>
                  <a:lnTo>
                    <a:pt x="875" y="1338"/>
                  </a:lnTo>
                  <a:lnTo>
                    <a:pt x="881" y="1327"/>
                  </a:lnTo>
                  <a:lnTo>
                    <a:pt x="888" y="1320"/>
                  </a:lnTo>
                  <a:lnTo>
                    <a:pt x="893" y="1316"/>
                  </a:lnTo>
                  <a:lnTo>
                    <a:pt x="901" y="1312"/>
                  </a:lnTo>
                  <a:lnTo>
                    <a:pt x="912" y="1309"/>
                  </a:lnTo>
                  <a:lnTo>
                    <a:pt x="919" y="1305"/>
                  </a:lnTo>
                  <a:lnTo>
                    <a:pt x="929" y="1299"/>
                  </a:lnTo>
                  <a:lnTo>
                    <a:pt x="943" y="1289"/>
                  </a:lnTo>
                  <a:lnTo>
                    <a:pt x="958" y="1279"/>
                  </a:lnTo>
                  <a:lnTo>
                    <a:pt x="974" y="1265"/>
                  </a:lnTo>
                  <a:lnTo>
                    <a:pt x="991" y="1251"/>
                  </a:lnTo>
                  <a:lnTo>
                    <a:pt x="1009" y="1236"/>
                  </a:lnTo>
                  <a:lnTo>
                    <a:pt x="1027" y="1220"/>
                  </a:lnTo>
                  <a:lnTo>
                    <a:pt x="1045" y="1204"/>
                  </a:lnTo>
                  <a:lnTo>
                    <a:pt x="1062" y="1188"/>
                  </a:lnTo>
                  <a:lnTo>
                    <a:pt x="1078" y="1173"/>
                  </a:lnTo>
                  <a:lnTo>
                    <a:pt x="1092" y="1158"/>
                  </a:lnTo>
                  <a:lnTo>
                    <a:pt x="1103" y="1143"/>
                  </a:lnTo>
                  <a:lnTo>
                    <a:pt x="1111" y="1130"/>
                  </a:lnTo>
                  <a:lnTo>
                    <a:pt x="1117" y="1120"/>
                  </a:lnTo>
                  <a:lnTo>
                    <a:pt x="1119" y="1111"/>
                  </a:lnTo>
                  <a:lnTo>
                    <a:pt x="1116" y="1097"/>
                  </a:lnTo>
                  <a:lnTo>
                    <a:pt x="1104" y="1087"/>
                  </a:lnTo>
                  <a:lnTo>
                    <a:pt x="1088" y="1080"/>
                  </a:lnTo>
                  <a:lnTo>
                    <a:pt x="1070" y="1077"/>
                  </a:lnTo>
                  <a:lnTo>
                    <a:pt x="1048" y="1077"/>
                  </a:lnTo>
                  <a:lnTo>
                    <a:pt x="1027" y="1082"/>
                  </a:lnTo>
                  <a:lnTo>
                    <a:pt x="1007" y="1088"/>
                  </a:lnTo>
                  <a:lnTo>
                    <a:pt x="991" y="1098"/>
                  </a:lnTo>
                  <a:lnTo>
                    <a:pt x="983" y="1105"/>
                  </a:lnTo>
                  <a:lnTo>
                    <a:pt x="983" y="1102"/>
                  </a:lnTo>
                  <a:lnTo>
                    <a:pt x="988" y="1093"/>
                  </a:lnTo>
                  <a:lnTo>
                    <a:pt x="995" y="1081"/>
                  </a:lnTo>
                  <a:lnTo>
                    <a:pt x="999" y="1066"/>
                  </a:lnTo>
                  <a:lnTo>
                    <a:pt x="998" y="1053"/>
                  </a:lnTo>
                  <a:lnTo>
                    <a:pt x="989" y="1043"/>
                  </a:lnTo>
                  <a:lnTo>
                    <a:pt x="967" y="1039"/>
                  </a:lnTo>
                  <a:lnTo>
                    <a:pt x="958" y="1038"/>
                  </a:lnTo>
                  <a:lnTo>
                    <a:pt x="961" y="1034"/>
                  </a:lnTo>
                  <a:lnTo>
                    <a:pt x="975" y="1028"/>
                  </a:lnTo>
                  <a:lnTo>
                    <a:pt x="994" y="1022"/>
                  </a:lnTo>
                  <a:lnTo>
                    <a:pt x="1015" y="1019"/>
                  </a:lnTo>
                  <a:lnTo>
                    <a:pt x="1035" y="1017"/>
                  </a:lnTo>
                  <a:lnTo>
                    <a:pt x="1051" y="1020"/>
                  </a:lnTo>
                  <a:lnTo>
                    <a:pt x="1058" y="1028"/>
                  </a:lnTo>
                  <a:lnTo>
                    <a:pt x="1063" y="1037"/>
                  </a:lnTo>
                  <a:lnTo>
                    <a:pt x="1071" y="1043"/>
                  </a:lnTo>
                  <a:lnTo>
                    <a:pt x="1082" y="1045"/>
                  </a:lnTo>
                  <a:lnTo>
                    <a:pt x="1094" y="1043"/>
                  </a:lnTo>
                  <a:lnTo>
                    <a:pt x="1105" y="1038"/>
                  </a:lnTo>
                  <a:lnTo>
                    <a:pt x="1116" y="1030"/>
                  </a:lnTo>
                  <a:lnTo>
                    <a:pt x="1123" y="1019"/>
                  </a:lnTo>
                  <a:lnTo>
                    <a:pt x="1125" y="1004"/>
                  </a:lnTo>
                  <a:lnTo>
                    <a:pt x="1124" y="989"/>
                  </a:lnTo>
                  <a:lnTo>
                    <a:pt x="1120" y="976"/>
                  </a:lnTo>
                  <a:lnTo>
                    <a:pt x="1115" y="966"/>
                  </a:lnTo>
                  <a:lnTo>
                    <a:pt x="1107" y="955"/>
                  </a:lnTo>
                  <a:lnTo>
                    <a:pt x="1096" y="946"/>
                  </a:lnTo>
                  <a:lnTo>
                    <a:pt x="1085" y="937"/>
                  </a:lnTo>
                  <a:lnTo>
                    <a:pt x="1070" y="929"/>
                  </a:lnTo>
                  <a:lnTo>
                    <a:pt x="1052" y="920"/>
                  </a:lnTo>
                  <a:lnTo>
                    <a:pt x="1036" y="913"/>
                  </a:lnTo>
                  <a:lnTo>
                    <a:pt x="1022" y="909"/>
                  </a:lnTo>
                  <a:lnTo>
                    <a:pt x="1013" y="908"/>
                  </a:lnTo>
                  <a:lnTo>
                    <a:pt x="1007" y="908"/>
                  </a:lnTo>
                  <a:lnTo>
                    <a:pt x="1003" y="908"/>
                  </a:lnTo>
                  <a:lnTo>
                    <a:pt x="1002" y="907"/>
                  </a:lnTo>
                  <a:lnTo>
                    <a:pt x="1002" y="903"/>
                  </a:lnTo>
                  <a:lnTo>
                    <a:pt x="1003" y="896"/>
                  </a:lnTo>
                  <a:lnTo>
                    <a:pt x="1009" y="891"/>
                  </a:lnTo>
                  <a:lnTo>
                    <a:pt x="1018" y="891"/>
                  </a:lnTo>
                  <a:lnTo>
                    <a:pt x="1029" y="893"/>
                  </a:lnTo>
                  <a:lnTo>
                    <a:pt x="1042" y="896"/>
                  </a:lnTo>
                  <a:lnTo>
                    <a:pt x="1051" y="899"/>
                  </a:lnTo>
                  <a:lnTo>
                    <a:pt x="1058" y="898"/>
                  </a:lnTo>
                  <a:lnTo>
                    <a:pt x="1059" y="892"/>
                  </a:lnTo>
                  <a:lnTo>
                    <a:pt x="1052" y="878"/>
                  </a:lnTo>
                  <a:lnTo>
                    <a:pt x="1041" y="862"/>
                  </a:lnTo>
                  <a:lnTo>
                    <a:pt x="1030" y="848"/>
                  </a:lnTo>
                  <a:lnTo>
                    <a:pt x="1021" y="838"/>
                  </a:lnTo>
                  <a:lnTo>
                    <a:pt x="1014" y="830"/>
                  </a:lnTo>
                  <a:lnTo>
                    <a:pt x="1010" y="823"/>
                  </a:lnTo>
                  <a:lnTo>
                    <a:pt x="1009" y="818"/>
                  </a:lnTo>
                  <a:lnTo>
                    <a:pt x="1013" y="815"/>
                  </a:lnTo>
                  <a:lnTo>
                    <a:pt x="1021" y="812"/>
                  </a:lnTo>
                  <a:lnTo>
                    <a:pt x="1033" y="808"/>
                  </a:lnTo>
                  <a:lnTo>
                    <a:pt x="1043" y="801"/>
                  </a:lnTo>
                  <a:lnTo>
                    <a:pt x="1051" y="790"/>
                  </a:lnTo>
                  <a:lnTo>
                    <a:pt x="1059" y="780"/>
                  </a:lnTo>
                  <a:lnTo>
                    <a:pt x="1064" y="767"/>
                  </a:lnTo>
                  <a:lnTo>
                    <a:pt x="1067" y="756"/>
                  </a:lnTo>
                  <a:lnTo>
                    <a:pt x="1067" y="744"/>
                  </a:lnTo>
                  <a:lnTo>
                    <a:pt x="1064" y="734"/>
                  </a:lnTo>
                  <a:lnTo>
                    <a:pt x="1062" y="725"/>
                  </a:lnTo>
                  <a:lnTo>
                    <a:pt x="1063" y="716"/>
                  </a:lnTo>
                  <a:lnTo>
                    <a:pt x="1066" y="706"/>
                  </a:lnTo>
                  <a:lnTo>
                    <a:pt x="1071" y="698"/>
                  </a:lnTo>
                  <a:lnTo>
                    <a:pt x="1074" y="689"/>
                  </a:lnTo>
                  <a:lnTo>
                    <a:pt x="1075" y="680"/>
                  </a:lnTo>
                  <a:lnTo>
                    <a:pt x="1072" y="672"/>
                  </a:lnTo>
                  <a:lnTo>
                    <a:pt x="1064" y="663"/>
                  </a:lnTo>
                  <a:lnTo>
                    <a:pt x="1056" y="655"/>
                  </a:lnTo>
                  <a:lnTo>
                    <a:pt x="1051" y="646"/>
                  </a:lnTo>
                  <a:lnTo>
                    <a:pt x="1051" y="640"/>
                  </a:lnTo>
                  <a:lnTo>
                    <a:pt x="1052" y="632"/>
                  </a:lnTo>
                  <a:lnTo>
                    <a:pt x="1054" y="625"/>
                  </a:lnTo>
                  <a:lnTo>
                    <a:pt x="1055" y="618"/>
                  </a:lnTo>
                  <a:lnTo>
                    <a:pt x="1052" y="610"/>
                  </a:lnTo>
                  <a:lnTo>
                    <a:pt x="1045" y="602"/>
                  </a:lnTo>
                  <a:lnTo>
                    <a:pt x="1034" y="592"/>
                  </a:lnTo>
                  <a:lnTo>
                    <a:pt x="1020" y="582"/>
                  </a:lnTo>
                  <a:lnTo>
                    <a:pt x="1005" y="570"/>
                  </a:lnTo>
                  <a:lnTo>
                    <a:pt x="990" y="559"/>
                  </a:lnTo>
                  <a:lnTo>
                    <a:pt x="980" y="547"/>
                  </a:lnTo>
                  <a:lnTo>
                    <a:pt x="974" y="535"/>
                  </a:lnTo>
                  <a:lnTo>
                    <a:pt x="975" y="523"/>
                  </a:lnTo>
                  <a:lnTo>
                    <a:pt x="986" y="512"/>
                  </a:lnTo>
                  <a:lnTo>
                    <a:pt x="998" y="501"/>
                  </a:lnTo>
                  <a:lnTo>
                    <a:pt x="1006" y="491"/>
                  </a:lnTo>
                  <a:lnTo>
                    <a:pt x="1010" y="482"/>
                  </a:lnTo>
                  <a:lnTo>
                    <a:pt x="1010" y="474"/>
                  </a:lnTo>
                  <a:lnTo>
                    <a:pt x="1006" y="468"/>
                  </a:lnTo>
                  <a:lnTo>
                    <a:pt x="999" y="463"/>
                  </a:lnTo>
                  <a:lnTo>
                    <a:pt x="990" y="460"/>
                  </a:lnTo>
                  <a:lnTo>
                    <a:pt x="979" y="459"/>
                  </a:lnTo>
                  <a:lnTo>
                    <a:pt x="969" y="456"/>
                  </a:lnTo>
                  <a:lnTo>
                    <a:pt x="964" y="452"/>
                  </a:lnTo>
                  <a:lnTo>
                    <a:pt x="960" y="444"/>
                  </a:lnTo>
                  <a:lnTo>
                    <a:pt x="958" y="436"/>
                  </a:lnTo>
                  <a:lnTo>
                    <a:pt x="956" y="428"/>
                  </a:lnTo>
                  <a:lnTo>
                    <a:pt x="952" y="421"/>
                  </a:lnTo>
                  <a:lnTo>
                    <a:pt x="946" y="416"/>
                  </a:lnTo>
                  <a:lnTo>
                    <a:pt x="937" y="416"/>
                  </a:lnTo>
                  <a:lnTo>
                    <a:pt x="920" y="405"/>
                  </a:lnTo>
                  <a:lnTo>
                    <a:pt x="913" y="371"/>
                  </a:lnTo>
                  <a:lnTo>
                    <a:pt x="912" y="328"/>
                  </a:lnTo>
                  <a:lnTo>
                    <a:pt x="912" y="290"/>
                  </a:lnTo>
                  <a:lnTo>
                    <a:pt x="914" y="263"/>
                  </a:lnTo>
                  <a:lnTo>
                    <a:pt x="920" y="240"/>
                  </a:lnTo>
                  <a:lnTo>
                    <a:pt x="922" y="219"/>
                  </a:lnTo>
                  <a:lnTo>
                    <a:pt x="919" y="195"/>
                  </a:lnTo>
                  <a:lnTo>
                    <a:pt x="917" y="173"/>
                  </a:lnTo>
                  <a:lnTo>
                    <a:pt x="924" y="146"/>
                  </a:lnTo>
                  <a:lnTo>
                    <a:pt x="934" y="120"/>
                  </a:lnTo>
                  <a:lnTo>
                    <a:pt x="939" y="95"/>
                  </a:lnTo>
                  <a:lnTo>
                    <a:pt x="939" y="84"/>
                  </a:lnTo>
                  <a:lnTo>
                    <a:pt x="937" y="75"/>
                  </a:lnTo>
                  <a:lnTo>
                    <a:pt x="932" y="68"/>
                  </a:lnTo>
                  <a:lnTo>
                    <a:pt x="924" y="62"/>
                  </a:lnTo>
                  <a:lnTo>
                    <a:pt x="917" y="60"/>
                  </a:lnTo>
                  <a:lnTo>
                    <a:pt x="911" y="59"/>
                  </a:lnTo>
                  <a:lnTo>
                    <a:pt x="904" y="59"/>
                  </a:lnTo>
                  <a:lnTo>
                    <a:pt x="898" y="59"/>
                  </a:lnTo>
                  <a:lnTo>
                    <a:pt x="889" y="62"/>
                  </a:lnTo>
                  <a:lnTo>
                    <a:pt x="879" y="68"/>
                  </a:lnTo>
                  <a:lnTo>
                    <a:pt x="871" y="76"/>
                  </a:lnTo>
                  <a:lnTo>
                    <a:pt x="863" y="84"/>
                  </a:lnTo>
                  <a:lnTo>
                    <a:pt x="856" y="93"/>
                  </a:lnTo>
                  <a:lnTo>
                    <a:pt x="851" y="104"/>
                  </a:lnTo>
                  <a:lnTo>
                    <a:pt x="845" y="113"/>
                  </a:lnTo>
                  <a:lnTo>
                    <a:pt x="839" y="122"/>
                  </a:lnTo>
                  <a:lnTo>
                    <a:pt x="832" y="133"/>
                  </a:lnTo>
                  <a:lnTo>
                    <a:pt x="826" y="140"/>
                  </a:lnTo>
                  <a:lnTo>
                    <a:pt x="821" y="143"/>
                  </a:lnTo>
                  <a:lnTo>
                    <a:pt x="816" y="144"/>
                  </a:lnTo>
                  <a:lnTo>
                    <a:pt x="813" y="143"/>
                  </a:lnTo>
                  <a:lnTo>
                    <a:pt x="809" y="140"/>
                  </a:lnTo>
                  <a:lnTo>
                    <a:pt x="806" y="133"/>
                  </a:lnTo>
                  <a:lnTo>
                    <a:pt x="803" y="122"/>
                  </a:lnTo>
                  <a:lnTo>
                    <a:pt x="800" y="114"/>
                  </a:lnTo>
                  <a:lnTo>
                    <a:pt x="795" y="110"/>
                  </a:lnTo>
                  <a:lnTo>
                    <a:pt x="790" y="111"/>
                  </a:lnTo>
                  <a:lnTo>
                    <a:pt x="783" y="114"/>
                  </a:lnTo>
                  <a:lnTo>
                    <a:pt x="776" y="120"/>
                  </a:lnTo>
                  <a:lnTo>
                    <a:pt x="769" y="128"/>
                  </a:lnTo>
                  <a:lnTo>
                    <a:pt x="761" y="137"/>
                  </a:lnTo>
                  <a:lnTo>
                    <a:pt x="754" y="146"/>
                  </a:lnTo>
                  <a:lnTo>
                    <a:pt x="750" y="151"/>
                  </a:lnTo>
                  <a:lnTo>
                    <a:pt x="750" y="149"/>
                  </a:lnTo>
                  <a:lnTo>
                    <a:pt x="753" y="142"/>
                  </a:lnTo>
                  <a:lnTo>
                    <a:pt x="755" y="133"/>
                  </a:lnTo>
                  <a:lnTo>
                    <a:pt x="754" y="121"/>
                  </a:lnTo>
                  <a:lnTo>
                    <a:pt x="749" y="112"/>
                  </a:lnTo>
                  <a:lnTo>
                    <a:pt x="738" y="106"/>
                  </a:lnTo>
                  <a:lnTo>
                    <a:pt x="718" y="105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4" name="Freeform 163">
              <a:extLst>
                <a:ext uri="{FF2B5EF4-FFF2-40B4-BE49-F238E27FC236}">
                  <a16:creationId xmlns:a16="http://schemas.microsoft.com/office/drawing/2014/main" id="{22369C5C-4781-854E-80F9-D72D6A6F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013" y="2073275"/>
              <a:ext cx="41275" cy="36513"/>
            </a:xfrm>
            <a:custGeom>
              <a:avLst/>
              <a:gdLst>
                <a:gd name="T0" fmla="*/ 2147483646 w 40"/>
                <a:gd name="T1" fmla="*/ 2147483646 h 36"/>
                <a:gd name="T2" fmla="*/ 2147483646 w 40"/>
                <a:gd name="T3" fmla="*/ 2147483646 h 36"/>
                <a:gd name="T4" fmla="*/ 2147483646 w 40"/>
                <a:gd name="T5" fmla="*/ 2147483646 h 36"/>
                <a:gd name="T6" fmla="*/ 2147483646 w 40"/>
                <a:gd name="T7" fmla="*/ 2147483646 h 36"/>
                <a:gd name="T8" fmla="*/ 2147483646 w 40"/>
                <a:gd name="T9" fmla="*/ 2147483646 h 36"/>
                <a:gd name="T10" fmla="*/ 2147483646 w 40"/>
                <a:gd name="T11" fmla="*/ 2147483646 h 36"/>
                <a:gd name="T12" fmla="*/ 2147483646 w 40"/>
                <a:gd name="T13" fmla="*/ 2147483646 h 36"/>
                <a:gd name="T14" fmla="*/ 2147483646 w 40"/>
                <a:gd name="T15" fmla="*/ 2147483646 h 36"/>
                <a:gd name="T16" fmla="*/ 2147483646 w 40"/>
                <a:gd name="T17" fmla="*/ 2147483646 h 36"/>
                <a:gd name="T18" fmla="*/ 2147483646 w 40"/>
                <a:gd name="T19" fmla="*/ 2147483646 h 36"/>
                <a:gd name="T20" fmla="*/ 2147483646 w 40"/>
                <a:gd name="T21" fmla="*/ 2147483646 h 36"/>
                <a:gd name="T22" fmla="*/ 2147483646 w 40"/>
                <a:gd name="T23" fmla="*/ 2147483646 h 36"/>
                <a:gd name="T24" fmla="*/ 2147483646 w 40"/>
                <a:gd name="T25" fmla="*/ 2147483646 h 36"/>
                <a:gd name="T26" fmla="*/ 2147483646 w 40"/>
                <a:gd name="T27" fmla="*/ 2147483646 h 36"/>
                <a:gd name="T28" fmla="*/ 0 w 40"/>
                <a:gd name="T29" fmla="*/ 2147483646 h 36"/>
                <a:gd name="T30" fmla="*/ 2147483646 w 40"/>
                <a:gd name="T31" fmla="*/ 2147483646 h 36"/>
                <a:gd name="T32" fmla="*/ 2147483646 w 40"/>
                <a:gd name="T33" fmla="*/ 2147483646 h 36"/>
                <a:gd name="T34" fmla="*/ 2147483646 w 40"/>
                <a:gd name="T35" fmla="*/ 2147483646 h 36"/>
                <a:gd name="T36" fmla="*/ 2147483646 w 40"/>
                <a:gd name="T37" fmla="*/ 2147483646 h 36"/>
                <a:gd name="T38" fmla="*/ 2147483646 w 40"/>
                <a:gd name="T39" fmla="*/ 0 h 36"/>
                <a:gd name="T40" fmla="*/ 2147483646 w 40"/>
                <a:gd name="T41" fmla="*/ 2147483646 h 36"/>
                <a:gd name="T42" fmla="*/ 2147483646 w 40"/>
                <a:gd name="T43" fmla="*/ 2147483646 h 36"/>
                <a:gd name="T44" fmla="*/ 2147483646 w 40"/>
                <a:gd name="T45" fmla="*/ 2147483646 h 36"/>
                <a:gd name="T46" fmla="*/ 2147483646 w 40"/>
                <a:gd name="T47" fmla="*/ 2147483646 h 36"/>
                <a:gd name="T48" fmla="*/ 2147483646 w 40"/>
                <a:gd name="T49" fmla="*/ 2147483646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6">
                  <a:moveTo>
                    <a:pt x="39" y="19"/>
                  </a:moveTo>
                  <a:lnTo>
                    <a:pt x="38" y="21"/>
                  </a:lnTo>
                  <a:lnTo>
                    <a:pt x="35" y="25"/>
                  </a:lnTo>
                  <a:lnTo>
                    <a:pt x="31" y="29"/>
                  </a:lnTo>
                  <a:lnTo>
                    <a:pt x="27" y="33"/>
                  </a:lnTo>
                  <a:lnTo>
                    <a:pt x="23" y="35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1" y="35"/>
                  </a:lnTo>
                  <a:lnTo>
                    <a:pt x="10" y="33"/>
                  </a:lnTo>
                  <a:lnTo>
                    <a:pt x="8" y="31"/>
                  </a:lnTo>
                  <a:lnTo>
                    <a:pt x="4" y="27"/>
                  </a:lnTo>
                  <a:lnTo>
                    <a:pt x="1" y="24"/>
                  </a:lnTo>
                  <a:lnTo>
                    <a:pt x="0" y="19"/>
                  </a:lnTo>
                  <a:lnTo>
                    <a:pt x="1" y="16"/>
                  </a:lnTo>
                  <a:lnTo>
                    <a:pt x="7" y="11"/>
                  </a:lnTo>
                  <a:lnTo>
                    <a:pt x="12" y="6"/>
                  </a:lnTo>
                  <a:lnTo>
                    <a:pt x="16" y="2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1" y="3"/>
                  </a:lnTo>
                  <a:lnTo>
                    <a:pt x="37" y="6"/>
                  </a:lnTo>
                  <a:lnTo>
                    <a:pt x="40" y="11"/>
                  </a:lnTo>
                  <a:lnTo>
                    <a:pt x="39" y="19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5" name="Freeform 164">
              <a:extLst>
                <a:ext uri="{FF2B5EF4-FFF2-40B4-BE49-F238E27FC236}">
                  <a16:creationId xmlns:a16="http://schemas.microsoft.com/office/drawing/2014/main" id="{B67C24F9-4D1F-4648-9F84-F37CA5DEE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438" y="2368550"/>
              <a:ext cx="0" cy="4763"/>
            </a:xfrm>
            <a:custGeom>
              <a:avLst/>
              <a:gdLst>
                <a:gd name="T0" fmla="*/ 1 w 1"/>
                <a:gd name="T1" fmla="*/ 2147483646 h 4"/>
                <a:gd name="T2" fmla="*/ 1 w 1"/>
                <a:gd name="T3" fmla="*/ 2147483646 h 4"/>
                <a:gd name="T4" fmla="*/ 1 w 1"/>
                <a:gd name="T5" fmla="*/ 2147483646 h 4"/>
                <a:gd name="T6" fmla="*/ 0 w 1"/>
                <a:gd name="T7" fmla="*/ 0 h 4"/>
                <a:gd name="T8" fmla="*/ 0 w 1"/>
                <a:gd name="T9" fmla="*/ 0 h 4"/>
                <a:gd name="T10" fmla="*/ 1 w 1"/>
                <a:gd name="T11" fmla="*/ 2147483646 h 4"/>
                <a:gd name="T12" fmla="*/ 1 w 1"/>
                <a:gd name="T13" fmla="*/ 2147483646 h 4"/>
                <a:gd name="T14" fmla="*/ 1 w 1"/>
                <a:gd name="T15" fmla="*/ 2147483646 h 4"/>
                <a:gd name="T16" fmla="*/ 1 w 1"/>
                <a:gd name="T17" fmla="*/ 214748364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" h="4">
                  <a:moveTo>
                    <a:pt x="1" y="2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6" name="Freeform 165">
              <a:extLst>
                <a:ext uri="{FF2B5EF4-FFF2-40B4-BE49-F238E27FC236}">
                  <a16:creationId xmlns:a16="http://schemas.microsoft.com/office/drawing/2014/main" id="{802553F6-1C93-444E-9A96-EDB4BCE1D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625" y="2401888"/>
              <a:ext cx="3175" cy="6350"/>
            </a:xfrm>
            <a:custGeom>
              <a:avLst/>
              <a:gdLst>
                <a:gd name="T0" fmla="*/ 2147483646 w 5"/>
                <a:gd name="T1" fmla="*/ 2147483646 h 8"/>
                <a:gd name="T2" fmla="*/ 2147483646 w 5"/>
                <a:gd name="T3" fmla="*/ 2147483646 h 8"/>
                <a:gd name="T4" fmla="*/ 2147483646 w 5"/>
                <a:gd name="T5" fmla="*/ 2147483646 h 8"/>
                <a:gd name="T6" fmla="*/ 2147483646 w 5"/>
                <a:gd name="T7" fmla="*/ 2147483646 h 8"/>
                <a:gd name="T8" fmla="*/ 2147483646 w 5"/>
                <a:gd name="T9" fmla="*/ 0 h 8"/>
                <a:gd name="T10" fmla="*/ 0 w 5"/>
                <a:gd name="T11" fmla="*/ 0 h 8"/>
                <a:gd name="T12" fmla="*/ 0 w 5"/>
                <a:gd name="T13" fmla="*/ 2147483646 h 8"/>
                <a:gd name="T14" fmla="*/ 2147483646 w 5"/>
                <a:gd name="T15" fmla="*/ 2147483646 h 8"/>
                <a:gd name="T16" fmla="*/ 2147483646 w 5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lnTo>
                    <a:pt x="5" y="6"/>
                  </a:lnTo>
                  <a:lnTo>
                    <a:pt x="5" y="5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5"/>
                  </a:lnTo>
                  <a:lnTo>
                    <a:pt x="5" y="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7" name="Freeform 166">
              <a:extLst>
                <a:ext uri="{FF2B5EF4-FFF2-40B4-BE49-F238E27FC236}">
                  <a16:creationId xmlns:a16="http://schemas.microsoft.com/office/drawing/2014/main" id="{CCDCBF4E-BF90-744F-8856-A321AF5BB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1984375"/>
              <a:ext cx="14287" cy="14288"/>
            </a:xfrm>
            <a:custGeom>
              <a:avLst/>
              <a:gdLst>
                <a:gd name="T0" fmla="*/ 2147483646 w 14"/>
                <a:gd name="T1" fmla="*/ 2147483646 h 15"/>
                <a:gd name="T2" fmla="*/ 2147483646 w 14"/>
                <a:gd name="T3" fmla="*/ 2147483646 h 15"/>
                <a:gd name="T4" fmla="*/ 2147483646 w 14"/>
                <a:gd name="T5" fmla="*/ 2147483646 h 15"/>
                <a:gd name="T6" fmla="*/ 2147483646 w 14"/>
                <a:gd name="T7" fmla="*/ 2147483646 h 15"/>
                <a:gd name="T8" fmla="*/ 2147483646 w 14"/>
                <a:gd name="T9" fmla="*/ 2147483646 h 15"/>
                <a:gd name="T10" fmla="*/ 2147483646 w 14"/>
                <a:gd name="T11" fmla="*/ 2147483646 h 15"/>
                <a:gd name="T12" fmla="*/ 2147483646 w 14"/>
                <a:gd name="T13" fmla="*/ 2147483646 h 15"/>
                <a:gd name="T14" fmla="*/ 2147483646 w 14"/>
                <a:gd name="T15" fmla="*/ 2147483646 h 15"/>
                <a:gd name="T16" fmla="*/ 2147483646 w 14"/>
                <a:gd name="T17" fmla="*/ 0 h 15"/>
                <a:gd name="T18" fmla="*/ 2147483646 w 14"/>
                <a:gd name="T19" fmla="*/ 2147483646 h 15"/>
                <a:gd name="T20" fmla="*/ 2147483646 w 14"/>
                <a:gd name="T21" fmla="*/ 2147483646 h 15"/>
                <a:gd name="T22" fmla="*/ 2147483646 w 14"/>
                <a:gd name="T23" fmla="*/ 2147483646 h 15"/>
                <a:gd name="T24" fmla="*/ 0 w 14"/>
                <a:gd name="T25" fmla="*/ 2147483646 h 15"/>
                <a:gd name="T26" fmla="*/ 2147483646 w 14"/>
                <a:gd name="T27" fmla="*/ 2147483646 h 15"/>
                <a:gd name="T28" fmla="*/ 2147483646 w 14"/>
                <a:gd name="T29" fmla="*/ 2147483646 h 15"/>
                <a:gd name="T30" fmla="*/ 2147483646 w 14"/>
                <a:gd name="T31" fmla="*/ 2147483646 h 15"/>
                <a:gd name="T32" fmla="*/ 2147483646 w 14"/>
                <a:gd name="T33" fmla="*/ 2147483646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2" y="7"/>
                  </a:moveTo>
                  <a:lnTo>
                    <a:pt x="9" y="13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0" y="7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8" name="Freeform 167">
              <a:extLst>
                <a:ext uri="{FF2B5EF4-FFF2-40B4-BE49-F238E27FC236}">
                  <a16:creationId xmlns:a16="http://schemas.microsoft.com/office/drawing/2014/main" id="{CE76D4EB-1D24-0245-8FD8-44E65E821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113" y="2452688"/>
              <a:ext cx="144462" cy="120650"/>
            </a:xfrm>
            <a:custGeom>
              <a:avLst/>
              <a:gdLst>
                <a:gd name="T0" fmla="*/ 2147483646 w 135"/>
                <a:gd name="T1" fmla="*/ 2147483646 h 119"/>
                <a:gd name="T2" fmla="*/ 2147483646 w 135"/>
                <a:gd name="T3" fmla="*/ 2147483646 h 119"/>
                <a:gd name="T4" fmla="*/ 2147483646 w 135"/>
                <a:gd name="T5" fmla="*/ 2147483646 h 119"/>
                <a:gd name="T6" fmla="*/ 2147483646 w 135"/>
                <a:gd name="T7" fmla="*/ 2147483646 h 119"/>
                <a:gd name="T8" fmla="*/ 2147483646 w 135"/>
                <a:gd name="T9" fmla="*/ 2147483646 h 119"/>
                <a:gd name="T10" fmla="*/ 2147483646 w 135"/>
                <a:gd name="T11" fmla="*/ 2147483646 h 119"/>
                <a:gd name="T12" fmla="*/ 2147483646 w 135"/>
                <a:gd name="T13" fmla="*/ 2147483646 h 119"/>
                <a:gd name="T14" fmla="*/ 2147483646 w 135"/>
                <a:gd name="T15" fmla="*/ 2147483646 h 119"/>
                <a:gd name="T16" fmla="*/ 2147483646 w 135"/>
                <a:gd name="T17" fmla="*/ 2147483646 h 119"/>
                <a:gd name="T18" fmla="*/ 2147483646 w 135"/>
                <a:gd name="T19" fmla="*/ 2147483646 h 119"/>
                <a:gd name="T20" fmla="*/ 2147483646 w 135"/>
                <a:gd name="T21" fmla="*/ 2147483646 h 119"/>
                <a:gd name="T22" fmla="*/ 2147483646 w 135"/>
                <a:gd name="T23" fmla="*/ 2147483646 h 119"/>
                <a:gd name="T24" fmla="*/ 2147483646 w 135"/>
                <a:gd name="T25" fmla="*/ 2147483646 h 119"/>
                <a:gd name="T26" fmla="*/ 2147483646 w 135"/>
                <a:gd name="T27" fmla="*/ 2147483646 h 119"/>
                <a:gd name="T28" fmla="*/ 2147483646 w 135"/>
                <a:gd name="T29" fmla="*/ 2147483646 h 119"/>
                <a:gd name="T30" fmla="*/ 2147483646 w 135"/>
                <a:gd name="T31" fmla="*/ 2147483646 h 119"/>
                <a:gd name="T32" fmla="*/ 2147483646 w 135"/>
                <a:gd name="T33" fmla="*/ 2147483646 h 119"/>
                <a:gd name="T34" fmla="*/ 2147483646 w 135"/>
                <a:gd name="T35" fmla="*/ 2147483646 h 119"/>
                <a:gd name="T36" fmla="*/ 2147483646 w 135"/>
                <a:gd name="T37" fmla="*/ 2147483646 h 119"/>
                <a:gd name="T38" fmla="*/ 2147483646 w 135"/>
                <a:gd name="T39" fmla="*/ 2147483646 h 119"/>
                <a:gd name="T40" fmla="*/ 2147483646 w 135"/>
                <a:gd name="T41" fmla="*/ 2147483646 h 119"/>
                <a:gd name="T42" fmla="*/ 2147483646 w 135"/>
                <a:gd name="T43" fmla="*/ 2147483646 h 119"/>
                <a:gd name="T44" fmla="*/ 2147483646 w 135"/>
                <a:gd name="T45" fmla="*/ 2147483646 h 119"/>
                <a:gd name="T46" fmla="*/ 2147483646 w 135"/>
                <a:gd name="T47" fmla="*/ 2147483646 h 119"/>
                <a:gd name="T48" fmla="*/ 2147483646 w 135"/>
                <a:gd name="T49" fmla="*/ 2147483646 h 119"/>
                <a:gd name="T50" fmla="*/ 2147483646 w 135"/>
                <a:gd name="T51" fmla="*/ 2147483646 h 119"/>
                <a:gd name="T52" fmla="*/ 2147483646 w 135"/>
                <a:gd name="T53" fmla="*/ 2147483646 h 119"/>
                <a:gd name="T54" fmla="*/ 2147483646 w 135"/>
                <a:gd name="T55" fmla="*/ 2147483646 h 119"/>
                <a:gd name="T56" fmla="*/ 2147483646 w 135"/>
                <a:gd name="T57" fmla="*/ 2147483646 h 119"/>
                <a:gd name="T58" fmla="*/ 2147483646 w 135"/>
                <a:gd name="T59" fmla="*/ 2147483646 h 119"/>
                <a:gd name="T60" fmla="*/ 2147483646 w 135"/>
                <a:gd name="T61" fmla="*/ 2147483646 h 119"/>
                <a:gd name="T62" fmla="*/ 2147483646 w 135"/>
                <a:gd name="T63" fmla="*/ 2147483646 h 119"/>
                <a:gd name="T64" fmla="*/ 2147483646 w 135"/>
                <a:gd name="T65" fmla="*/ 2147483646 h 119"/>
                <a:gd name="T66" fmla="*/ 2147483646 w 135"/>
                <a:gd name="T67" fmla="*/ 2147483646 h 119"/>
                <a:gd name="T68" fmla="*/ 2147483646 w 135"/>
                <a:gd name="T69" fmla="*/ 2147483646 h 119"/>
                <a:gd name="T70" fmla="*/ 2147483646 w 135"/>
                <a:gd name="T71" fmla="*/ 2147483646 h 119"/>
                <a:gd name="T72" fmla="*/ 2147483646 w 135"/>
                <a:gd name="T73" fmla="*/ 2147483646 h 119"/>
                <a:gd name="T74" fmla="*/ 2147483646 w 135"/>
                <a:gd name="T75" fmla="*/ 2147483646 h 119"/>
                <a:gd name="T76" fmla="*/ 2147483646 w 135"/>
                <a:gd name="T77" fmla="*/ 2147483646 h 119"/>
                <a:gd name="T78" fmla="*/ 2147483646 w 135"/>
                <a:gd name="T79" fmla="*/ 2147483646 h 119"/>
                <a:gd name="T80" fmla="*/ 2147483646 w 135"/>
                <a:gd name="T81" fmla="*/ 2147483646 h 11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5" h="119">
                  <a:moveTo>
                    <a:pt x="122" y="59"/>
                  </a:moveTo>
                  <a:lnTo>
                    <a:pt x="124" y="60"/>
                  </a:lnTo>
                  <a:lnTo>
                    <a:pt x="130" y="62"/>
                  </a:lnTo>
                  <a:lnTo>
                    <a:pt x="135" y="67"/>
                  </a:lnTo>
                  <a:lnTo>
                    <a:pt x="133" y="71"/>
                  </a:lnTo>
                  <a:lnTo>
                    <a:pt x="129" y="76"/>
                  </a:lnTo>
                  <a:lnTo>
                    <a:pt x="126" y="78"/>
                  </a:lnTo>
                  <a:lnTo>
                    <a:pt x="124" y="81"/>
                  </a:lnTo>
                  <a:lnTo>
                    <a:pt x="121" y="83"/>
                  </a:lnTo>
                  <a:lnTo>
                    <a:pt x="118" y="83"/>
                  </a:lnTo>
                  <a:lnTo>
                    <a:pt x="116" y="83"/>
                  </a:lnTo>
                  <a:lnTo>
                    <a:pt x="114" y="82"/>
                  </a:lnTo>
                  <a:lnTo>
                    <a:pt x="108" y="79"/>
                  </a:lnTo>
                  <a:lnTo>
                    <a:pt x="101" y="77"/>
                  </a:lnTo>
                  <a:lnTo>
                    <a:pt x="95" y="75"/>
                  </a:lnTo>
                  <a:lnTo>
                    <a:pt x="91" y="74"/>
                  </a:lnTo>
                  <a:lnTo>
                    <a:pt x="86" y="71"/>
                  </a:lnTo>
                  <a:lnTo>
                    <a:pt x="82" y="68"/>
                  </a:lnTo>
                  <a:lnTo>
                    <a:pt x="77" y="66"/>
                  </a:lnTo>
                  <a:lnTo>
                    <a:pt x="72" y="66"/>
                  </a:lnTo>
                  <a:lnTo>
                    <a:pt x="70" y="70"/>
                  </a:lnTo>
                  <a:lnTo>
                    <a:pt x="71" y="78"/>
                  </a:lnTo>
                  <a:lnTo>
                    <a:pt x="72" y="85"/>
                  </a:lnTo>
                  <a:lnTo>
                    <a:pt x="72" y="92"/>
                  </a:lnTo>
                  <a:lnTo>
                    <a:pt x="68" y="96"/>
                  </a:lnTo>
                  <a:lnTo>
                    <a:pt x="61" y="99"/>
                  </a:lnTo>
                  <a:lnTo>
                    <a:pt x="58" y="102"/>
                  </a:lnTo>
                  <a:lnTo>
                    <a:pt x="57" y="107"/>
                  </a:lnTo>
                  <a:lnTo>
                    <a:pt x="56" y="111"/>
                  </a:lnTo>
                  <a:lnTo>
                    <a:pt x="53" y="114"/>
                  </a:lnTo>
                  <a:lnTo>
                    <a:pt x="48" y="117"/>
                  </a:lnTo>
                  <a:lnTo>
                    <a:pt x="44" y="119"/>
                  </a:lnTo>
                  <a:lnTo>
                    <a:pt x="40" y="116"/>
                  </a:lnTo>
                  <a:lnTo>
                    <a:pt x="39" y="111"/>
                  </a:lnTo>
                  <a:lnTo>
                    <a:pt x="38" y="105"/>
                  </a:lnTo>
                  <a:lnTo>
                    <a:pt x="34" y="100"/>
                  </a:lnTo>
                  <a:lnTo>
                    <a:pt x="29" y="99"/>
                  </a:lnTo>
                  <a:lnTo>
                    <a:pt x="23" y="99"/>
                  </a:lnTo>
                  <a:lnTo>
                    <a:pt x="20" y="100"/>
                  </a:lnTo>
                  <a:lnTo>
                    <a:pt x="17" y="101"/>
                  </a:lnTo>
                  <a:lnTo>
                    <a:pt x="10" y="104"/>
                  </a:lnTo>
                  <a:lnTo>
                    <a:pt x="3" y="105"/>
                  </a:lnTo>
                  <a:lnTo>
                    <a:pt x="0" y="101"/>
                  </a:lnTo>
                  <a:lnTo>
                    <a:pt x="1" y="97"/>
                  </a:lnTo>
                  <a:lnTo>
                    <a:pt x="4" y="90"/>
                  </a:lnTo>
                  <a:lnTo>
                    <a:pt x="9" y="84"/>
                  </a:lnTo>
                  <a:lnTo>
                    <a:pt x="12" y="82"/>
                  </a:lnTo>
                  <a:lnTo>
                    <a:pt x="16" y="79"/>
                  </a:lnTo>
                  <a:lnTo>
                    <a:pt x="16" y="75"/>
                  </a:lnTo>
                  <a:lnTo>
                    <a:pt x="14" y="68"/>
                  </a:lnTo>
                  <a:lnTo>
                    <a:pt x="12" y="61"/>
                  </a:lnTo>
                  <a:lnTo>
                    <a:pt x="11" y="55"/>
                  </a:lnTo>
                  <a:lnTo>
                    <a:pt x="12" y="48"/>
                  </a:lnTo>
                  <a:lnTo>
                    <a:pt x="12" y="44"/>
                  </a:lnTo>
                  <a:lnTo>
                    <a:pt x="10" y="39"/>
                  </a:lnTo>
                  <a:lnTo>
                    <a:pt x="8" y="35"/>
                  </a:lnTo>
                  <a:lnTo>
                    <a:pt x="8" y="26"/>
                  </a:lnTo>
                  <a:lnTo>
                    <a:pt x="8" y="16"/>
                  </a:lnTo>
                  <a:lnTo>
                    <a:pt x="8" y="8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8" y="1"/>
                  </a:lnTo>
                  <a:lnTo>
                    <a:pt x="24" y="3"/>
                  </a:lnTo>
                  <a:lnTo>
                    <a:pt x="27" y="9"/>
                  </a:lnTo>
                  <a:lnTo>
                    <a:pt x="30" y="18"/>
                  </a:lnTo>
                  <a:lnTo>
                    <a:pt x="32" y="26"/>
                  </a:lnTo>
                  <a:lnTo>
                    <a:pt x="33" y="30"/>
                  </a:lnTo>
                  <a:lnTo>
                    <a:pt x="37" y="30"/>
                  </a:lnTo>
                  <a:lnTo>
                    <a:pt x="40" y="28"/>
                  </a:lnTo>
                  <a:lnTo>
                    <a:pt x="44" y="25"/>
                  </a:lnTo>
                  <a:lnTo>
                    <a:pt x="48" y="23"/>
                  </a:lnTo>
                  <a:lnTo>
                    <a:pt x="54" y="23"/>
                  </a:lnTo>
                  <a:lnTo>
                    <a:pt x="61" y="24"/>
                  </a:lnTo>
                  <a:lnTo>
                    <a:pt x="70" y="26"/>
                  </a:lnTo>
                  <a:lnTo>
                    <a:pt x="78" y="30"/>
                  </a:lnTo>
                  <a:lnTo>
                    <a:pt x="85" y="33"/>
                  </a:lnTo>
                  <a:lnTo>
                    <a:pt x="90" y="40"/>
                  </a:lnTo>
                  <a:lnTo>
                    <a:pt x="93" y="48"/>
                  </a:lnTo>
                  <a:lnTo>
                    <a:pt x="98" y="54"/>
                  </a:lnTo>
                  <a:lnTo>
                    <a:pt x="100" y="58"/>
                  </a:lnTo>
                  <a:lnTo>
                    <a:pt x="101" y="59"/>
                  </a:lnTo>
                  <a:lnTo>
                    <a:pt x="122" y="59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39" name="Freeform 168">
              <a:extLst>
                <a:ext uri="{FF2B5EF4-FFF2-40B4-BE49-F238E27FC236}">
                  <a16:creationId xmlns:a16="http://schemas.microsoft.com/office/drawing/2014/main" id="{CD00F9AF-92EE-B847-B9BF-B3D44BA22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2090738"/>
              <a:ext cx="598488" cy="400050"/>
            </a:xfrm>
            <a:custGeom>
              <a:avLst/>
              <a:gdLst>
                <a:gd name="T0" fmla="*/ 2147483646 w 556"/>
                <a:gd name="T1" fmla="*/ 2147483646 h 395"/>
                <a:gd name="T2" fmla="*/ 2147483646 w 556"/>
                <a:gd name="T3" fmla="*/ 2147483646 h 395"/>
                <a:gd name="T4" fmla="*/ 2147483646 w 556"/>
                <a:gd name="T5" fmla="*/ 2147483646 h 395"/>
                <a:gd name="T6" fmla="*/ 2147483646 w 556"/>
                <a:gd name="T7" fmla="*/ 2147483646 h 395"/>
                <a:gd name="T8" fmla="*/ 2147483646 w 556"/>
                <a:gd name="T9" fmla="*/ 2147483646 h 395"/>
                <a:gd name="T10" fmla="*/ 2147483646 w 556"/>
                <a:gd name="T11" fmla="*/ 2147483646 h 395"/>
                <a:gd name="T12" fmla="*/ 2147483646 w 556"/>
                <a:gd name="T13" fmla="*/ 2147483646 h 395"/>
                <a:gd name="T14" fmla="*/ 2147483646 w 556"/>
                <a:gd name="T15" fmla="*/ 2147483646 h 395"/>
                <a:gd name="T16" fmla="*/ 2147483646 w 556"/>
                <a:gd name="T17" fmla="*/ 2147483646 h 395"/>
                <a:gd name="T18" fmla="*/ 2147483646 w 556"/>
                <a:gd name="T19" fmla="*/ 2147483646 h 395"/>
                <a:gd name="T20" fmla="*/ 2147483646 w 556"/>
                <a:gd name="T21" fmla="*/ 2147483646 h 395"/>
                <a:gd name="T22" fmla="*/ 2147483646 w 556"/>
                <a:gd name="T23" fmla="*/ 2147483646 h 395"/>
                <a:gd name="T24" fmla="*/ 2147483646 w 556"/>
                <a:gd name="T25" fmla="*/ 2147483646 h 395"/>
                <a:gd name="T26" fmla="*/ 2147483646 w 556"/>
                <a:gd name="T27" fmla="*/ 2147483646 h 395"/>
                <a:gd name="T28" fmla="*/ 2147483646 w 556"/>
                <a:gd name="T29" fmla="*/ 2147483646 h 395"/>
                <a:gd name="T30" fmla="*/ 2147483646 w 556"/>
                <a:gd name="T31" fmla="*/ 2147483646 h 395"/>
                <a:gd name="T32" fmla="*/ 2147483646 w 556"/>
                <a:gd name="T33" fmla="*/ 2147483646 h 395"/>
                <a:gd name="T34" fmla="*/ 2147483646 w 556"/>
                <a:gd name="T35" fmla="*/ 2147483646 h 395"/>
                <a:gd name="T36" fmla="*/ 2147483646 w 556"/>
                <a:gd name="T37" fmla="*/ 2147483646 h 395"/>
                <a:gd name="T38" fmla="*/ 2147483646 w 556"/>
                <a:gd name="T39" fmla="*/ 2147483646 h 395"/>
                <a:gd name="T40" fmla="*/ 2147483646 w 556"/>
                <a:gd name="T41" fmla="*/ 2147483646 h 395"/>
                <a:gd name="T42" fmla="*/ 2147483646 w 556"/>
                <a:gd name="T43" fmla="*/ 2147483646 h 395"/>
                <a:gd name="T44" fmla="*/ 2147483646 w 556"/>
                <a:gd name="T45" fmla="*/ 2147483646 h 395"/>
                <a:gd name="T46" fmla="*/ 2147483646 w 556"/>
                <a:gd name="T47" fmla="*/ 2147483646 h 395"/>
                <a:gd name="T48" fmla="*/ 2147483646 w 556"/>
                <a:gd name="T49" fmla="*/ 2147483646 h 395"/>
                <a:gd name="T50" fmla="*/ 0 w 556"/>
                <a:gd name="T51" fmla="*/ 2147483646 h 395"/>
                <a:gd name="T52" fmla="*/ 2147483646 w 556"/>
                <a:gd name="T53" fmla="*/ 2147483646 h 395"/>
                <a:gd name="T54" fmla="*/ 2147483646 w 556"/>
                <a:gd name="T55" fmla="*/ 2147483646 h 395"/>
                <a:gd name="T56" fmla="*/ 2147483646 w 556"/>
                <a:gd name="T57" fmla="*/ 2147483646 h 395"/>
                <a:gd name="T58" fmla="*/ 2147483646 w 556"/>
                <a:gd name="T59" fmla="*/ 2147483646 h 395"/>
                <a:gd name="T60" fmla="*/ 2147483646 w 556"/>
                <a:gd name="T61" fmla="*/ 2147483646 h 395"/>
                <a:gd name="T62" fmla="*/ 2147483646 w 556"/>
                <a:gd name="T63" fmla="*/ 2147483646 h 395"/>
                <a:gd name="T64" fmla="*/ 2147483646 w 556"/>
                <a:gd name="T65" fmla="*/ 2147483646 h 395"/>
                <a:gd name="T66" fmla="*/ 2147483646 w 556"/>
                <a:gd name="T67" fmla="*/ 2147483646 h 395"/>
                <a:gd name="T68" fmla="*/ 2147483646 w 556"/>
                <a:gd name="T69" fmla="*/ 2147483646 h 395"/>
                <a:gd name="T70" fmla="*/ 2147483646 w 556"/>
                <a:gd name="T71" fmla="*/ 2147483646 h 395"/>
                <a:gd name="T72" fmla="*/ 2147483646 w 556"/>
                <a:gd name="T73" fmla="*/ 2147483646 h 395"/>
                <a:gd name="T74" fmla="*/ 2147483646 w 556"/>
                <a:gd name="T75" fmla="*/ 2147483646 h 395"/>
                <a:gd name="T76" fmla="*/ 2147483646 w 556"/>
                <a:gd name="T77" fmla="*/ 2147483646 h 395"/>
                <a:gd name="T78" fmla="*/ 2147483646 w 556"/>
                <a:gd name="T79" fmla="*/ 2147483646 h 395"/>
                <a:gd name="T80" fmla="*/ 2147483646 w 556"/>
                <a:gd name="T81" fmla="*/ 2147483646 h 395"/>
                <a:gd name="T82" fmla="*/ 2147483646 w 556"/>
                <a:gd name="T83" fmla="*/ 2147483646 h 395"/>
                <a:gd name="T84" fmla="*/ 2147483646 w 556"/>
                <a:gd name="T85" fmla="*/ 2147483646 h 395"/>
                <a:gd name="T86" fmla="*/ 2147483646 w 556"/>
                <a:gd name="T87" fmla="*/ 2147483646 h 395"/>
                <a:gd name="T88" fmla="*/ 2147483646 w 556"/>
                <a:gd name="T89" fmla="*/ 2147483646 h 395"/>
                <a:gd name="T90" fmla="*/ 2147483646 w 556"/>
                <a:gd name="T91" fmla="*/ 2147483646 h 395"/>
                <a:gd name="T92" fmla="*/ 2147483646 w 556"/>
                <a:gd name="T93" fmla="*/ 2147483646 h 395"/>
                <a:gd name="T94" fmla="*/ 2147483646 w 556"/>
                <a:gd name="T95" fmla="*/ 2147483646 h 395"/>
                <a:gd name="T96" fmla="*/ 2147483646 w 556"/>
                <a:gd name="T97" fmla="*/ 2147483646 h 395"/>
                <a:gd name="T98" fmla="*/ 2147483646 w 556"/>
                <a:gd name="T99" fmla="*/ 2147483646 h 395"/>
                <a:gd name="T100" fmla="*/ 2147483646 w 556"/>
                <a:gd name="T101" fmla="*/ 2147483646 h 395"/>
                <a:gd name="T102" fmla="*/ 2147483646 w 556"/>
                <a:gd name="T103" fmla="*/ 2147483646 h 395"/>
                <a:gd name="T104" fmla="*/ 2147483646 w 556"/>
                <a:gd name="T105" fmla="*/ 2147483646 h 395"/>
                <a:gd name="T106" fmla="*/ 2147483646 w 556"/>
                <a:gd name="T107" fmla="*/ 2147483646 h 395"/>
                <a:gd name="T108" fmla="*/ 2147483646 w 556"/>
                <a:gd name="T109" fmla="*/ 2147483646 h 395"/>
                <a:gd name="T110" fmla="*/ 2147483646 w 556"/>
                <a:gd name="T111" fmla="*/ 2147483646 h 395"/>
                <a:gd name="T112" fmla="*/ 2147483646 w 556"/>
                <a:gd name="T113" fmla="*/ 2147483646 h 395"/>
                <a:gd name="T114" fmla="*/ 2147483646 w 556"/>
                <a:gd name="T115" fmla="*/ 2147483646 h 395"/>
                <a:gd name="T116" fmla="*/ 2147483646 w 556"/>
                <a:gd name="T117" fmla="*/ 2147483646 h 395"/>
                <a:gd name="T118" fmla="*/ 2147483646 w 556"/>
                <a:gd name="T119" fmla="*/ 2147483646 h 395"/>
                <a:gd name="T120" fmla="*/ 2147483646 w 556"/>
                <a:gd name="T121" fmla="*/ 2147483646 h 395"/>
                <a:gd name="T122" fmla="*/ 2147483646 w 556"/>
                <a:gd name="T123" fmla="*/ 2147483646 h 395"/>
                <a:gd name="T124" fmla="*/ 2147483646 w 556"/>
                <a:gd name="T125" fmla="*/ 2147483646 h 39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56" h="395">
                  <a:moveTo>
                    <a:pt x="539" y="379"/>
                  </a:moveTo>
                  <a:lnTo>
                    <a:pt x="540" y="380"/>
                  </a:lnTo>
                  <a:lnTo>
                    <a:pt x="542" y="383"/>
                  </a:lnTo>
                  <a:lnTo>
                    <a:pt x="541" y="387"/>
                  </a:lnTo>
                  <a:lnTo>
                    <a:pt x="533" y="388"/>
                  </a:lnTo>
                  <a:lnTo>
                    <a:pt x="527" y="388"/>
                  </a:lnTo>
                  <a:lnTo>
                    <a:pt x="523" y="387"/>
                  </a:lnTo>
                  <a:lnTo>
                    <a:pt x="518" y="387"/>
                  </a:lnTo>
                  <a:lnTo>
                    <a:pt x="514" y="388"/>
                  </a:lnTo>
                  <a:lnTo>
                    <a:pt x="510" y="388"/>
                  </a:lnTo>
                  <a:lnTo>
                    <a:pt x="506" y="389"/>
                  </a:lnTo>
                  <a:lnTo>
                    <a:pt x="501" y="390"/>
                  </a:lnTo>
                  <a:lnTo>
                    <a:pt x="495" y="392"/>
                  </a:lnTo>
                  <a:lnTo>
                    <a:pt x="488" y="393"/>
                  </a:lnTo>
                  <a:lnTo>
                    <a:pt x="482" y="394"/>
                  </a:lnTo>
                  <a:lnTo>
                    <a:pt x="478" y="395"/>
                  </a:lnTo>
                  <a:lnTo>
                    <a:pt x="473" y="395"/>
                  </a:lnTo>
                  <a:lnTo>
                    <a:pt x="468" y="395"/>
                  </a:lnTo>
                  <a:lnTo>
                    <a:pt x="464" y="394"/>
                  </a:lnTo>
                  <a:lnTo>
                    <a:pt x="459" y="394"/>
                  </a:lnTo>
                  <a:lnTo>
                    <a:pt x="453" y="393"/>
                  </a:lnTo>
                  <a:lnTo>
                    <a:pt x="449" y="393"/>
                  </a:lnTo>
                  <a:lnTo>
                    <a:pt x="444" y="393"/>
                  </a:lnTo>
                  <a:lnTo>
                    <a:pt x="440" y="394"/>
                  </a:lnTo>
                  <a:lnTo>
                    <a:pt x="435" y="395"/>
                  </a:lnTo>
                  <a:lnTo>
                    <a:pt x="430" y="395"/>
                  </a:lnTo>
                  <a:lnTo>
                    <a:pt x="427" y="395"/>
                  </a:lnTo>
                  <a:lnTo>
                    <a:pt x="422" y="394"/>
                  </a:lnTo>
                  <a:lnTo>
                    <a:pt x="419" y="392"/>
                  </a:lnTo>
                  <a:lnTo>
                    <a:pt x="414" y="386"/>
                  </a:lnTo>
                  <a:lnTo>
                    <a:pt x="413" y="380"/>
                  </a:lnTo>
                  <a:lnTo>
                    <a:pt x="409" y="375"/>
                  </a:lnTo>
                  <a:lnTo>
                    <a:pt x="397" y="372"/>
                  </a:lnTo>
                  <a:lnTo>
                    <a:pt x="389" y="371"/>
                  </a:lnTo>
                  <a:lnTo>
                    <a:pt x="382" y="368"/>
                  </a:lnTo>
                  <a:lnTo>
                    <a:pt x="376" y="366"/>
                  </a:lnTo>
                  <a:lnTo>
                    <a:pt x="372" y="364"/>
                  </a:lnTo>
                  <a:lnTo>
                    <a:pt x="368" y="362"/>
                  </a:lnTo>
                  <a:lnTo>
                    <a:pt x="365" y="359"/>
                  </a:lnTo>
                  <a:lnTo>
                    <a:pt x="362" y="358"/>
                  </a:lnTo>
                  <a:lnTo>
                    <a:pt x="359" y="356"/>
                  </a:lnTo>
                  <a:lnTo>
                    <a:pt x="354" y="352"/>
                  </a:lnTo>
                  <a:lnTo>
                    <a:pt x="350" y="351"/>
                  </a:lnTo>
                  <a:lnTo>
                    <a:pt x="344" y="352"/>
                  </a:lnTo>
                  <a:lnTo>
                    <a:pt x="335" y="357"/>
                  </a:lnTo>
                  <a:lnTo>
                    <a:pt x="324" y="362"/>
                  </a:lnTo>
                  <a:lnTo>
                    <a:pt x="316" y="363"/>
                  </a:lnTo>
                  <a:lnTo>
                    <a:pt x="309" y="365"/>
                  </a:lnTo>
                  <a:lnTo>
                    <a:pt x="304" y="370"/>
                  </a:lnTo>
                  <a:lnTo>
                    <a:pt x="297" y="377"/>
                  </a:lnTo>
                  <a:lnTo>
                    <a:pt x="290" y="381"/>
                  </a:lnTo>
                  <a:lnTo>
                    <a:pt x="283" y="381"/>
                  </a:lnTo>
                  <a:lnTo>
                    <a:pt x="276" y="377"/>
                  </a:lnTo>
                  <a:lnTo>
                    <a:pt x="271" y="373"/>
                  </a:lnTo>
                  <a:lnTo>
                    <a:pt x="267" y="370"/>
                  </a:lnTo>
                  <a:lnTo>
                    <a:pt x="262" y="366"/>
                  </a:lnTo>
                  <a:lnTo>
                    <a:pt x="259" y="363"/>
                  </a:lnTo>
                  <a:lnTo>
                    <a:pt x="256" y="358"/>
                  </a:lnTo>
                  <a:lnTo>
                    <a:pt x="256" y="355"/>
                  </a:lnTo>
                  <a:lnTo>
                    <a:pt x="260" y="350"/>
                  </a:lnTo>
                  <a:lnTo>
                    <a:pt x="268" y="344"/>
                  </a:lnTo>
                  <a:lnTo>
                    <a:pt x="277" y="340"/>
                  </a:lnTo>
                  <a:lnTo>
                    <a:pt x="283" y="337"/>
                  </a:lnTo>
                  <a:lnTo>
                    <a:pt x="288" y="337"/>
                  </a:lnTo>
                  <a:lnTo>
                    <a:pt x="291" y="337"/>
                  </a:lnTo>
                  <a:lnTo>
                    <a:pt x="293" y="337"/>
                  </a:lnTo>
                  <a:lnTo>
                    <a:pt x="296" y="336"/>
                  </a:lnTo>
                  <a:lnTo>
                    <a:pt x="300" y="334"/>
                  </a:lnTo>
                  <a:lnTo>
                    <a:pt x="305" y="329"/>
                  </a:lnTo>
                  <a:lnTo>
                    <a:pt x="316" y="320"/>
                  </a:lnTo>
                  <a:lnTo>
                    <a:pt x="326" y="313"/>
                  </a:lnTo>
                  <a:lnTo>
                    <a:pt x="330" y="307"/>
                  </a:lnTo>
                  <a:lnTo>
                    <a:pt x="327" y="301"/>
                  </a:lnTo>
                  <a:lnTo>
                    <a:pt x="318" y="295"/>
                  </a:lnTo>
                  <a:lnTo>
                    <a:pt x="308" y="292"/>
                  </a:lnTo>
                  <a:lnTo>
                    <a:pt x="305" y="287"/>
                  </a:lnTo>
                  <a:lnTo>
                    <a:pt x="309" y="273"/>
                  </a:lnTo>
                  <a:lnTo>
                    <a:pt x="320" y="258"/>
                  </a:lnTo>
                  <a:lnTo>
                    <a:pt x="328" y="246"/>
                  </a:lnTo>
                  <a:lnTo>
                    <a:pt x="327" y="235"/>
                  </a:lnTo>
                  <a:lnTo>
                    <a:pt x="315" y="218"/>
                  </a:lnTo>
                  <a:lnTo>
                    <a:pt x="306" y="208"/>
                  </a:lnTo>
                  <a:lnTo>
                    <a:pt x="297" y="200"/>
                  </a:lnTo>
                  <a:lnTo>
                    <a:pt x="289" y="193"/>
                  </a:lnTo>
                  <a:lnTo>
                    <a:pt x="282" y="188"/>
                  </a:lnTo>
                  <a:lnTo>
                    <a:pt x="274" y="183"/>
                  </a:lnTo>
                  <a:lnTo>
                    <a:pt x="267" y="180"/>
                  </a:lnTo>
                  <a:lnTo>
                    <a:pt x="260" y="176"/>
                  </a:lnTo>
                  <a:lnTo>
                    <a:pt x="252" y="173"/>
                  </a:lnTo>
                  <a:lnTo>
                    <a:pt x="244" y="169"/>
                  </a:lnTo>
                  <a:lnTo>
                    <a:pt x="236" y="166"/>
                  </a:lnTo>
                  <a:lnTo>
                    <a:pt x="228" y="161"/>
                  </a:lnTo>
                  <a:lnTo>
                    <a:pt x="221" y="156"/>
                  </a:lnTo>
                  <a:lnTo>
                    <a:pt x="214" y="152"/>
                  </a:lnTo>
                  <a:lnTo>
                    <a:pt x="208" y="148"/>
                  </a:lnTo>
                  <a:lnTo>
                    <a:pt x="202" y="145"/>
                  </a:lnTo>
                  <a:lnTo>
                    <a:pt x="199" y="142"/>
                  </a:lnTo>
                  <a:lnTo>
                    <a:pt x="191" y="137"/>
                  </a:lnTo>
                  <a:lnTo>
                    <a:pt x="183" y="132"/>
                  </a:lnTo>
                  <a:lnTo>
                    <a:pt x="178" y="131"/>
                  </a:lnTo>
                  <a:lnTo>
                    <a:pt x="179" y="137"/>
                  </a:lnTo>
                  <a:lnTo>
                    <a:pt x="185" y="146"/>
                  </a:lnTo>
                  <a:lnTo>
                    <a:pt x="186" y="152"/>
                  </a:lnTo>
                  <a:lnTo>
                    <a:pt x="183" y="155"/>
                  </a:lnTo>
                  <a:lnTo>
                    <a:pt x="171" y="155"/>
                  </a:lnTo>
                  <a:lnTo>
                    <a:pt x="163" y="155"/>
                  </a:lnTo>
                  <a:lnTo>
                    <a:pt x="159" y="155"/>
                  </a:lnTo>
                  <a:lnTo>
                    <a:pt x="154" y="156"/>
                  </a:lnTo>
                  <a:lnTo>
                    <a:pt x="151" y="159"/>
                  </a:lnTo>
                  <a:lnTo>
                    <a:pt x="147" y="161"/>
                  </a:lnTo>
                  <a:lnTo>
                    <a:pt x="142" y="162"/>
                  </a:lnTo>
                  <a:lnTo>
                    <a:pt x="138" y="163"/>
                  </a:lnTo>
                  <a:lnTo>
                    <a:pt x="131" y="165"/>
                  </a:lnTo>
                  <a:lnTo>
                    <a:pt x="124" y="166"/>
                  </a:lnTo>
                  <a:lnTo>
                    <a:pt x="118" y="167"/>
                  </a:lnTo>
                  <a:lnTo>
                    <a:pt x="114" y="168"/>
                  </a:lnTo>
                  <a:lnTo>
                    <a:pt x="110" y="169"/>
                  </a:lnTo>
                  <a:lnTo>
                    <a:pt x="106" y="170"/>
                  </a:lnTo>
                  <a:lnTo>
                    <a:pt x="101" y="170"/>
                  </a:lnTo>
                  <a:lnTo>
                    <a:pt x="95" y="170"/>
                  </a:lnTo>
                  <a:lnTo>
                    <a:pt x="87" y="169"/>
                  </a:lnTo>
                  <a:lnTo>
                    <a:pt x="74" y="166"/>
                  </a:lnTo>
                  <a:lnTo>
                    <a:pt x="70" y="162"/>
                  </a:lnTo>
                  <a:lnTo>
                    <a:pt x="66" y="160"/>
                  </a:lnTo>
                  <a:lnTo>
                    <a:pt x="60" y="161"/>
                  </a:lnTo>
                  <a:lnTo>
                    <a:pt x="51" y="166"/>
                  </a:lnTo>
                  <a:lnTo>
                    <a:pt x="47" y="168"/>
                  </a:lnTo>
                  <a:lnTo>
                    <a:pt x="43" y="168"/>
                  </a:lnTo>
                  <a:lnTo>
                    <a:pt x="35" y="163"/>
                  </a:lnTo>
                  <a:lnTo>
                    <a:pt x="30" y="160"/>
                  </a:lnTo>
                  <a:lnTo>
                    <a:pt x="24" y="156"/>
                  </a:lnTo>
                  <a:lnTo>
                    <a:pt x="18" y="153"/>
                  </a:lnTo>
                  <a:lnTo>
                    <a:pt x="13" y="151"/>
                  </a:lnTo>
                  <a:lnTo>
                    <a:pt x="10" y="148"/>
                  </a:lnTo>
                  <a:lnTo>
                    <a:pt x="9" y="145"/>
                  </a:lnTo>
                  <a:lnTo>
                    <a:pt x="11" y="143"/>
                  </a:lnTo>
                  <a:lnTo>
                    <a:pt x="16" y="140"/>
                  </a:lnTo>
                  <a:lnTo>
                    <a:pt x="23" y="138"/>
                  </a:lnTo>
                  <a:lnTo>
                    <a:pt x="30" y="137"/>
                  </a:lnTo>
                  <a:lnTo>
                    <a:pt x="36" y="136"/>
                  </a:lnTo>
                  <a:lnTo>
                    <a:pt x="41" y="135"/>
                  </a:lnTo>
                  <a:lnTo>
                    <a:pt x="45" y="133"/>
                  </a:lnTo>
                  <a:lnTo>
                    <a:pt x="45" y="132"/>
                  </a:lnTo>
                  <a:lnTo>
                    <a:pt x="42" y="130"/>
                  </a:lnTo>
                  <a:lnTo>
                    <a:pt x="35" y="128"/>
                  </a:lnTo>
                  <a:lnTo>
                    <a:pt x="27" y="125"/>
                  </a:lnTo>
                  <a:lnTo>
                    <a:pt x="19" y="123"/>
                  </a:lnTo>
                  <a:lnTo>
                    <a:pt x="13" y="122"/>
                  </a:lnTo>
                  <a:lnTo>
                    <a:pt x="9" y="121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0" y="112"/>
                  </a:lnTo>
                  <a:lnTo>
                    <a:pt x="0" y="105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1" y="60"/>
                  </a:lnTo>
                  <a:lnTo>
                    <a:pt x="5" y="39"/>
                  </a:lnTo>
                  <a:lnTo>
                    <a:pt x="12" y="21"/>
                  </a:lnTo>
                  <a:lnTo>
                    <a:pt x="22" y="9"/>
                  </a:lnTo>
                  <a:lnTo>
                    <a:pt x="31" y="3"/>
                  </a:lnTo>
                  <a:lnTo>
                    <a:pt x="39" y="3"/>
                  </a:lnTo>
                  <a:lnTo>
                    <a:pt x="46" y="6"/>
                  </a:lnTo>
                  <a:lnTo>
                    <a:pt x="50" y="10"/>
                  </a:lnTo>
                  <a:lnTo>
                    <a:pt x="49" y="19"/>
                  </a:lnTo>
                  <a:lnTo>
                    <a:pt x="43" y="40"/>
                  </a:lnTo>
                  <a:lnTo>
                    <a:pt x="42" y="56"/>
                  </a:lnTo>
                  <a:lnTo>
                    <a:pt x="45" y="70"/>
                  </a:lnTo>
                  <a:lnTo>
                    <a:pt x="50" y="80"/>
                  </a:lnTo>
                  <a:lnTo>
                    <a:pt x="56" y="90"/>
                  </a:lnTo>
                  <a:lnTo>
                    <a:pt x="62" y="97"/>
                  </a:lnTo>
                  <a:lnTo>
                    <a:pt x="68" y="102"/>
                  </a:lnTo>
                  <a:lnTo>
                    <a:pt x="71" y="108"/>
                  </a:lnTo>
                  <a:lnTo>
                    <a:pt x="70" y="107"/>
                  </a:lnTo>
                  <a:lnTo>
                    <a:pt x="63" y="87"/>
                  </a:lnTo>
                  <a:lnTo>
                    <a:pt x="56" y="62"/>
                  </a:lnTo>
                  <a:lnTo>
                    <a:pt x="55" y="41"/>
                  </a:lnTo>
                  <a:lnTo>
                    <a:pt x="58" y="26"/>
                  </a:lnTo>
                  <a:lnTo>
                    <a:pt x="62" y="12"/>
                  </a:lnTo>
                  <a:lnTo>
                    <a:pt x="69" y="3"/>
                  </a:lnTo>
                  <a:lnTo>
                    <a:pt x="79" y="0"/>
                  </a:lnTo>
                  <a:lnTo>
                    <a:pt x="91" y="2"/>
                  </a:lnTo>
                  <a:lnTo>
                    <a:pt x="100" y="7"/>
                  </a:lnTo>
                  <a:lnTo>
                    <a:pt x="106" y="14"/>
                  </a:lnTo>
                  <a:lnTo>
                    <a:pt x="109" y="21"/>
                  </a:lnTo>
                  <a:lnTo>
                    <a:pt x="111" y="26"/>
                  </a:lnTo>
                  <a:lnTo>
                    <a:pt x="114" y="32"/>
                  </a:lnTo>
                  <a:lnTo>
                    <a:pt x="115" y="39"/>
                  </a:lnTo>
                  <a:lnTo>
                    <a:pt x="116" y="47"/>
                  </a:lnTo>
                  <a:lnTo>
                    <a:pt x="118" y="53"/>
                  </a:lnTo>
                  <a:lnTo>
                    <a:pt x="124" y="54"/>
                  </a:lnTo>
                  <a:lnTo>
                    <a:pt x="132" y="52"/>
                  </a:lnTo>
                  <a:lnTo>
                    <a:pt x="140" y="47"/>
                  </a:lnTo>
                  <a:lnTo>
                    <a:pt x="146" y="41"/>
                  </a:lnTo>
                  <a:lnTo>
                    <a:pt x="147" y="36"/>
                  </a:lnTo>
                  <a:lnTo>
                    <a:pt x="149" y="31"/>
                  </a:lnTo>
                  <a:lnTo>
                    <a:pt x="156" y="27"/>
                  </a:lnTo>
                  <a:lnTo>
                    <a:pt x="164" y="23"/>
                  </a:lnTo>
                  <a:lnTo>
                    <a:pt x="169" y="19"/>
                  </a:lnTo>
                  <a:lnTo>
                    <a:pt x="175" y="19"/>
                  </a:lnTo>
                  <a:lnTo>
                    <a:pt x="185" y="24"/>
                  </a:lnTo>
                  <a:lnTo>
                    <a:pt x="197" y="32"/>
                  </a:lnTo>
                  <a:lnTo>
                    <a:pt x="202" y="38"/>
                  </a:lnTo>
                  <a:lnTo>
                    <a:pt x="206" y="44"/>
                  </a:lnTo>
                  <a:lnTo>
                    <a:pt x="209" y="49"/>
                  </a:lnTo>
                  <a:lnTo>
                    <a:pt x="214" y="55"/>
                  </a:lnTo>
                  <a:lnTo>
                    <a:pt x="221" y="60"/>
                  </a:lnTo>
                  <a:lnTo>
                    <a:pt x="227" y="61"/>
                  </a:lnTo>
                  <a:lnTo>
                    <a:pt x="231" y="56"/>
                  </a:lnTo>
                  <a:lnTo>
                    <a:pt x="237" y="49"/>
                  </a:lnTo>
                  <a:lnTo>
                    <a:pt x="246" y="46"/>
                  </a:lnTo>
                  <a:lnTo>
                    <a:pt x="256" y="46"/>
                  </a:lnTo>
                  <a:lnTo>
                    <a:pt x="263" y="49"/>
                  </a:lnTo>
                  <a:lnTo>
                    <a:pt x="266" y="54"/>
                  </a:lnTo>
                  <a:lnTo>
                    <a:pt x="268" y="56"/>
                  </a:lnTo>
                  <a:lnTo>
                    <a:pt x="271" y="59"/>
                  </a:lnTo>
                  <a:lnTo>
                    <a:pt x="281" y="61"/>
                  </a:lnTo>
                  <a:lnTo>
                    <a:pt x="288" y="62"/>
                  </a:lnTo>
                  <a:lnTo>
                    <a:pt x="296" y="62"/>
                  </a:lnTo>
                  <a:lnTo>
                    <a:pt x="304" y="63"/>
                  </a:lnTo>
                  <a:lnTo>
                    <a:pt x="311" y="63"/>
                  </a:lnTo>
                  <a:lnTo>
                    <a:pt x="318" y="63"/>
                  </a:lnTo>
                  <a:lnTo>
                    <a:pt x="321" y="64"/>
                  </a:lnTo>
                  <a:lnTo>
                    <a:pt x="323" y="67"/>
                  </a:lnTo>
                  <a:lnTo>
                    <a:pt x="321" y="69"/>
                  </a:lnTo>
                  <a:lnTo>
                    <a:pt x="319" y="72"/>
                  </a:lnTo>
                  <a:lnTo>
                    <a:pt x="322" y="72"/>
                  </a:lnTo>
                  <a:lnTo>
                    <a:pt x="329" y="72"/>
                  </a:lnTo>
                  <a:lnTo>
                    <a:pt x="335" y="74"/>
                  </a:lnTo>
                  <a:lnTo>
                    <a:pt x="339" y="78"/>
                  </a:lnTo>
                  <a:lnTo>
                    <a:pt x="345" y="83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0" y="87"/>
                  </a:lnTo>
                  <a:lnTo>
                    <a:pt x="345" y="89"/>
                  </a:lnTo>
                  <a:lnTo>
                    <a:pt x="342" y="91"/>
                  </a:lnTo>
                  <a:lnTo>
                    <a:pt x="339" y="93"/>
                  </a:lnTo>
                  <a:lnTo>
                    <a:pt x="343" y="97"/>
                  </a:lnTo>
                  <a:lnTo>
                    <a:pt x="352" y="100"/>
                  </a:lnTo>
                  <a:lnTo>
                    <a:pt x="361" y="102"/>
                  </a:lnTo>
                  <a:lnTo>
                    <a:pt x="361" y="105"/>
                  </a:lnTo>
                  <a:lnTo>
                    <a:pt x="357" y="107"/>
                  </a:lnTo>
                  <a:lnTo>
                    <a:pt x="353" y="108"/>
                  </a:lnTo>
                  <a:lnTo>
                    <a:pt x="351" y="110"/>
                  </a:lnTo>
                  <a:lnTo>
                    <a:pt x="351" y="115"/>
                  </a:lnTo>
                  <a:lnTo>
                    <a:pt x="350" y="118"/>
                  </a:lnTo>
                  <a:lnTo>
                    <a:pt x="349" y="123"/>
                  </a:lnTo>
                  <a:lnTo>
                    <a:pt x="349" y="127"/>
                  </a:lnTo>
                  <a:lnTo>
                    <a:pt x="353" y="132"/>
                  </a:lnTo>
                  <a:lnTo>
                    <a:pt x="361" y="135"/>
                  </a:lnTo>
                  <a:lnTo>
                    <a:pt x="371" y="133"/>
                  </a:lnTo>
                  <a:lnTo>
                    <a:pt x="377" y="133"/>
                  </a:lnTo>
                  <a:lnTo>
                    <a:pt x="384" y="136"/>
                  </a:lnTo>
                  <a:lnTo>
                    <a:pt x="392" y="143"/>
                  </a:lnTo>
                  <a:lnTo>
                    <a:pt x="400" y="150"/>
                  </a:lnTo>
                  <a:lnTo>
                    <a:pt x="407" y="152"/>
                  </a:lnTo>
                  <a:lnTo>
                    <a:pt x="409" y="150"/>
                  </a:lnTo>
                  <a:lnTo>
                    <a:pt x="406" y="144"/>
                  </a:lnTo>
                  <a:lnTo>
                    <a:pt x="403" y="139"/>
                  </a:lnTo>
                  <a:lnTo>
                    <a:pt x="403" y="137"/>
                  </a:lnTo>
                  <a:lnTo>
                    <a:pt x="409" y="139"/>
                  </a:lnTo>
                  <a:lnTo>
                    <a:pt x="414" y="140"/>
                  </a:lnTo>
                  <a:lnTo>
                    <a:pt x="421" y="142"/>
                  </a:lnTo>
                  <a:lnTo>
                    <a:pt x="429" y="143"/>
                  </a:lnTo>
                  <a:lnTo>
                    <a:pt x="436" y="143"/>
                  </a:lnTo>
                  <a:lnTo>
                    <a:pt x="442" y="144"/>
                  </a:lnTo>
                  <a:lnTo>
                    <a:pt x="447" y="145"/>
                  </a:lnTo>
                  <a:lnTo>
                    <a:pt x="450" y="146"/>
                  </a:lnTo>
                  <a:lnTo>
                    <a:pt x="451" y="148"/>
                  </a:lnTo>
                  <a:lnTo>
                    <a:pt x="450" y="152"/>
                  </a:lnTo>
                  <a:lnTo>
                    <a:pt x="451" y="154"/>
                  </a:lnTo>
                  <a:lnTo>
                    <a:pt x="453" y="155"/>
                  </a:lnTo>
                  <a:lnTo>
                    <a:pt x="457" y="155"/>
                  </a:lnTo>
                  <a:lnTo>
                    <a:pt x="461" y="155"/>
                  </a:lnTo>
                  <a:lnTo>
                    <a:pt x="466" y="153"/>
                  </a:lnTo>
                  <a:lnTo>
                    <a:pt x="472" y="152"/>
                  </a:lnTo>
                  <a:lnTo>
                    <a:pt x="480" y="152"/>
                  </a:lnTo>
                  <a:lnTo>
                    <a:pt x="490" y="153"/>
                  </a:lnTo>
                  <a:lnTo>
                    <a:pt x="501" y="154"/>
                  </a:lnTo>
                  <a:lnTo>
                    <a:pt x="509" y="158"/>
                  </a:lnTo>
                  <a:lnTo>
                    <a:pt x="511" y="163"/>
                  </a:lnTo>
                  <a:lnTo>
                    <a:pt x="508" y="169"/>
                  </a:lnTo>
                  <a:lnTo>
                    <a:pt x="501" y="173"/>
                  </a:lnTo>
                  <a:lnTo>
                    <a:pt x="496" y="176"/>
                  </a:lnTo>
                  <a:lnTo>
                    <a:pt x="496" y="180"/>
                  </a:lnTo>
                  <a:lnTo>
                    <a:pt x="501" y="183"/>
                  </a:lnTo>
                  <a:lnTo>
                    <a:pt x="505" y="186"/>
                  </a:lnTo>
                  <a:lnTo>
                    <a:pt x="510" y="191"/>
                  </a:lnTo>
                  <a:lnTo>
                    <a:pt x="511" y="196"/>
                  </a:lnTo>
                  <a:lnTo>
                    <a:pt x="511" y="200"/>
                  </a:lnTo>
                  <a:lnTo>
                    <a:pt x="509" y="204"/>
                  </a:lnTo>
                  <a:lnTo>
                    <a:pt x="505" y="207"/>
                  </a:lnTo>
                  <a:lnTo>
                    <a:pt x="501" y="209"/>
                  </a:lnTo>
                  <a:lnTo>
                    <a:pt x="497" y="212"/>
                  </a:lnTo>
                  <a:lnTo>
                    <a:pt x="497" y="214"/>
                  </a:lnTo>
                  <a:lnTo>
                    <a:pt x="499" y="219"/>
                  </a:lnTo>
                  <a:lnTo>
                    <a:pt x="505" y="223"/>
                  </a:lnTo>
                  <a:lnTo>
                    <a:pt x="511" y="228"/>
                  </a:lnTo>
                  <a:lnTo>
                    <a:pt x="514" y="234"/>
                  </a:lnTo>
                  <a:lnTo>
                    <a:pt x="514" y="239"/>
                  </a:lnTo>
                  <a:lnTo>
                    <a:pt x="511" y="244"/>
                  </a:lnTo>
                  <a:lnTo>
                    <a:pt x="506" y="248"/>
                  </a:lnTo>
                  <a:lnTo>
                    <a:pt x="503" y="249"/>
                  </a:lnTo>
                  <a:lnTo>
                    <a:pt x="501" y="249"/>
                  </a:lnTo>
                  <a:lnTo>
                    <a:pt x="495" y="245"/>
                  </a:lnTo>
                  <a:lnTo>
                    <a:pt x="487" y="242"/>
                  </a:lnTo>
                  <a:lnTo>
                    <a:pt x="480" y="238"/>
                  </a:lnTo>
                  <a:lnTo>
                    <a:pt x="474" y="235"/>
                  </a:lnTo>
                  <a:lnTo>
                    <a:pt x="468" y="231"/>
                  </a:lnTo>
                  <a:lnTo>
                    <a:pt x="465" y="229"/>
                  </a:lnTo>
                  <a:lnTo>
                    <a:pt x="460" y="228"/>
                  </a:lnTo>
                  <a:lnTo>
                    <a:pt x="456" y="226"/>
                  </a:lnTo>
                  <a:lnTo>
                    <a:pt x="449" y="223"/>
                  </a:lnTo>
                  <a:lnTo>
                    <a:pt x="440" y="220"/>
                  </a:lnTo>
                  <a:lnTo>
                    <a:pt x="432" y="219"/>
                  </a:lnTo>
                  <a:lnTo>
                    <a:pt x="425" y="220"/>
                  </a:lnTo>
                  <a:lnTo>
                    <a:pt x="421" y="224"/>
                  </a:lnTo>
                  <a:lnTo>
                    <a:pt x="421" y="230"/>
                  </a:lnTo>
                  <a:lnTo>
                    <a:pt x="423" y="236"/>
                  </a:lnTo>
                  <a:lnTo>
                    <a:pt x="428" y="243"/>
                  </a:lnTo>
                  <a:lnTo>
                    <a:pt x="435" y="251"/>
                  </a:lnTo>
                  <a:lnTo>
                    <a:pt x="440" y="254"/>
                  </a:lnTo>
                  <a:lnTo>
                    <a:pt x="443" y="259"/>
                  </a:lnTo>
                  <a:lnTo>
                    <a:pt x="449" y="262"/>
                  </a:lnTo>
                  <a:lnTo>
                    <a:pt x="453" y="265"/>
                  </a:lnTo>
                  <a:lnTo>
                    <a:pt x="459" y="268"/>
                  </a:lnTo>
                  <a:lnTo>
                    <a:pt x="465" y="271"/>
                  </a:lnTo>
                  <a:lnTo>
                    <a:pt x="471" y="272"/>
                  </a:lnTo>
                  <a:lnTo>
                    <a:pt x="476" y="273"/>
                  </a:lnTo>
                  <a:lnTo>
                    <a:pt x="487" y="275"/>
                  </a:lnTo>
                  <a:lnTo>
                    <a:pt x="495" y="277"/>
                  </a:lnTo>
                  <a:lnTo>
                    <a:pt x="501" y="281"/>
                  </a:lnTo>
                  <a:lnTo>
                    <a:pt x="505" y="286"/>
                  </a:lnTo>
                  <a:lnTo>
                    <a:pt x="512" y="289"/>
                  </a:lnTo>
                  <a:lnTo>
                    <a:pt x="520" y="291"/>
                  </a:lnTo>
                  <a:lnTo>
                    <a:pt x="528" y="294"/>
                  </a:lnTo>
                  <a:lnTo>
                    <a:pt x="533" y="301"/>
                  </a:lnTo>
                  <a:lnTo>
                    <a:pt x="534" y="307"/>
                  </a:lnTo>
                  <a:lnTo>
                    <a:pt x="533" y="311"/>
                  </a:lnTo>
                  <a:lnTo>
                    <a:pt x="533" y="315"/>
                  </a:lnTo>
                  <a:lnTo>
                    <a:pt x="536" y="324"/>
                  </a:lnTo>
                  <a:lnTo>
                    <a:pt x="541" y="332"/>
                  </a:lnTo>
                  <a:lnTo>
                    <a:pt x="543" y="337"/>
                  </a:lnTo>
                  <a:lnTo>
                    <a:pt x="544" y="342"/>
                  </a:lnTo>
                  <a:lnTo>
                    <a:pt x="548" y="345"/>
                  </a:lnTo>
                  <a:lnTo>
                    <a:pt x="552" y="350"/>
                  </a:lnTo>
                  <a:lnTo>
                    <a:pt x="556" y="354"/>
                  </a:lnTo>
                  <a:lnTo>
                    <a:pt x="555" y="357"/>
                  </a:lnTo>
                  <a:lnTo>
                    <a:pt x="549" y="356"/>
                  </a:lnTo>
                  <a:lnTo>
                    <a:pt x="544" y="352"/>
                  </a:lnTo>
                  <a:lnTo>
                    <a:pt x="541" y="349"/>
                  </a:lnTo>
                  <a:lnTo>
                    <a:pt x="535" y="345"/>
                  </a:lnTo>
                  <a:lnTo>
                    <a:pt x="525" y="345"/>
                  </a:lnTo>
                  <a:lnTo>
                    <a:pt x="513" y="348"/>
                  </a:lnTo>
                  <a:lnTo>
                    <a:pt x="505" y="349"/>
                  </a:lnTo>
                  <a:lnTo>
                    <a:pt x="499" y="349"/>
                  </a:lnTo>
                  <a:lnTo>
                    <a:pt x="493" y="345"/>
                  </a:lnTo>
                  <a:lnTo>
                    <a:pt x="488" y="343"/>
                  </a:lnTo>
                  <a:lnTo>
                    <a:pt x="483" y="342"/>
                  </a:lnTo>
                  <a:lnTo>
                    <a:pt x="478" y="340"/>
                  </a:lnTo>
                  <a:lnTo>
                    <a:pt x="472" y="339"/>
                  </a:lnTo>
                  <a:lnTo>
                    <a:pt x="466" y="337"/>
                  </a:lnTo>
                  <a:lnTo>
                    <a:pt x="461" y="337"/>
                  </a:lnTo>
                  <a:lnTo>
                    <a:pt x="457" y="337"/>
                  </a:lnTo>
                  <a:lnTo>
                    <a:pt x="453" y="337"/>
                  </a:lnTo>
                  <a:lnTo>
                    <a:pt x="451" y="340"/>
                  </a:lnTo>
                  <a:lnTo>
                    <a:pt x="455" y="343"/>
                  </a:lnTo>
                  <a:lnTo>
                    <a:pt x="463" y="347"/>
                  </a:lnTo>
                  <a:lnTo>
                    <a:pt x="476" y="352"/>
                  </a:lnTo>
                  <a:lnTo>
                    <a:pt x="485" y="355"/>
                  </a:lnTo>
                  <a:lnTo>
                    <a:pt x="490" y="357"/>
                  </a:lnTo>
                  <a:lnTo>
                    <a:pt x="496" y="358"/>
                  </a:lnTo>
                  <a:lnTo>
                    <a:pt x="499" y="358"/>
                  </a:lnTo>
                  <a:lnTo>
                    <a:pt x="503" y="359"/>
                  </a:lnTo>
                  <a:lnTo>
                    <a:pt x="506" y="360"/>
                  </a:lnTo>
                  <a:lnTo>
                    <a:pt x="509" y="362"/>
                  </a:lnTo>
                  <a:lnTo>
                    <a:pt x="511" y="364"/>
                  </a:lnTo>
                  <a:lnTo>
                    <a:pt x="517" y="367"/>
                  </a:lnTo>
                  <a:lnTo>
                    <a:pt x="525" y="371"/>
                  </a:lnTo>
                  <a:lnTo>
                    <a:pt x="533" y="374"/>
                  </a:lnTo>
                  <a:lnTo>
                    <a:pt x="539" y="379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0" name="Freeform 169">
              <a:extLst>
                <a:ext uri="{FF2B5EF4-FFF2-40B4-BE49-F238E27FC236}">
                  <a16:creationId xmlns:a16="http://schemas.microsoft.com/office/drawing/2014/main" id="{8E44596F-6F60-9F46-BD7F-F24A738A1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2024063"/>
              <a:ext cx="158750" cy="146050"/>
            </a:xfrm>
            <a:custGeom>
              <a:avLst/>
              <a:gdLst>
                <a:gd name="T0" fmla="*/ 2147483646 w 148"/>
                <a:gd name="T1" fmla="*/ 2147483646 h 146"/>
                <a:gd name="T2" fmla="*/ 2147483646 w 148"/>
                <a:gd name="T3" fmla="*/ 2147483646 h 146"/>
                <a:gd name="T4" fmla="*/ 2147483646 w 148"/>
                <a:gd name="T5" fmla="*/ 2147483646 h 146"/>
                <a:gd name="T6" fmla="*/ 2147483646 w 148"/>
                <a:gd name="T7" fmla="*/ 2147483646 h 146"/>
                <a:gd name="T8" fmla="*/ 2147483646 w 148"/>
                <a:gd name="T9" fmla="*/ 2147483646 h 146"/>
                <a:gd name="T10" fmla="*/ 2147483646 w 148"/>
                <a:gd name="T11" fmla="*/ 2147483646 h 146"/>
                <a:gd name="T12" fmla="*/ 2147483646 w 148"/>
                <a:gd name="T13" fmla="*/ 2147483646 h 146"/>
                <a:gd name="T14" fmla="*/ 2147483646 w 148"/>
                <a:gd name="T15" fmla="*/ 2147483646 h 146"/>
                <a:gd name="T16" fmla="*/ 2147483646 w 148"/>
                <a:gd name="T17" fmla="*/ 2147483646 h 146"/>
                <a:gd name="T18" fmla="*/ 2147483646 w 148"/>
                <a:gd name="T19" fmla="*/ 0 h 146"/>
                <a:gd name="T20" fmla="*/ 2147483646 w 148"/>
                <a:gd name="T21" fmla="*/ 2147483646 h 146"/>
                <a:gd name="T22" fmla="*/ 2147483646 w 148"/>
                <a:gd name="T23" fmla="*/ 2147483646 h 146"/>
                <a:gd name="T24" fmla="*/ 2147483646 w 148"/>
                <a:gd name="T25" fmla="*/ 2147483646 h 146"/>
                <a:gd name="T26" fmla="*/ 2147483646 w 148"/>
                <a:gd name="T27" fmla="*/ 2147483646 h 146"/>
                <a:gd name="T28" fmla="*/ 2147483646 w 148"/>
                <a:gd name="T29" fmla="*/ 2147483646 h 146"/>
                <a:gd name="T30" fmla="*/ 2147483646 w 148"/>
                <a:gd name="T31" fmla="*/ 2147483646 h 146"/>
                <a:gd name="T32" fmla="*/ 2147483646 w 148"/>
                <a:gd name="T33" fmla="*/ 2147483646 h 146"/>
                <a:gd name="T34" fmla="*/ 2147483646 w 148"/>
                <a:gd name="T35" fmla="*/ 2147483646 h 146"/>
                <a:gd name="T36" fmla="*/ 2147483646 w 148"/>
                <a:gd name="T37" fmla="*/ 2147483646 h 146"/>
                <a:gd name="T38" fmla="*/ 2147483646 w 148"/>
                <a:gd name="T39" fmla="*/ 2147483646 h 146"/>
                <a:gd name="T40" fmla="*/ 2147483646 w 148"/>
                <a:gd name="T41" fmla="*/ 2147483646 h 146"/>
                <a:gd name="T42" fmla="*/ 2147483646 w 148"/>
                <a:gd name="T43" fmla="*/ 2147483646 h 146"/>
                <a:gd name="T44" fmla="*/ 2147483646 w 148"/>
                <a:gd name="T45" fmla="*/ 2147483646 h 146"/>
                <a:gd name="T46" fmla="*/ 2147483646 w 148"/>
                <a:gd name="T47" fmla="*/ 2147483646 h 146"/>
                <a:gd name="T48" fmla="*/ 2147483646 w 148"/>
                <a:gd name="T49" fmla="*/ 2147483646 h 146"/>
                <a:gd name="T50" fmla="*/ 2147483646 w 148"/>
                <a:gd name="T51" fmla="*/ 2147483646 h 146"/>
                <a:gd name="T52" fmla="*/ 2147483646 w 148"/>
                <a:gd name="T53" fmla="*/ 2147483646 h 146"/>
                <a:gd name="T54" fmla="*/ 2147483646 w 148"/>
                <a:gd name="T55" fmla="*/ 2147483646 h 146"/>
                <a:gd name="T56" fmla="*/ 2147483646 w 148"/>
                <a:gd name="T57" fmla="*/ 2147483646 h 146"/>
                <a:gd name="T58" fmla="*/ 2147483646 w 148"/>
                <a:gd name="T59" fmla="*/ 2147483646 h 146"/>
                <a:gd name="T60" fmla="*/ 2147483646 w 148"/>
                <a:gd name="T61" fmla="*/ 2147483646 h 146"/>
                <a:gd name="T62" fmla="*/ 2147483646 w 148"/>
                <a:gd name="T63" fmla="*/ 2147483646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8" h="146">
                  <a:moveTo>
                    <a:pt x="148" y="71"/>
                  </a:moveTo>
                  <a:lnTo>
                    <a:pt x="146" y="67"/>
                  </a:lnTo>
                  <a:lnTo>
                    <a:pt x="145" y="56"/>
                  </a:lnTo>
                  <a:lnTo>
                    <a:pt x="141" y="44"/>
                  </a:lnTo>
                  <a:lnTo>
                    <a:pt x="135" y="36"/>
                  </a:lnTo>
                  <a:lnTo>
                    <a:pt x="129" y="33"/>
                  </a:lnTo>
                  <a:lnTo>
                    <a:pt x="125" y="33"/>
                  </a:lnTo>
                  <a:lnTo>
                    <a:pt x="120" y="35"/>
                  </a:lnTo>
                  <a:lnTo>
                    <a:pt x="115" y="32"/>
                  </a:lnTo>
                  <a:lnTo>
                    <a:pt x="111" y="26"/>
                  </a:lnTo>
                  <a:lnTo>
                    <a:pt x="108" y="20"/>
                  </a:lnTo>
                  <a:lnTo>
                    <a:pt x="104" y="14"/>
                  </a:lnTo>
                  <a:lnTo>
                    <a:pt x="95" y="12"/>
                  </a:lnTo>
                  <a:lnTo>
                    <a:pt x="88" y="10"/>
                  </a:lnTo>
                  <a:lnTo>
                    <a:pt x="82" y="9"/>
                  </a:lnTo>
                  <a:lnTo>
                    <a:pt x="77" y="7"/>
                  </a:lnTo>
                  <a:lnTo>
                    <a:pt x="73" y="3"/>
                  </a:lnTo>
                  <a:lnTo>
                    <a:pt x="68" y="1"/>
                  </a:lnTo>
                  <a:lnTo>
                    <a:pt x="65" y="0"/>
                  </a:lnTo>
                  <a:lnTo>
                    <a:pt x="62" y="0"/>
                  </a:lnTo>
                  <a:lnTo>
                    <a:pt x="60" y="2"/>
                  </a:lnTo>
                  <a:lnTo>
                    <a:pt x="58" y="8"/>
                  </a:lnTo>
                  <a:lnTo>
                    <a:pt x="58" y="15"/>
                  </a:lnTo>
                  <a:lnTo>
                    <a:pt x="57" y="20"/>
                  </a:lnTo>
                  <a:lnTo>
                    <a:pt x="55" y="24"/>
                  </a:lnTo>
                  <a:lnTo>
                    <a:pt x="50" y="31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7" y="55"/>
                  </a:lnTo>
                  <a:lnTo>
                    <a:pt x="20" y="62"/>
                  </a:lnTo>
                  <a:lnTo>
                    <a:pt x="11" y="71"/>
                  </a:lnTo>
                  <a:lnTo>
                    <a:pt x="3" y="82"/>
                  </a:lnTo>
                  <a:lnTo>
                    <a:pt x="0" y="90"/>
                  </a:lnTo>
                  <a:lnTo>
                    <a:pt x="3" y="91"/>
                  </a:lnTo>
                  <a:lnTo>
                    <a:pt x="4" y="91"/>
                  </a:lnTo>
                  <a:lnTo>
                    <a:pt x="6" y="94"/>
                  </a:lnTo>
                  <a:lnTo>
                    <a:pt x="11" y="107"/>
                  </a:lnTo>
                  <a:lnTo>
                    <a:pt x="14" y="123"/>
                  </a:lnTo>
                  <a:lnTo>
                    <a:pt x="14" y="136"/>
                  </a:lnTo>
                  <a:lnTo>
                    <a:pt x="15" y="144"/>
                  </a:lnTo>
                  <a:lnTo>
                    <a:pt x="20" y="146"/>
                  </a:lnTo>
                  <a:lnTo>
                    <a:pt x="27" y="143"/>
                  </a:lnTo>
                  <a:lnTo>
                    <a:pt x="32" y="139"/>
                  </a:lnTo>
                  <a:lnTo>
                    <a:pt x="36" y="137"/>
                  </a:lnTo>
                  <a:lnTo>
                    <a:pt x="39" y="138"/>
                  </a:lnTo>
                  <a:lnTo>
                    <a:pt x="44" y="143"/>
                  </a:lnTo>
                  <a:lnTo>
                    <a:pt x="50" y="146"/>
                  </a:lnTo>
                  <a:lnTo>
                    <a:pt x="55" y="145"/>
                  </a:lnTo>
                  <a:lnTo>
                    <a:pt x="60" y="135"/>
                  </a:lnTo>
                  <a:lnTo>
                    <a:pt x="66" y="124"/>
                  </a:lnTo>
                  <a:lnTo>
                    <a:pt x="75" y="119"/>
                  </a:lnTo>
                  <a:lnTo>
                    <a:pt x="83" y="116"/>
                  </a:lnTo>
                  <a:lnTo>
                    <a:pt x="87" y="111"/>
                  </a:lnTo>
                  <a:lnTo>
                    <a:pt x="87" y="104"/>
                  </a:lnTo>
                  <a:lnTo>
                    <a:pt x="87" y="99"/>
                  </a:lnTo>
                  <a:lnTo>
                    <a:pt x="91" y="96"/>
                  </a:lnTo>
                  <a:lnTo>
                    <a:pt x="104" y="92"/>
                  </a:lnTo>
                  <a:lnTo>
                    <a:pt x="112" y="90"/>
                  </a:lnTo>
                  <a:lnTo>
                    <a:pt x="120" y="89"/>
                  </a:lnTo>
                  <a:lnTo>
                    <a:pt x="128" y="86"/>
                  </a:lnTo>
                  <a:lnTo>
                    <a:pt x="135" y="84"/>
                  </a:lnTo>
                  <a:lnTo>
                    <a:pt x="140" y="82"/>
                  </a:lnTo>
                  <a:lnTo>
                    <a:pt x="144" y="78"/>
                  </a:lnTo>
                  <a:lnTo>
                    <a:pt x="146" y="75"/>
                  </a:lnTo>
                  <a:lnTo>
                    <a:pt x="148" y="71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1" name="Freeform 170">
              <a:extLst>
                <a:ext uri="{FF2B5EF4-FFF2-40B4-BE49-F238E27FC236}">
                  <a16:creationId xmlns:a16="http://schemas.microsoft.com/office/drawing/2014/main" id="{CF6DB0E0-6665-2B49-B08B-BF071ACEA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975" y="1970088"/>
              <a:ext cx="144463" cy="93662"/>
            </a:xfrm>
            <a:custGeom>
              <a:avLst/>
              <a:gdLst>
                <a:gd name="T0" fmla="*/ 2147483646 w 133"/>
                <a:gd name="T1" fmla="*/ 2147483646 h 91"/>
                <a:gd name="T2" fmla="*/ 2147483646 w 133"/>
                <a:gd name="T3" fmla="*/ 2147483646 h 91"/>
                <a:gd name="T4" fmla="*/ 2147483646 w 133"/>
                <a:gd name="T5" fmla="*/ 2147483646 h 91"/>
                <a:gd name="T6" fmla="*/ 2147483646 w 133"/>
                <a:gd name="T7" fmla="*/ 2147483646 h 91"/>
                <a:gd name="T8" fmla="*/ 2147483646 w 133"/>
                <a:gd name="T9" fmla="*/ 2147483646 h 91"/>
                <a:gd name="T10" fmla="*/ 2147483646 w 133"/>
                <a:gd name="T11" fmla="*/ 2147483646 h 91"/>
                <a:gd name="T12" fmla="*/ 2147483646 w 133"/>
                <a:gd name="T13" fmla="*/ 2147483646 h 91"/>
                <a:gd name="T14" fmla="*/ 2147483646 w 133"/>
                <a:gd name="T15" fmla="*/ 2147483646 h 91"/>
                <a:gd name="T16" fmla="*/ 2147483646 w 133"/>
                <a:gd name="T17" fmla="*/ 2147483646 h 91"/>
                <a:gd name="T18" fmla="*/ 2147483646 w 133"/>
                <a:gd name="T19" fmla="*/ 2147483646 h 91"/>
                <a:gd name="T20" fmla="*/ 2147483646 w 133"/>
                <a:gd name="T21" fmla="*/ 2147483646 h 91"/>
                <a:gd name="T22" fmla="*/ 2147483646 w 133"/>
                <a:gd name="T23" fmla="*/ 2147483646 h 91"/>
                <a:gd name="T24" fmla="*/ 2147483646 w 133"/>
                <a:gd name="T25" fmla="*/ 2147483646 h 91"/>
                <a:gd name="T26" fmla="*/ 2147483646 w 133"/>
                <a:gd name="T27" fmla="*/ 2147483646 h 91"/>
                <a:gd name="T28" fmla="*/ 2147483646 w 133"/>
                <a:gd name="T29" fmla="*/ 2147483646 h 91"/>
                <a:gd name="T30" fmla="*/ 2147483646 w 133"/>
                <a:gd name="T31" fmla="*/ 2147483646 h 91"/>
                <a:gd name="T32" fmla="*/ 2147483646 w 133"/>
                <a:gd name="T33" fmla="*/ 2147483646 h 91"/>
                <a:gd name="T34" fmla="*/ 2147483646 w 133"/>
                <a:gd name="T35" fmla="*/ 2147483646 h 91"/>
                <a:gd name="T36" fmla="*/ 2147483646 w 133"/>
                <a:gd name="T37" fmla="*/ 2147483646 h 91"/>
                <a:gd name="T38" fmla="*/ 2147483646 w 133"/>
                <a:gd name="T39" fmla="*/ 2147483646 h 91"/>
                <a:gd name="T40" fmla="*/ 2147483646 w 133"/>
                <a:gd name="T41" fmla="*/ 2147483646 h 91"/>
                <a:gd name="T42" fmla="*/ 2147483646 w 133"/>
                <a:gd name="T43" fmla="*/ 2147483646 h 91"/>
                <a:gd name="T44" fmla="*/ 2147483646 w 133"/>
                <a:gd name="T45" fmla="*/ 2147483646 h 91"/>
                <a:gd name="T46" fmla="*/ 2147483646 w 133"/>
                <a:gd name="T47" fmla="*/ 2147483646 h 91"/>
                <a:gd name="T48" fmla="*/ 2147483646 w 133"/>
                <a:gd name="T49" fmla="*/ 2147483646 h 91"/>
                <a:gd name="T50" fmla="*/ 2147483646 w 133"/>
                <a:gd name="T51" fmla="*/ 2147483646 h 91"/>
                <a:gd name="T52" fmla="*/ 2147483646 w 133"/>
                <a:gd name="T53" fmla="*/ 2147483646 h 91"/>
                <a:gd name="T54" fmla="*/ 2147483646 w 133"/>
                <a:gd name="T55" fmla="*/ 2147483646 h 91"/>
                <a:gd name="T56" fmla="*/ 0 w 133"/>
                <a:gd name="T57" fmla="*/ 2147483646 h 91"/>
                <a:gd name="T58" fmla="*/ 2147483646 w 133"/>
                <a:gd name="T59" fmla="*/ 2147483646 h 91"/>
                <a:gd name="T60" fmla="*/ 2147483646 w 133"/>
                <a:gd name="T61" fmla="*/ 2147483646 h 91"/>
                <a:gd name="T62" fmla="*/ 2147483646 w 133"/>
                <a:gd name="T63" fmla="*/ 2147483646 h 91"/>
                <a:gd name="T64" fmla="*/ 2147483646 w 133"/>
                <a:gd name="T65" fmla="*/ 2147483646 h 91"/>
                <a:gd name="T66" fmla="*/ 2147483646 w 133"/>
                <a:gd name="T67" fmla="*/ 2147483646 h 91"/>
                <a:gd name="T68" fmla="*/ 2147483646 w 133"/>
                <a:gd name="T69" fmla="*/ 0 h 91"/>
                <a:gd name="T70" fmla="*/ 2147483646 w 133"/>
                <a:gd name="T71" fmla="*/ 2147483646 h 91"/>
                <a:gd name="T72" fmla="*/ 2147483646 w 133"/>
                <a:gd name="T73" fmla="*/ 2147483646 h 91"/>
                <a:gd name="T74" fmla="*/ 2147483646 w 133"/>
                <a:gd name="T75" fmla="*/ 2147483646 h 91"/>
                <a:gd name="T76" fmla="*/ 2147483646 w 133"/>
                <a:gd name="T77" fmla="*/ 2147483646 h 91"/>
                <a:gd name="T78" fmla="*/ 2147483646 w 133"/>
                <a:gd name="T79" fmla="*/ 2147483646 h 91"/>
                <a:gd name="T80" fmla="*/ 2147483646 w 133"/>
                <a:gd name="T81" fmla="*/ 2147483646 h 91"/>
                <a:gd name="T82" fmla="*/ 2147483646 w 133"/>
                <a:gd name="T83" fmla="*/ 2147483646 h 91"/>
                <a:gd name="T84" fmla="*/ 2147483646 w 133"/>
                <a:gd name="T85" fmla="*/ 2147483646 h 91"/>
                <a:gd name="T86" fmla="*/ 2147483646 w 133"/>
                <a:gd name="T87" fmla="*/ 2147483646 h 91"/>
                <a:gd name="T88" fmla="*/ 2147483646 w 133"/>
                <a:gd name="T89" fmla="*/ 2147483646 h 91"/>
                <a:gd name="T90" fmla="*/ 2147483646 w 133"/>
                <a:gd name="T91" fmla="*/ 2147483646 h 91"/>
                <a:gd name="T92" fmla="*/ 2147483646 w 133"/>
                <a:gd name="T93" fmla="*/ 2147483646 h 91"/>
                <a:gd name="T94" fmla="*/ 2147483646 w 133"/>
                <a:gd name="T95" fmla="*/ 2147483646 h 91"/>
                <a:gd name="T96" fmla="*/ 2147483646 w 133"/>
                <a:gd name="T97" fmla="*/ 2147483646 h 91"/>
                <a:gd name="T98" fmla="*/ 2147483646 w 133"/>
                <a:gd name="T99" fmla="*/ 2147483646 h 91"/>
                <a:gd name="T100" fmla="*/ 2147483646 w 133"/>
                <a:gd name="T101" fmla="*/ 2147483646 h 91"/>
                <a:gd name="T102" fmla="*/ 2147483646 w 133"/>
                <a:gd name="T103" fmla="*/ 2147483646 h 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33" h="91">
                  <a:moveTo>
                    <a:pt x="104" y="0"/>
                  </a:moveTo>
                  <a:lnTo>
                    <a:pt x="104" y="4"/>
                  </a:lnTo>
                  <a:lnTo>
                    <a:pt x="103" y="13"/>
                  </a:lnTo>
                  <a:lnTo>
                    <a:pt x="103" y="23"/>
                  </a:lnTo>
                  <a:lnTo>
                    <a:pt x="102" y="30"/>
                  </a:lnTo>
                  <a:lnTo>
                    <a:pt x="101" y="35"/>
                  </a:lnTo>
                  <a:lnTo>
                    <a:pt x="101" y="39"/>
                  </a:lnTo>
                  <a:lnTo>
                    <a:pt x="102" y="44"/>
                  </a:lnTo>
                  <a:lnTo>
                    <a:pt x="107" y="46"/>
                  </a:lnTo>
                  <a:lnTo>
                    <a:pt x="111" y="43"/>
                  </a:lnTo>
                  <a:lnTo>
                    <a:pt x="113" y="37"/>
                  </a:lnTo>
                  <a:lnTo>
                    <a:pt x="115" y="34"/>
                  </a:lnTo>
                  <a:lnTo>
                    <a:pt x="121" y="36"/>
                  </a:lnTo>
                  <a:lnTo>
                    <a:pt x="128" y="42"/>
                  </a:lnTo>
                  <a:lnTo>
                    <a:pt x="132" y="45"/>
                  </a:lnTo>
                  <a:lnTo>
                    <a:pt x="133" y="49"/>
                  </a:lnTo>
                  <a:lnTo>
                    <a:pt x="132" y="54"/>
                  </a:lnTo>
                  <a:lnTo>
                    <a:pt x="132" y="60"/>
                  </a:lnTo>
                  <a:lnTo>
                    <a:pt x="132" y="62"/>
                  </a:lnTo>
                  <a:lnTo>
                    <a:pt x="131" y="66"/>
                  </a:lnTo>
                  <a:lnTo>
                    <a:pt x="128" y="72"/>
                  </a:lnTo>
                  <a:lnTo>
                    <a:pt x="123" y="78"/>
                  </a:lnTo>
                  <a:lnTo>
                    <a:pt x="121" y="82"/>
                  </a:lnTo>
                  <a:lnTo>
                    <a:pt x="116" y="84"/>
                  </a:lnTo>
                  <a:lnTo>
                    <a:pt x="107" y="83"/>
                  </a:lnTo>
                  <a:lnTo>
                    <a:pt x="96" y="81"/>
                  </a:lnTo>
                  <a:lnTo>
                    <a:pt x="88" y="78"/>
                  </a:lnTo>
                  <a:lnTo>
                    <a:pt x="83" y="77"/>
                  </a:lnTo>
                  <a:lnTo>
                    <a:pt x="79" y="80"/>
                  </a:lnTo>
                  <a:lnTo>
                    <a:pt x="76" y="83"/>
                  </a:lnTo>
                  <a:lnTo>
                    <a:pt x="72" y="85"/>
                  </a:lnTo>
                  <a:lnTo>
                    <a:pt x="68" y="88"/>
                  </a:lnTo>
                  <a:lnTo>
                    <a:pt x="61" y="90"/>
                  </a:lnTo>
                  <a:lnTo>
                    <a:pt x="54" y="91"/>
                  </a:lnTo>
                  <a:lnTo>
                    <a:pt x="49" y="91"/>
                  </a:lnTo>
                  <a:lnTo>
                    <a:pt x="45" y="91"/>
                  </a:lnTo>
                  <a:lnTo>
                    <a:pt x="39" y="91"/>
                  </a:lnTo>
                  <a:lnTo>
                    <a:pt x="32" y="89"/>
                  </a:lnTo>
                  <a:lnTo>
                    <a:pt x="24" y="85"/>
                  </a:lnTo>
                  <a:lnTo>
                    <a:pt x="18" y="82"/>
                  </a:lnTo>
                  <a:lnTo>
                    <a:pt x="19" y="78"/>
                  </a:lnTo>
                  <a:lnTo>
                    <a:pt x="25" y="77"/>
                  </a:lnTo>
                  <a:lnTo>
                    <a:pt x="32" y="77"/>
                  </a:lnTo>
                  <a:lnTo>
                    <a:pt x="38" y="77"/>
                  </a:lnTo>
                  <a:lnTo>
                    <a:pt x="43" y="75"/>
                  </a:lnTo>
                  <a:lnTo>
                    <a:pt x="48" y="70"/>
                  </a:lnTo>
                  <a:lnTo>
                    <a:pt x="49" y="64"/>
                  </a:lnTo>
                  <a:lnTo>
                    <a:pt x="48" y="60"/>
                  </a:lnTo>
                  <a:lnTo>
                    <a:pt x="42" y="60"/>
                  </a:lnTo>
                  <a:lnTo>
                    <a:pt x="35" y="65"/>
                  </a:lnTo>
                  <a:lnTo>
                    <a:pt x="32" y="67"/>
                  </a:lnTo>
                  <a:lnTo>
                    <a:pt x="27" y="67"/>
                  </a:lnTo>
                  <a:lnTo>
                    <a:pt x="20" y="62"/>
                  </a:lnTo>
                  <a:lnTo>
                    <a:pt x="14" y="57"/>
                  </a:lnTo>
                  <a:lnTo>
                    <a:pt x="8" y="53"/>
                  </a:lnTo>
                  <a:lnTo>
                    <a:pt x="4" y="51"/>
                  </a:lnTo>
                  <a:lnTo>
                    <a:pt x="2" y="46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2" y="35"/>
                  </a:lnTo>
                  <a:lnTo>
                    <a:pt x="8" y="30"/>
                  </a:lnTo>
                  <a:lnTo>
                    <a:pt x="12" y="25"/>
                  </a:lnTo>
                  <a:lnTo>
                    <a:pt x="14" y="22"/>
                  </a:lnTo>
                  <a:lnTo>
                    <a:pt x="15" y="20"/>
                  </a:lnTo>
                  <a:lnTo>
                    <a:pt x="18" y="14"/>
                  </a:lnTo>
                  <a:lnTo>
                    <a:pt x="23" y="7"/>
                  </a:lnTo>
                  <a:lnTo>
                    <a:pt x="25" y="4"/>
                  </a:lnTo>
                  <a:lnTo>
                    <a:pt x="28" y="1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5" y="2"/>
                  </a:lnTo>
                  <a:lnTo>
                    <a:pt x="46" y="5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50" y="15"/>
                  </a:lnTo>
                  <a:lnTo>
                    <a:pt x="55" y="19"/>
                  </a:lnTo>
                  <a:lnTo>
                    <a:pt x="56" y="23"/>
                  </a:lnTo>
                  <a:lnTo>
                    <a:pt x="56" y="28"/>
                  </a:lnTo>
                  <a:lnTo>
                    <a:pt x="61" y="31"/>
                  </a:lnTo>
                  <a:lnTo>
                    <a:pt x="65" y="35"/>
                  </a:lnTo>
                  <a:lnTo>
                    <a:pt x="68" y="39"/>
                  </a:lnTo>
                  <a:lnTo>
                    <a:pt x="68" y="44"/>
                  </a:lnTo>
                  <a:lnTo>
                    <a:pt x="68" y="47"/>
                  </a:lnTo>
                  <a:lnTo>
                    <a:pt x="70" y="50"/>
                  </a:lnTo>
                  <a:lnTo>
                    <a:pt x="75" y="52"/>
                  </a:lnTo>
                  <a:lnTo>
                    <a:pt x="80" y="55"/>
                  </a:lnTo>
                  <a:lnTo>
                    <a:pt x="86" y="59"/>
                  </a:lnTo>
                  <a:lnTo>
                    <a:pt x="90" y="59"/>
                  </a:lnTo>
                  <a:lnTo>
                    <a:pt x="91" y="54"/>
                  </a:lnTo>
                  <a:lnTo>
                    <a:pt x="91" y="47"/>
                  </a:lnTo>
                  <a:lnTo>
                    <a:pt x="91" y="42"/>
                  </a:lnTo>
                  <a:lnTo>
                    <a:pt x="91" y="37"/>
                  </a:lnTo>
                  <a:lnTo>
                    <a:pt x="91" y="32"/>
                  </a:lnTo>
                  <a:lnTo>
                    <a:pt x="88" y="30"/>
                  </a:lnTo>
                  <a:lnTo>
                    <a:pt x="86" y="30"/>
                  </a:lnTo>
                  <a:lnTo>
                    <a:pt x="85" y="29"/>
                  </a:lnTo>
                  <a:lnTo>
                    <a:pt x="84" y="24"/>
                  </a:lnTo>
                  <a:lnTo>
                    <a:pt x="84" y="19"/>
                  </a:lnTo>
                  <a:lnTo>
                    <a:pt x="84" y="14"/>
                  </a:lnTo>
                  <a:lnTo>
                    <a:pt x="85" y="11"/>
                  </a:lnTo>
                  <a:lnTo>
                    <a:pt x="88" y="8"/>
                  </a:lnTo>
                  <a:lnTo>
                    <a:pt x="94" y="6"/>
                  </a:lnTo>
                  <a:lnTo>
                    <a:pt x="99" y="4"/>
                  </a:lnTo>
                  <a:lnTo>
                    <a:pt x="103" y="1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2" name="Freeform 171">
              <a:extLst>
                <a:ext uri="{FF2B5EF4-FFF2-40B4-BE49-F238E27FC236}">
                  <a16:creationId xmlns:a16="http://schemas.microsoft.com/office/drawing/2014/main" id="{7F572E3B-7E4C-E545-9B40-A28DEAA49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1650" y="1920875"/>
              <a:ext cx="109538" cy="61913"/>
            </a:xfrm>
            <a:custGeom>
              <a:avLst/>
              <a:gdLst>
                <a:gd name="T0" fmla="*/ 2147483646 w 102"/>
                <a:gd name="T1" fmla="*/ 2147483646 h 60"/>
                <a:gd name="T2" fmla="*/ 2147483646 w 102"/>
                <a:gd name="T3" fmla="*/ 2147483646 h 60"/>
                <a:gd name="T4" fmla="*/ 2147483646 w 102"/>
                <a:gd name="T5" fmla="*/ 2147483646 h 60"/>
                <a:gd name="T6" fmla="*/ 2147483646 w 102"/>
                <a:gd name="T7" fmla="*/ 2147483646 h 60"/>
                <a:gd name="T8" fmla="*/ 2147483646 w 102"/>
                <a:gd name="T9" fmla="*/ 2147483646 h 60"/>
                <a:gd name="T10" fmla="*/ 2147483646 w 102"/>
                <a:gd name="T11" fmla="*/ 2147483646 h 60"/>
                <a:gd name="T12" fmla="*/ 2147483646 w 102"/>
                <a:gd name="T13" fmla="*/ 2147483646 h 60"/>
                <a:gd name="T14" fmla="*/ 2147483646 w 102"/>
                <a:gd name="T15" fmla="*/ 2147483646 h 60"/>
                <a:gd name="T16" fmla="*/ 2147483646 w 102"/>
                <a:gd name="T17" fmla="*/ 2147483646 h 60"/>
                <a:gd name="T18" fmla="*/ 2147483646 w 102"/>
                <a:gd name="T19" fmla="*/ 2147483646 h 60"/>
                <a:gd name="T20" fmla="*/ 2147483646 w 102"/>
                <a:gd name="T21" fmla="*/ 2147483646 h 60"/>
                <a:gd name="T22" fmla="*/ 2147483646 w 102"/>
                <a:gd name="T23" fmla="*/ 2147483646 h 60"/>
                <a:gd name="T24" fmla="*/ 2147483646 w 102"/>
                <a:gd name="T25" fmla="*/ 2147483646 h 60"/>
                <a:gd name="T26" fmla="*/ 2147483646 w 102"/>
                <a:gd name="T27" fmla="*/ 2147483646 h 60"/>
                <a:gd name="T28" fmla="*/ 2147483646 w 102"/>
                <a:gd name="T29" fmla="*/ 2147483646 h 60"/>
                <a:gd name="T30" fmla="*/ 2147483646 w 102"/>
                <a:gd name="T31" fmla="*/ 2147483646 h 60"/>
                <a:gd name="T32" fmla="*/ 2147483646 w 102"/>
                <a:gd name="T33" fmla="*/ 2147483646 h 60"/>
                <a:gd name="T34" fmla="*/ 2147483646 w 102"/>
                <a:gd name="T35" fmla="*/ 2147483646 h 60"/>
                <a:gd name="T36" fmla="*/ 2147483646 w 102"/>
                <a:gd name="T37" fmla="*/ 2147483646 h 60"/>
                <a:gd name="T38" fmla="*/ 2147483646 w 102"/>
                <a:gd name="T39" fmla="*/ 2147483646 h 60"/>
                <a:gd name="T40" fmla="*/ 2147483646 w 102"/>
                <a:gd name="T41" fmla="*/ 2147483646 h 60"/>
                <a:gd name="T42" fmla="*/ 2147483646 w 102"/>
                <a:gd name="T43" fmla="*/ 2147483646 h 60"/>
                <a:gd name="T44" fmla="*/ 2147483646 w 102"/>
                <a:gd name="T45" fmla="*/ 2147483646 h 60"/>
                <a:gd name="T46" fmla="*/ 0 w 102"/>
                <a:gd name="T47" fmla="*/ 2147483646 h 60"/>
                <a:gd name="T48" fmla="*/ 2147483646 w 102"/>
                <a:gd name="T49" fmla="*/ 2147483646 h 60"/>
                <a:gd name="T50" fmla="*/ 2147483646 w 102"/>
                <a:gd name="T51" fmla="*/ 2147483646 h 60"/>
                <a:gd name="T52" fmla="*/ 2147483646 w 102"/>
                <a:gd name="T53" fmla="*/ 2147483646 h 60"/>
                <a:gd name="T54" fmla="*/ 2147483646 w 102"/>
                <a:gd name="T55" fmla="*/ 2147483646 h 60"/>
                <a:gd name="T56" fmla="*/ 2147483646 w 102"/>
                <a:gd name="T57" fmla="*/ 2147483646 h 60"/>
                <a:gd name="T58" fmla="*/ 2147483646 w 102"/>
                <a:gd name="T59" fmla="*/ 2147483646 h 60"/>
                <a:gd name="T60" fmla="*/ 2147483646 w 102"/>
                <a:gd name="T61" fmla="*/ 2147483646 h 60"/>
                <a:gd name="T62" fmla="*/ 2147483646 w 102"/>
                <a:gd name="T63" fmla="*/ 2147483646 h 60"/>
                <a:gd name="T64" fmla="*/ 2147483646 w 102"/>
                <a:gd name="T65" fmla="*/ 0 h 60"/>
                <a:gd name="T66" fmla="*/ 2147483646 w 102"/>
                <a:gd name="T67" fmla="*/ 0 h 60"/>
                <a:gd name="T68" fmla="*/ 2147483646 w 102"/>
                <a:gd name="T69" fmla="*/ 0 h 60"/>
                <a:gd name="T70" fmla="*/ 2147483646 w 102"/>
                <a:gd name="T71" fmla="*/ 0 h 60"/>
                <a:gd name="T72" fmla="*/ 2147483646 w 102"/>
                <a:gd name="T73" fmla="*/ 0 h 60"/>
                <a:gd name="T74" fmla="*/ 2147483646 w 102"/>
                <a:gd name="T75" fmla="*/ 0 h 60"/>
                <a:gd name="T76" fmla="*/ 2147483646 w 102"/>
                <a:gd name="T77" fmla="*/ 2147483646 h 60"/>
                <a:gd name="T78" fmla="*/ 2147483646 w 102"/>
                <a:gd name="T79" fmla="*/ 2147483646 h 60"/>
                <a:gd name="T80" fmla="*/ 2147483646 w 102"/>
                <a:gd name="T81" fmla="*/ 2147483646 h 60"/>
                <a:gd name="T82" fmla="*/ 2147483646 w 102"/>
                <a:gd name="T83" fmla="*/ 2147483646 h 60"/>
                <a:gd name="T84" fmla="*/ 2147483646 w 102"/>
                <a:gd name="T85" fmla="*/ 2147483646 h 60"/>
                <a:gd name="T86" fmla="*/ 2147483646 w 102"/>
                <a:gd name="T87" fmla="*/ 2147483646 h 60"/>
                <a:gd name="T88" fmla="*/ 2147483646 w 102"/>
                <a:gd name="T89" fmla="*/ 2147483646 h 60"/>
                <a:gd name="T90" fmla="*/ 2147483646 w 102"/>
                <a:gd name="T91" fmla="*/ 2147483646 h 60"/>
                <a:gd name="T92" fmla="*/ 2147483646 w 102"/>
                <a:gd name="T93" fmla="*/ 2147483646 h 60"/>
                <a:gd name="T94" fmla="*/ 2147483646 w 102"/>
                <a:gd name="T95" fmla="*/ 2147483646 h 60"/>
                <a:gd name="T96" fmla="*/ 2147483646 w 102"/>
                <a:gd name="T97" fmla="*/ 2147483646 h 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02" h="60">
                  <a:moveTo>
                    <a:pt x="76" y="40"/>
                  </a:moveTo>
                  <a:lnTo>
                    <a:pt x="75" y="41"/>
                  </a:lnTo>
                  <a:lnTo>
                    <a:pt x="72" y="45"/>
                  </a:lnTo>
                  <a:lnTo>
                    <a:pt x="68" y="46"/>
                  </a:lnTo>
                  <a:lnTo>
                    <a:pt x="66" y="42"/>
                  </a:lnTo>
                  <a:lnTo>
                    <a:pt x="64" y="35"/>
                  </a:lnTo>
                  <a:lnTo>
                    <a:pt x="61" y="30"/>
                  </a:lnTo>
                  <a:lnTo>
                    <a:pt x="58" y="27"/>
                  </a:lnTo>
                  <a:lnTo>
                    <a:pt x="56" y="31"/>
                  </a:lnTo>
                  <a:lnTo>
                    <a:pt x="55" y="38"/>
                  </a:lnTo>
                  <a:lnTo>
                    <a:pt x="55" y="44"/>
                  </a:lnTo>
                  <a:lnTo>
                    <a:pt x="53" y="47"/>
                  </a:lnTo>
                  <a:lnTo>
                    <a:pt x="48" y="47"/>
                  </a:lnTo>
                  <a:lnTo>
                    <a:pt x="42" y="47"/>
                  </a:lnTo>
                  <a:lnTo>
                    <a:pt x="38" y="52"/>
                  </a:lnTo>
                  <a:lnTo>
                    <a:pt x="38" y="57"/>
                  </a:lnTo>
                  <a:lnTo>
                    <a:pt x="38" y="60"/>
                  </a:lnTo>
                  <a:lnTo>
                    <a:pt x="37" y="57"/>
                  </a:lnTo>
                  <a:lnTo>
                    <a:pt x="33" y="54"/>
                  </a:lnTo>
                  <a:lnTo>
                    <a:pt x="27" y="50"/>
                  </a:lnTo>
                  <a:lnTo>
                    <a:pt x="22" y="48"/>
                  </a:lnTo>
                  <a:lnTo>
                    <a:pt x="15" y="48"/>
                  </a:lnTo>
                  <a:lnTo>
                    <a:pt x="6" y="48"/>
                  </a:lnTo>
                  <a:lnTo>
                    <a:pt x="0" y="46"/>
                  </a:lnTo>
                  <a:lnTo>
                    <a:pt x="4" y="40"/>
                  </a:lnTo>
                  <a:lnTo>
                    <a:pt x="11" y="34"/>
                  </a:lnTo>
                  <a:lnTo>
                    <a:pt x="17" y="30"/>
                  </a:lnTo>
                  <a:lnTo>
                    <a:pt x="23" y="25"/>
                  </a:lnTo>
                  <a:lnTo>
                    <a:pt x="35" y="19"/>
                  </a:lnTo>
                  <a:lnTo>
                    <a:pt x="46" y="12"/>
                  </a:lnTo>
                  <a:lnTo>
                    <a:pt x="55" y="7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3" y="0"/>
                  </a:lnTo>
                  <a:lnTo>
                    <a:pt x="87" y="0"/>
                  </a:lnTo>
                  <a:lnTo>
                    <a:pt x="93" y="0"/>
                  </a:lnTo>
                  <a:lnTo>
                    <a:pt x="98" y="2"/>
                  </a:lnTo>
                  <a:lnTo>
                    <a:pt x="102" y="6"/>
                  </a:lnTo>
                  <a:lnTo>
                    <a:pt x="99" y="10"/>
                  </a:lnTo>
                  <a:lnTo>
                    <a:pt x="95" y="15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1" y="24"/>
                  </a:lnTo>
                  <a:lnTo>
                    <a:pt x="89" y="31"/>
                  </a:lnTo>
                  <a:lnTo>
                    <a:pt x="86" y="35"/>
                  </a:lnTo>
                  <a:lnTo>
                    <a:pt x="81" y="39"/>
                  </a:lnTo>
                  <a:lnTo>
                    <a:pt x="76" y="4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3" name="Freeform 172">
              <a:extLst>
                <a:ext uri="{FF2B5EF4-FFF2-40B4-BE49-F238E27FC236}">
                  <a16:creationId xmlns:a16="http://schemas.microsoft.com/office/drawing/2014/main" id="{0A499FFA-D386-7B45-9972-BCDA095F8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550" y="1982788"/>
              <a:ext cx="92075" cy="80962"/>
            </a:xfrm>
            <a:custGeom>
              <a:avLst/>
              <a:gdLst>
                <a:gd name="T0" fmla="*/ 2147483646 w 86"/>
                <a:gd name="T1" fmla="*/ 2147483646 h 80"/>
                <a:gd name="T2" fmla="*/ 2147483646 w 86"/>
                <a:gd name="T3" fmla="*/ 0 h 80"/>
                <a:gd name="T4" fmla="*/ 2147483646 w 86"/>
                <a:gd name="T5" fmla="*/ 2147483646 h 80"/>
                <a:gd name="T6" fmla="*/ 2147483646 w 86"/>
                <a:gd name="T7" fmla="*/ 2147483646 h 80"/>
                <a:gd name="T8" fmla="*/ 2147483646 w 86"/>
                <a:gd name="T9" fmla="*/ 2147483646 h 80"/>
                <a:gd name="T10" fmla="*/ 2147483646 w 86"/>
                <a:gd name="T11" fmla="*/ 2147483646 h 80"/>
                <a:gd name="T12" fmla="*/ 2147483646 w 86"/>
                <a:gd name="T13" fmla="*/ 2147483646 h 80"/>
                <a:gd name="T14" fmla="*/ 2147483646 w 86"/>
                <a:gd name="T15" fmla="*/ 2147483646 h 80"/>
                <a:gd name="T16" fmla="*/ 2147483646 w 86"/>
                <a:gd name="T17" fmla="*/ 2147483646 h 80"/>
                <a:gd name="T18" fmla="*/ 2147483646 w 86"/>
                <a:gd name="T19" fmla="*/ 2147483646 h 80"/>
                <a:gd name="T20" fmla="*/ 2147483646 w 86"/>
                <a:gd name="T21" fmla="*/ 2147483646 h 80"/>
                <a:gd name="T22" fmla="*/ 2147483646 w 86"/>
                <a:gd name="T23" fmla="*/ 2147483646 h 80"/>
                <a:gd name="T24" fmla="*/ 2147483646 w 86"/>
                <a:gd name="T25" fmla="*/ 2147483646 h 80"/>
                <a:gd name="T26" fmla="*/ 2147483646 w 86"/>
                <a:gd name="T27" fmla="*/ 2147483646 h 80"/>
                <a:gd name="T28" fmla="*/ 2147483646 w 86"/>
                <a:gd name="T29" fmla="*/ 2147483646 h 80"/>
                <a:gd name="T30" fmla="*/ 2147483646 w 86"/>
                <a:gd name="T31" fmla="*/ 2147483646 h 80"/>
                <a:gd name="T32" fmla="*/ 2147483646 w 86"/>
                <a:gd name="T33" fmla="*/ 2147483646 h 80"/>
                <a:gd name="T34" fmla="*/ 2147483646 w 86"/>
                <a:gd name="T35" fmla="*/ 2147483646 h 80"/>
                <a:gd name="T36" fmla="*/ 2147483646 w 86"/>
                <a:gd name="T37" fmla="*/ 2147483646 h 80"/>
                <a:gd name="T38" fmla="*/ 2147483646 w 86"/>
                <a:gd name="T39" fmla="*/ 2147483646 h 80"/>
                <a:gd name="T40" fmla="*/ 2147483646 w 86"/>
                <a:gd name="T41" fmla="*/ 2147483646 h 80"/>
                <a:gd name="T42" fmla="*/ 2147483646 w 86"/>
                <a:gd name="T43" fmla="*/ 2147483646 h 80"/>
                <a:gd name="T44" fmla="*/ 2147483646 w 86"/>
                <a:gd name="T45" fmla="*/ 2147483646 h 80"/>
                <a:gd name="T46" fmla="*/ 2147483646 w 86"/>
                <a:gd name="T47" fmla="*/ 2147483646 h 80"/>
                <a:gd name="T48" fmla="*/ 2147483646 w 86"/>
                <a:gd name="T49" fmla="*/ 2147483646 h 80"/>
                <a:gd name="T50" fmla="*/ 2147483646 w 86"/>
                <a:gd name="T51" fmla="*/ 2147483646 h 80"/>
                <a:gd name="T52" fmla="*/ 2147483646 w 86"/>
                <a:gd name="T53" fmla="*/ 2147483646 h 80"/>
                <a:gd name="T54" fmla="*/ 2147483646 w 86"/>
                <a:gd name="T55" fmla="*/ 2147483646 h 80"/>
                <a:gd name="T56" fmla="*/ 2147483646 w 86"/>
                <a:gd name="T57" fmla="*/ 2147483646 h 80"/>
                <a:gd name="T58" fmla="*/ 2147483646 w 86"/>
                <a:gd name="T59" fmla="*/ 2147483646 h 80"/>
                <a:gd name="T60" fmla="*/ 2147483646 w 86"/>
                <a:gd name="T61" fmla="*/ 2147483646 h 80"/>
                <a:gd name="T62" fmla="*/ 2147483646 w 86"/>
                <a:gd name="T63" fmla="*/ 2147483646 h 80"/>
                <a:gd name="T64" fmla="*/ 2147483646 w 86"/>
                <a:gd name="T65" fmla="*/ 2147483646 h 80"/>
                <a:gd name="T66" fmla="*/ 2147483646 w 86"/>
                <a:gd name="T67" fmla="*/ 2147483646 h 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6" h="80">
                  <a:moveTo>
                    <a:pt x="20" y="16"/>
                  </a:moveTo>
                  <a:lnTo>
                    <a:pt x="17" y="12"/>
                  </a:lnTo>
                  <a:lnTo>
                    <a:pt x="10" y="5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9"/>
                  </a:lnTo>
                  <a:lnTo>
                    <a:pt x="2" y="15"/>
                  </a:lnTo>
                  <a:lnTo>
                    <a:pt x="3" y="22"/>
                  </a:lnTo>
                  <a:lnTo>
                    <a:pt x="4" y="27"/>
                  </a:lnTo>
                  <a:lnTo>
                    <a:pt x="5" y="33"/>
                  </a:lnTo>
                  <a:lnTo>
                    <a:pt x="8" y="38"/>
                  </a:lnTo>
                  <a:lnTo>
                    <a:pt x="11" y="41"/>
                  </a:lnTo>
                  <a:lnTo>
                    <a:pt x="15" y="42"/>
                  </a:lnTo>
                  <a:lnTo>
                    <a:pt x="18" y="42"/>
                  </a:lnTo>
                  <a:lnTo>
                    <a:pt x="22" y="42"/>
                  </a:lnTo>
                  <a:lnTo>
                    <a:pt x="24" y="43"/>
                  </a:lnTo>
                  <a:lnTo>
                    <a:pt x="23" y="47"/>
                  </a:lnTo>
                  <a:lnTo>
                    <a:pt x="20" y="52"/>
                  </a:lnTo>
                  <a:lnTo>
                    <a:pt x="22" y="54"/>
                  </a:lnTo>
                  <a:lnTo>
                    <a:pt x="24" y="54"/>
                  </a:lnTo>
                  <a:lnTo>
                    <a:pt x="31" y="54"/>
                  </a:lnTo>
                  <a:lnTo>
                    <a:pt x="38" y="53"/>
                  </a:lnTo>
                  <a:lnTo>
                    <a:pt x="41" y="53"/>
                  </a:lnTo>
                  <a:lnTo>
                    <a:pt x="42" y="54"/>
                  </a:lnTo>
                  <a:lnTo>
                    <a:pt x="42" y="58"/>
                  </a:lnTo>
                  <a:lnTo>
                    <a:pt x="40" y="65"/>
                  </a:lnTo>
                  <a:lnTo>
                    <a:pt x="38" y="73"/>
                  </a:lnTo>
                  <a:lnTo>
                    <a:pt x="38" y="79"/>
                  </a:lnTo>
                  <a:lnTo>
                    <a:pt x="43" y="80"/>
                  </a:lnTo>
                  <a:lnTo>
                    <a:pt x="54" y="77"/>
                  </a:lnTo>
                  <a:lnTo>
                    <a:pt x="64" y="72"/>
                  </a:lnTo>
                  <a:lnTo>
                    <a:pt x="72" y="66"/>
                  </a:lnTo>
                  <a:lnTo>
                    <a:pt x="76" y="64"/>
                  </a:lnTo>
                  <a:lnTo>
                    <a:pt x="75" y="62"/>
                  </a:lnTo>
                  <a:lnTo>
                    <a:pt x="72" y="57"/>
                  </a:lnTo>
                  <a:lnTo>
                    <a:pt x="72" y="54"/>
                  </a:lnTo>
                  <a:lnTo>
                    <a:pt x="75" y="54"/>
                  </a:lnTo>
                  <a:lnTo>
                    <a:pt x="79" y="56"/>
                  </a:lnTo>
                  <a:lnTo>
                    <a:pt x="84" y="58"/>
                  </a:lnTo>
                  <a:lnTo>
                    <a:pt x="86" y="57"/>
                  </a:lnTo>
                  <a:lnTo>
                    <a:pt x="83" y="50"/>
                  </a:lnTo>
                  <a:lnTo>
                    <a:pt x="77" y="42"/>
                  </a:lnTo>
                  <a:lnTo>
                    <a:pt x="72" y="39"/>
                  </a:lnTo>
                  <a:lnTo>
                    <a:pt x="71" y="37"/>
                  </a:lnTo>
                  <a:lnTo>
                    <a:pt x="72" y="31"/>
                  </a:lnTo>
                  <a:lnTo>
                    <a:pt x="76" y="22"/>
                  </a:lnTo>
                  <a:lnTo>
                    <a:pt x="77" y="15"/>
                  </a:lnTo>
                  <a:lnTo>
                    <a:pt x="76" y="9"/>
                  </a:lnTo>
                  <a:lnTo>
                    <a:pt x="71" y="7"/>
                  </a:lnTo>
                  <a:lnTo>
                    <a:pt x="65" y="8"/>
                  </a:lnTo>
                  <a:lnTo>
                    <a:pt x="64" y="10"/>
                  </a:lnTo>
                  <a:lnTo>
                    <a:pt x="63" y="12"/>
                  </a:lnTo>
                  <a:lnTo>
                    <a:pt x="60" y="11"/>
                  </a:lnTo>
                  <a:lnTo>
                    <a:pt x="55" y="8"/>
                  </a:lnTo>
                  <a:lnTo>
                    <a:pt x="50" y="3"/>
                  </a:lnTo>
                  <a:lnTo>
                    <a:pt x="47" y="2"/>
                  </a:lnTo>
                  <a:lnTo>
                    <a:pt x="45" y="3"/>
                  </a:lnTo>
                  <a:lnTo>
                    <a:pt x="45" y="7"/>
                  </a:lnTo>
                  <a:lnTo>
                    <a:pt x="47" y="11"/>
                  </a:lnTo>
                  <a:lnTo>
                    <a:pt x="48" y="13"/>
                  </a:lnTo>
                  <a:lnTo>
                    <a:pt x="47" y="16"/>
                  </a:lnTo>
                  <a:lnTo>
                    <a:pt x="43" y="15"/>
                  </a:lnTo>
                  <a:lnTo>
                    <a:pt x="39" y="11"/>
                  </a:lnTo>
                  <a:lnTo>
                    <a:pt x="35" y="9"/>
                  </a:lnTo>
                  <a:lnTo>
                    <a:pt x="32" y="11"/>
                  </a:lnTo>
                  <a:lnTo>
                    <a:pt x="28" y="15"/>
                  </a:lnTo>
                  <a:lnTo>
                    <a:pt x="25" y="16"/>
                  </a:lnTo>
                  <a:lnTo>
                    <a:pt x="22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4" name="Freeform 173">
              <a:extLst>
                <a:ext uri="{FF2B5EF4-FFF2-40B4-BE49-F238E27FC236}">
                  <a16:creationId xmlns:a16="http://schemas.microsoft.com/office/drawing/2014/main" id="{99B53F12-AA79-AA4B-B477-9873C80D5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1213" y="2032000"/>
              <a:ext cx="36512" cy="46038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2147483646 h 46"/>
                <a:gd name="T8" fmla="*/ 2147483646 w 34"/>
                <a:gd name="T9" fmla="*/ 2147483646 h 46"/>
                <a:gd name="T10" fmla="*/ 2147483646 w 34"/>
                <a:gd name="T11" fmla="*/ 2147483646 h 46"/>
                <a:gd name="T12" fmla="*/ 2147483646 w 34"/>
                <a:gd name="T13" fmla="*/ 2147483646 h 46"/>
                <a:gd name="T14" fmla="*/ 0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0 h 46"/>
                <a:gd name="T50" fmla="*/ 2147483646 w 34"/>
                <a:gd name="T51" fmla="*/ 0 h 46"/>
                <a:gd name="T52" fmla="*/ 2147483646 w 34"/>
                <a:gd name="T53" fmla="*/ 0 h 46"/>
                <a:gd name="T54" fmla="*/ 2147483646 w 34"/>
                <a:gd name="T55" fmla="*/ 2147483646 h 46"/>
                <a:gd name="T56" fmla="*/ 2147483646 w 34"/>
                <a:gd name="T57" fmla="*/ 2147483646 h 4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4" h="46">
                  <a:moveTo>
                    <a:pt x="14" y="4"/>
                  </a:moveTo>
                  <a:lnTo>
                    <a:pt x="14" y="5"/>
                  </a:lnTo>
                  <a:lnTo>
                    <a:pt x="13" y="7"/>
                  </a:lnTo>
                  <a:lnTo>
                    <a:pt x="11" y="12"/>
                  </a:lnTo>
                  <a:lnTo>
                    <a:pt x="7" y="15"/>
                  </a:lnTo>
                  <a:lnTo>
                    <a:pt x="4" y="18"/>
                  </a:lnTo>
                  <a:lnTo>
                    <a:pt x="1" y="23"/>
                  </a:lnTo>
                  <a:lnTo>
                    <a:pt x="0" y="28"/>
                  </a:lnTo>
                  <a:lnTo>
                    <a:pt x="3" y="31"/>
                  </a:lnTo>
                  <a:lnTo>
                    <a:pt x="7" y="35"/>
                  </a:lnTo>
                  <a:lnTo>
                    <a:pt x="12" y="37"/>
                  </a:lnTo>
                  <a:lnTo>
                    <a:pt x="16" y="40"/>
                  </a:lnTo>
                  <a:lnTo>
                    <a:pt x="19" y="44"/>
                  </a:lnTo>
                  <a:lnTo>
                    <a:pt x="22" y="46"/>
                  </a:lnTo>
                  <a:lnTo>
                    <a:pt x="27" y="44"/>
                  </a:lnTo>
                  <a:lnTo>
                    <a:pt x="31" y="40"/>
                  </a:lnTo>
                  <a:lnTo>
                    <a:pt x="34" y="35"/>
                  </a:lnTo>
                  <a:lnTo>
                    <a:pt x="34" y="29"/>
                  </a:lnTo>
                  <a:lnTo>
                    <a:pt x="33" y="24"/>
                  </a:lnTo>
                  <a:lnTo>
                    <a:pt x="30" y="20"/>
                  </a:lnTo>
                  <a:lnTo>
                    <a:pt x="30" y="15"/>
                  </a:lnTo>
                  <a:lnTo>
                    <a:pt x="29" y="9"/>
                  </a:lnTo>
                  <a:lnTo>
                    <a:pt x="27" y="5"/>
                  </a:lnTo>
                  <a:lnTo>
                    <a:pt x="23" y="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6" y="1"/>
                  </a:lnTo>
                  <a:lnTo>
                    <a:pt x="14" y="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5" name="Freeform 174">
              <a:extLst>
                <a:ext uri="{FF2B5EF4-FFF2-40B4-BE49-F238E27FC236}">
                  <a16:creationId xmlns:a16="http://schemas.microsoft.com/office/drawing/2014/main" id="{FB6E8444-6C90-E14D-955A-F1BE8607D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688" y="1968500"/>
              <a:ext cx="215900" cy="103188"/>
            </a:xfrm>
            <a:custGeom>
              <a:avLst/>
              <a:gdLst>
                <a:gd name="T0" fmla="*/ 2147483646 w 202"/>
                <a:gd name="T1" fmla="*/ 2147483646 h 100"/>
                <a:gd name="T2" fmla="*/ 2147483646 w 202"/>
                <a:gd name="T3" fmla="*/ 2147483646 h 100"/>
                <a:gd name="T4" fmla="*/ 2147483646 w 202"/>
                <a:gd name="T5" fmla="*/ 2147483646 h 100"/>
                <a:gd name="T6" fmla="*/ 2147483646 w 202"/>
                <a:gd name="T7" fmla="*/ 2147483646 h 100"/>
                <a:gd name="T8" fmla="*/ 2147483646 w 202"/>
                <a:gd name="T9" fmla="*/ 2147483646 h 100"/>
                <a:gd name="T10" fmla="*/ 2147483646 w 202"/>
                <a:gd name="T11" fmla="*/ 2147483646 h 100"/>
                <a:gd name="T12" fmla="*/ 2147483646 w 202"/>
                <a:gd name="T13" fmla="*/ 2147483646 h 100"/>
                <a:gd name="T14" fmla="*/ 2147483646 w 202"/>
                <a:gd name="T15" fmla="*/ 2147483646 h 100"/>
                <a:gd name="T16" fmla="*/ 2147483646 w 202"/>
                <a:gd name="T17" fmla="*/ 2147483646 h 100"/>
                <a:gd name="T18" fmla="*/ 2147483646 w 202"/>
                <a:gd name="T19" fmla="*/ 2147483646 h 100"/>
                <a:gd name="T20" fmla="*/ 2147483646 w 202"/>
                <a:gd name="T21" fmla="*/ 2147483646 h 100"/>
                <a:gd name="T22" fmla="*/ 2147483646 w 202"/>
                <a:gd name="T23" fmla="*/ 2147483646 h 100"/>
                <a:gd name="T24" fmla="*/ 2147483646 w 202"/>
                <a:gd name="T25" fmla="*/ 2147483646 h 100"/>
                <a:gd name="T26" fmla="*/ 2147483646 w 202"/>
                <a:gd name="T27" fmla="*/ 2147483646 h 100"/>
                <a:gd name="T28" fmla="*/ 2147483646 w 202"/>
                <a:gd name="T29" fmla="*/ 2147483646 h 100"/>
                <a:gd name="T30" fmla="*/ 2147483646 w 202"/>
                <a:gd name="T31" fmla="*/ 2147483646 h 100"/>
                <a:gd name="T32" fmla="*/ 2147483646 w 202"/>
                <a:gd name="T33" fmla="*/ 2147483646 h 100"/>
                <a:gd name="T34" fmla="*/ 2147483646 w 202"/>
                <a:gd name="T35" fmla="*/ 2147483646 h 100"/>
                <a:gd name="T36" fmla="*/ 2147483646 w 202"/>
                <a:gd name="T37" fmla="*/ 2147483646 h 100"/>
                <a:gd name="T38" fmla="*/ 2147483646 w 202"/>
                <a:gd name="T39" fmla="*/ 2147483646 h 100"/>
                <a:gd name="T40" fmla="*/ 2147483646 w 202"/>
                <a:gd name="T41" fmla="*/ 2147483646 h 100"/>
                <a:gd name="T42" fmla="*/ 2147483646 w 202"/>
                <a:gd name="T43" fmla="*/ 2147483646 h 100"/>
                <a:gd name="T44" fmla="*/ 2147483646 w 202"/>
                <a:gd name="T45" fmla="*/ 2147483646 h 100"/>
                <a:gd name="T46" fmla="*/ 2147483646 w 202"/>
                <a:gd name="T47" fmla="*/ 2147483646 h 100"/>
                <a:gd name="T48" fmla="*/ 2147483646 w 202"/>
                <a:gd name="T49" fmla="*/ 2147483646 h 100"/>
                <a:gd name="T50" fmla="*/ 2147483646 w 202"/>
                <a:gd name="T51" fmla="*/ 2147483646 h 100"/>
                <a:gd name="T52" fmla="*/ 2147483646 w 202"/>
                <a:gd name="T53" fmla="*/ 2147483646 h 100"/>
                <a:gd name="T54" fmla="*/ 0 w 202"/>
                <a:gd name="T55" fmla="*/ 2147483646 h 100"/>
                <a:gd name="T56" fmla="*/ 2147483646 w 202"/>
                <a:gd name="T57" fmla="*/ 2147483646 h 100"/>
                <a:gd name="T58" fmla="*/ 2147483646 w 202"/>
                <a:gd name="T59" fmla="*/ 0 h 100"/>
                <a:gd name="T60" fmla="*/ 2147483646 w 202"/>
                <a:gd name="T61" fmla="*/ 2147483646 h 100"/>
                <a:gd name="T62" fmla="*/ 2147483646 w 202"/>
                <a:gd name="T63" fmla="*/ 2147483646 h 100"/>
                <a:gd name="T64" fmla="*/ 2147483646 w 202"/>
                <a:gd name="T65" fmla="*/ 2147483646 h 100"/>
                <a:gd name="T66" fmla="*/ 2147483646 w 202"/>
                <a:gd name="T67" fmla="*/ 2147483646 h 100"/>
                <a:gd name="T68" fmla="*/ 2147483646 w 202"/>
                <a:gd name="T69" fmla="*/ 2147483646 h 100"/>
                <a:gd name="T70" fmla="*/ 2147483646 w 202"/>
                <a:gd name="T71" fmla="*/ 2147483646 h 100"/>
                <a:gd name="T72" fmla="*/ 2147483646 w 202"/>
                <a:gd name="T73" fmla="*/ 2147483646 h 100"/>
                <a:gd name="T74" fmla="*/ 2147483646 w 202"/>
                <a:gd name="T75" fmla="*/ 2147483646 h 100"/>
                <a:gd name="T76" fmla="*/ 2147483646 w 202"/>
                <a:gd name="T77" fmla="*/ 2147483646 h 100"/>
                <a:gd name="T78" fmla="*/ 2147483646 w 202"/>
                <a:gd name="T79" fmla="*/ 2147483646 h 100"/>
                <a:gd name="T80" fmla="*/ 2147483646 w 202"/>
                <a:gd name="T81" fmla="*/ 2147483646 h 100"/>
                <a:gd name="T82" fmla="*/ 2147483646 w 202"/>
                <a:gd name="T83" fmla="*/ 2147483646 h 100"/>
                <a:gd name="T84" fmla="*/ 2147483646 w 202"/>
                <a:gd name="T85" fmla="*/ 2147483646 h 100"/>
                <a:gd name="T86" fmla="*/ 2147483646 w 202"/>
                <a:gd name="T87" fmla="*/ 2147483646 h 1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02" h="100">
                  <a:moveTo>
                    <a:pt x="166" y="28"/>
                  </a:moveTo>
                  <a:lnTo>
                    <a:pt x="169" y="29"/>
                  </a:lnTo>
                  <a:lnTo>
                    <a:pt x="176" y="30"/>
                  </a:lnTo>
                  <a:lnTo>
                    <a:pt x="184" y="33"/>
                  </a:lnTo>
                  <a:lnTo>
                    <a:pt x="191" y="37"/>
                  </a:lnTo>
                  <a:lnTo>
                    <a:pt x="196" y="41"/>
                  </a:lnTo>
                  <a:lnTo>
                    <a:pt x="198" y="46"/>
                  </a:lnTo>
                  <a:lnTo>
                    <a:pt x="201" y="52"/>
                  </a:lnTo>
                  <a:lnTo>
                    <a:pt x="201" y="60"/>
                  </a:lnTo>
                  <a:lnTo>
                    <a:pt x="201" y="67"/>
                  </a:lnTo>
                  <a:lnTo>
                    <a:pt x="202" y="69"/>
                  </a:lnTo>
                  <a:lnTo>
                    <a:pt x="201" y="73"/>
                  </a:lnTo>
                  <a:lnTo>
                    <a:pt x="196" y="76"/>
                  </a:lnTo>
                  <a:lnTo>
                    <a:pt x="190" y="81"/>
                  </a:lnTo>
                  <a:lnTo>
                    <a:pt x="186" y="84"/>
                  </a:lnTo>
                  <a:lnTo>
                    <a:pt x="180" y="85"/>
                  </a:lnTo>
                  <a:lnTo>
                    <a:pt x="172" y="85"/>
                  </a:lnTo>
                  <a:lnTo>
                    <a:pt x="166" y="84"/>
                  </a:lnTo>
                  <a:lnTo>
                    <a:pt x="163" y="83"/>
                  </a:lnTo>
                  <a:lnTo>
                    <a:pt x="160" y="84"/>
                  </a:lnTo>
                  <a:lnTo>
                    <a:pt x="156" y="88"/>
                  </a:lnTo>
                  <a:lnTo>
                    <a:pt x="152" y="90"/>
                  </a:lnTo>
                  <a:lnTo>
                    <a:pt x="148" y="91"/>
                  </a:lnTo>
                  <a:lnTo>
                    <a:pt x="142" y="92"/>
                  </a:lnTo>
                  <a:lnTo>
                    <a:pt x="136" y="92"/>
                  </a:lnTo>
                  <a:lnTo>
                    <a:pt x="130" y="93"/>
                  </a:lnTo>
                  <a:lnTo>
                    <a:pt x="125" y="93"/>
                  </a:lnTo>
                  <a:lnTo>
                    <a:pt x="120" y="94"/>
                  </a:lnTo>
                  <a:lnTo>
                    <a:pt x="116" y="96"/>
                  </a:lnTo>
                  <a:lnTo>
                    <a:pt x="111" y="98"/>
                  </a:lnTo>
                  <a:lnTo>
                    <a:pt x="106" y="99"/>
                  </a:lnTo>
                  <a:lnTo>
                    <a:pt x="100" y="100"/>
                  </a:lnTo>
                  <a:lnTo>
                    <a:pt x="92" y="100"/>
                  </a:lnTo>
                  <a:lnTo>
                    <a:pt x="84" y="99"/>
                  </a:lnTo>
                  <a:lnTo>
                    <a:pt x="77" y="99"/>
                  </a:lnTo>
                  <a:lnTo>
                    <a:pt x="73" y="97"/>
                  </a:lnTo>
                  <a:lnTo>
                    <a:pt x="68" y="93"/>
                  </a:lnTo>
                  <a:lnTo>
                    <a:pt x="63" y="90"/>
                  </a:lnTo>
                  <a:lnTo>
                    <a:pt x="58" y="85"/>
                  </a:lnTo>
                  <a:lnTo>
                    <a:pt x="53" y="79"/>
                  </a:lnTo>
                  <a:lnTo>
                    <a:pt x="52" y="71"/>
                  </a:lnTo>
                  <a:lnTo>
                    <a:pt x="53" y="61"/>
                  </a:lnTo>
                  <a:lnTo>
                    <a:pt x="53" y="54"/>
                  </a:lnTo>
                  <a:lnTo>
                    <a:pt x="53" y="48"/>
                  </a:lnTo>
                  <a:lnTo>
                    <a:pt x="51" y="44"/>
                  </a:lnTo>
                  <a:lnTo>
                    <a:pt x="49" y="39"/>
                  </a:lnTo>
                  <a:lnTo>
                    <a:pt x="46" y="35"/>
                  </a:lnTo>
                  <a:lnTo>
                    <a:pt x="42" y="32"/>
                  </a:lnTo>
                  <a:lnTo>
                    <a:pt x="36" y="32"/>
                  </a:lnTo>
                  <a:lnTo>
                    <a:pt x="30" y="33"/>
                  </a:lnTo>
                  <a:lnTo>
                    <a:pt x="28" y="35"/>
                  </a:lnTo>
                  <a:lnTo>
                    <a:pt x="24" y="35"/>
                  </a:lnTo>
                  <a:lnTo>
                    <a:pt x="20" y="31"/>
                  </a:lnTo>
                  <a:lnTo>
                    <a:pt x="12" y="25"/>
                  </a:lnTo>
                  <a:lnTo>
                    <a:pt x="5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7" y="3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0" y="6"/>
                  </a:lnTo>
                  <a:lnTo>
                    <a:pt x="34" y="12"/>
                  </a:lnTo>
                  <a:lnTo>
                    <a:pt x="37" y="17"/>
                  </a:lnTo>
                  <a:lnTo>
                    <a:pt x="43" y="21"/>
                  </a:lnTo>
                  <a:lnTo>
                    <a:pt x="49" y="20"/>
                  </a:lnTo>
                  <a:lnTo>
                    <a:pt x="52" y="16"/>
                  </a:lnTo>
                  <a:lnTo>
                    <a:pt x="54" y="13"/>
                  </a:lnTo>
                  <a:lnTo>
                    <a:pt x="59" y="12"/>
                  </a:lnTo>
                  <a:lnTo>
                    <a:pt x="63" y="13"/>
                  </a:lnTo>
                  <a:lnTo>
                    <a:pt x="67" y="13"/>
                  </a:lnTo>
                  <a:lnTo>
                    <a:pt x="69" y="16"/>
                  </a:lnTo>
                  <a:lnTo>
                    <a:pt x="70" y="21"/>
                  </a:lnTo>
                  <a:lnTo>
                    <a:pt x="73" y="29"/>
                  </a:lnTo>
                  <a:lnTo>
                    <a:pt x="80" y="36"/>
                  </a:lnTo>
                  <a:lnTo>
                    <a:pt x="85" y="43"/>
                  </a:lnTo>
                  <a:lnTo>
                    <a:pt x="88" y="50"/>
                  </a:lnTo>
                  <a:lnTo>
                    <a:pt x="91" y="53"/>
                  </a:lnTo>
                  <a:lnTo>
                    <a:pt x="100" y="52"/>
                  </a:lnTo>
                  <a:lnTo>
                    <a:pt x="111" y="51"/>
                  </a:lnTo>
                  <a:lnTo>
                    <a:pt x="119" y="52"/>
                  </a:lnTo>
                  <a:lnTo>
                    <a:pt x="123" y="53"/>
                  </a:lnTo>
                  <a:lnTo>
                    <a:pt x="128" y="51"/>
                  </a:lnTo>
                  <a:lnTo>
                    <a:pt x="133" y="46"/>
                  </a:lnTo>
                  <a:lnTo>
                    <a:pt x="138" y="41"/>
                  </a:lnTo>
                  <a:lnTo>
                    <a:pt x="143" y="37"/>
                  </a:lnTo>
                  <a:lnTo>
                    <a:pt x="149" y="32"/>
                  </a:lnTo>
                  <a:lnTo>
                    <a:pt x="154" y="29"/>
                  </a:lnTo>
                  <a:lnTo>
                    <a:pt x="166" y="2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6" name="Freeform 175">
              <a:extLst>
                <a:ext uri="{FF2B5EF4-FFF2-40B4-BE49-F238E27FC236}">
                  <a16:creationId xmlns:a16="http://schemas.microsoft.com/office/drawing/2014/main" id="{068C1D10-AB1A-D342-AF9B-F69E0C62C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825" y="1903413"/>
              <a:ext cx="44450" cy="38100"/>
            </a:xfrm>
            <a:custGeom>
              <a:avLst/>
              <a:gdLst>
                <a:gd name="T0" fmla="*/ 2147483646 w 40"/>
                <a:gd name="T1" fmla="*/ 2147483646 h 37"/>
                <a:gd name="T2" fmla="*/ 2147483646 w 40"/>
                <a:gd name="T3" fmla="*/ 2147483646 h 37"/>
                <a:gd name="T4" fmla="*/ 2147483646 w 40"/>
                <a:gd name="T5" fmla="*/ 2147483646 h 37"/>
                <a:gd name="T6" fmla="*/ 2147483646 w 40"/>
                <a:gd name="T7" fmla="*/ 2147483646 h 37"/>
                <a:gd name="T8" fmla="*/ 2147483646 w 40"/>
                <a:gd name="T9" fmla="*/ 2147483646 h 37"/>
                <a:gd name="T10" fmla="*/ 2147483646 w 40"/>
                <a:gd name="T11" fmla="*/ 2147483646 h 37"/>
                <a:gd name="T12" fmla="*/ 2147483646 w 40"/>
                <a:gd name="T13" fmla="*/ 2147483646 h 37"/>
                <a:gd name="T14" fmla="*/ 2147483646 w 40"/>
                <a:gd name="T15" fmla="*/ 2147483646 h 37"/>
                <a:gd name="T16" fmla="*/ 2147483646 w 40"/>
                <a:gd name="T17" fmla="*/ 2147483646 h 37"/>
                <a:gd name="T18" fmla="*/ 2147483646 w 40"/>
                <a:gd name="T19" fmla="*/ 2147483646 h 37"/>
                <a:gd name="T20" fmla="*/ 2147483646 w 40"/>
                <a:gd name="T21" fmla="*/ 2147483646 h 37"/>
                <a:gd name="T22" fmla="*/ 2147483646 w 40"/>
                <a:gd name="T23" fmla="*/ 2147483646 h 37"/>
                <a:gd name="T24" fmla="*/ 2147483646 w 40"/>
                <a:gd name="T25" fmla="*/ 2147483646 h 37"/>
                <a:gd name="T26" fmla="*/ 2147483646 w 40"/>
                <a:gd name="T27" fmla="*/ 2147483646 h 37"/>
                <a:gd name="T28" fmla="*/ 0 w 40"/>
                <a:gd name="T29" fmla="*/ 2147483646 h 37"/>
                <a:gd name="T30" fmla="*/ 2147483646 w 40"/>
                <a:gd name="T31" fmla="*/ 2147483646 h 37"/>
                <a:gd name="T32" fmla="*/ 2147483646 w 40"/>
                <a:gd name="T33" fmla="*/ 2147483646 h 37"/>
                <a:gd name="T34" fmla="*/ 2147483646 w 40"/>
                <a:gd name="T35" fmla="*/ 2147483646 h 37"/>
                <a:gd name="T36" fmla="*/ 2147483646 w 40"/>
                <a:gd name="T37" fmla="*/ 2147483646 h 37"/>
                <a:gd name="T38" fmla="*/ 2147483646 w 40"/>
                <a:gd name="T39" fmla="*/ 0 h 37"/>
                <a:gd name="T40" fmla="*/ 2147483646 w 40"/>
                <a:gd name="T41" fmla="*/ 2147483646 h 37"/>
                <a:gd name="T42" fmla="*/ 2147483646 w 40"/>
                <a:gd name="T43" fmla="*/ 2147483646 h 37"/>
                <a:gd name="T44" fmla="*/ 2147483646 w 40"/>
                <a:gd name="T45" fmla="*/ 2147483646 h 37"/>
                <a:gd name="T46" fmla="*/ 2147483646 w 40"/>
                <a:gd name="T47" fmla="*/ 2147483646 h 37"/>
                <a:gd name="T48" fmla="*/ 2147483646 w 40"/>
                <a:gd name="T49" fmla="*/ 2147483646 h 3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7">
                  <a:moveTo>
                    <a:pt x="38" y="20"/>
                  </a:moveTo>
                  <a:lnTo>
                    <a:pt x="37" y="21"/>
                  </a:lnTo>
                  <a:lnTo>
                    <a:pt x="35" y="26"/>
                  </a:lnTo>
                  <a:lnTo>
                    <a:pt x="32" y="30"/>
                  </a:lnTo>
                  <a:lnTo>
                    <a:pt x="28" y="34"/>
                  </a:lnTo>
                  <a:lnTo>
                    <a:pt x="24" y="36"/>
                  </a:lnTo>
                  <a:lnTo>
                    <a:pt x="19" y="37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1" y="34"/>
                  </a:lnTo>
                  <a:lnTo>
                    <a:pt x="9" y="32"/>
                  </a:lnTo>
                  <a:lnTo>
                    <a:pt x="5" y="28"/>
                  </a:lnTo>
                  <a:lnTo>
                    <a:pt x="2" y="24"/>
                  </a:lnTo>
                  <a:lnTo>
                    <a:pt x="0" y="20"/>
                  </a:lnTo>
                  <a:lnTo>
                    <a:pt x="2" y="17"/>
                  </a:lnTo>
                  <a:lnTo>
                    <a:pt x="6" y="12"/>
                  </a:lnTo>
                  <a:lnTo>
                    <a:pt x="12" y="7"/>
                  </a:lnTo>
                  <a:lnTo>
                    <a:pt x="17" y="3"/>
                  </a:lnTo>
                  <a:lnTo>
                    <a:pt x="20" y="0"/>
                  </a:lnTo>
                  <a:lnTo>
                    <a:pt x="25" y="2"/>
                  </a:lnTo>
                  <a:lnTo>
                    <a:pt x="32" y="4"/>
                  </a:lnTo>
                  <a:lnTo>
                    <a:pt x="37" y="7"/>
                  </a:lnTo>
                  <a:lnTo>
                    <a:pt x="40" y="12"/>
                  </a:lnTo>
                  <a:lnTo>
                    <a:pt x="38" y="2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7" name="Freeform 176">
              <a:extLst>
                <a:ext uri="{FF2B5EF4-FFF2-40B4-BE49-F238E27FC236}">
                  <a16:creationId xmlns:a16="http://schemas.microsoft.com/office/drawing/2014/main" id="{47AB17EE-35FE-4C48-8F93-F0B10D0F1AED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71688" y="1662113"/>
              <a:ext cx="215900" cy="323850"/>
            </a:xfrm>
            <a:custGeom>
              <a:avLst/>
              <a:gdLst>
                <a:gd name="T0" fmla="*/ 2147483646 w 201"/>
                <a:gd name="T1" fmla="*/ 2147483646 h 319"/>
                <a:gd name="T2" fmla="*/ 2147483646 w 201"/>
                <a:gd name="T3" fmla="*/ 2147483646 h 319"/>
                <a:gd name="T4" fmla="*/ 2147483646 w 201"/>
                <a:gd name="T5" fmla="*/ 2147483646 h 319"/>
                <a:gd name="T6" fmla="*/ 2147483646 w 201"/>
                <a:gd name="T7" fmla="*/ 2147483646 h 319"/>
                <a:gd name="T8" fmla="*/ 2147483646 w 201"/>
                <a:gd name="T9" fmla="*/ 2147483646 h 319"/>
                <a:gd name="T10" fmla="*/ 2147483646 w 201"/>
                <a:gd name="T11" fmla="*/ 2147483646 h 319"/>
                <a:gd name="T12" fmla="*/ 2147483646 w 201"/>
                <a:gd name="T13" fmla="*/ 2147483646 h 319"/>
                <a:gd name="T14" fmla="*/ 2147483646 w 201"/>
                <a:gd name="T15" fmla="*/ 2147483646 h 319"/>
                <a:gd name="T16" fmla="*/ 2147483646 w 201"/>
                <a:gd name="T17" fmla="*/ 2147483646 h 319"/>
                <a:gd name="T18" fmla="*/ 2147483646 w 201"/>
                <a:gd name="T19" fmla="*/ 2147483646 h 319"/>
                <a:gd name="T20" fmla="*/ 2147483646 w 201"/>
                <a:gd name="T21" fmla="*/ 2147483646 h 319"/>
                <a:gd name="T22" fmla="*/ 2147483646 w 201"/>
                <a:gd name="T23" fmla="*/ 2147483646 h 319"/>
                <a:gd name="T24" fmla="*/ 2147483646 w 201"/>
                <a:gd name="T25" fmla="*/ 2147483646 h 319"/>
                <a:gd name="T26" fmla="*/ 2147483646 w 201"/>
                <a:gd name="T27" fmla="*/ 2147483646 h 319"/>
                <a:gd name="T28" fmla="*/ 2147483646 w 201"/>
                <a:gd name="T29" fmla="*/ 2147483646 h 319"/>
                <a:gd name="T30" fmla="*/ 2147483646 w 201"/>
                <a:gd name="T31" fmla="*/ 2147483646 h 319"/>
                <a:gd name="T32" fmla="*/ 2147483646 w 201"/>
                <a:gd name="T33" fmla="*/ 2147483646 h 319"/>
                <a:gd name="T34" fmla="*/ 2147483646 w 201"/>
                <a:gd name="T35" fmla="*/ 2147483646 h 319"/>
                <a:gd name="T36" fmla="*/ 2147483646 w 201"/>
                <a:gd name="T37" fmla="*/ 2147483646 h 319"/>
                <a:gd name="T38" fmla="*/ 2147483646 w 201"/>
                <a:gd name="T39" fmla="*/ 2147483646 h 319"/>
                <a:gd name="T40" fmla="*/ 2147483646 w 201"/>
                <a:gd name="T41" fmla="*/ 2147483646 h 319"/>
                <a:gd name="T42" fmla="*/ 2147483646 w 201"/>
                <a:gd name="T43" fmla="*/ 2147483646 h 319"/>
                <a:gd name="T44" fmla="*/ 2147483646 w 201"/>
                <a:gd name="T45" fmla="*/ 2147483646 h 319"/>
                <a:gd name="T46" fmla="*/ 2147483646 w 201"/>
                <a:gd name="T47" fmla="*/ 2147483646 h 319"/>
                <a:gd name="T48" fmla="*/ 2147483646 w 201"/>
                <a:gd name="T49" fmla="*/ 2147483646 h 319"/>
                <a:gd name="T50" fmla="*/ 2147483646 w 201"/>
                <a:gd name="T51" fmla="*/ 0 h 319"/>
                <a:gd name="T52" fmla="*/ 2147483646 w 201"/>
                <a:gd name="T53" fmla="*/ 2147483646 h 319"/>
                <a:gd name="T54" fmla="*/ 2147483646 w 201"/>
                <a:gd name="T55" fmla="*/ 2147483646 h 319"/>
                <a:gd name="T56" fmla="*/ 2147483646 w 201"/>
                <a:gd name="T57" fmla="*/ 2147483646 h 319"/>
                <a:gd name="T58" fmla="*/ 2147483646 w 201"/>
                <a:gd name="T59" fmla="*/ 2147483646 h 319"/>
                <a:gd name="T60" fmla="*/ 2147483646 w 201"/>
                <a:gd name="T61" fmla="*/ 2147483646 h 319"/>
                <a:gd name="T62" fmla="*/ 2147483646 w 201"/>
                <a:gd name="T63" fmla="*/ 2147483646 h 319"/>
                <a:gd name="T64" fmla="*/ 2147483646 w 201"/>
                <a:gd name="T65" fmla="*/ 2147483646 h 319"/>
                <a:gd name="T66" fmla="*/ 2147483646 w 201"/>
                <a:gd name="T67" fmla="*/ 2147483646 h 319"/>
                <a:gd name="T68" fmla="*/ 2147483646 w 201"/>
                <a:gd name="T69" fmla="*/ 2147483646 h 319"/>
                <a:gd name="T70" fmla="*/ 2147483646 w 201"/>
                <a:gd name="T71" fmla="*/ 2147483646 h 319"/>
                <a:gd name="T72" fmla="*/ 2147483646 w 201"/>
                <a:gd name="T73" fmla="*/ 2147483646 h 319"/>
                <a:gd name="T74" fmla="*/ 2147483646 w 201"/>
                <a:gd name="T75" fmla="*/ 2147483646 h 319"/>
                <a:gd name="T76" fmla="*/ 2147483646 w 201"/>
                <a:gd name="T77" fmla="*/ 2147483646 h 319"/>
                <a:gd name="T78" fmla="*/ 2147483646 w 201"/>
                <a:gd name="T79" fmla="*/ 2147483646 h 319"/>
                <a:gd name="T80" fmla="*/ 2147483646 w 201"/>
                <a:gd name="T81" fmla="*/ 2147483646 h 319"/>
                <a:gd name="T82" fmla="*/ 2147483646 w 201"/>
                <a:gd name="T83" fmla="*/ 2147483646 h 319"/>
                <a:gd name="T84" fmla="*/ 2147483646 w 201"/>
                <a:gd name="T85" fmla="*/ 2147483646 h 319"/>
                <a:gd name="T86" fmla="*/ 0 w 201"/>
                <a:gd name="T87" fmla="*/ 2147483646 h 319"/>
                <a:gd name="T88" fmla="*/ 2147483646 w 201"/>
                <a:gd name="T89" fmla="*/ 2147483646 h 319"/>
                <a:gd name="T90" fmla="*/ 2147483646 w 201"/>
                <a:gd name="T91" fmla="*/ 2147483646 h 319"/>
                <a:gd name="T92" fmla="*/ 2147483646 w 201"/>
                <a:gd name="T93" fmla="*/ 2147483646 h 319"/>
                <a:gd name="T94" fmla="*/ 2147483646 w 201"/>
                <a:gd name="T95" fmla="*/ 2147483646 h 319"/>
                <a:gd name="T96" fmla="*/ 2147483646 w 201"/>
                <a:gd name="T97" fmla="*/ 2147483646 h 319"/>
                <a:gd name="T98" fmla="*/ 2147483646 w 201"/>
                <a:gd name="T99" fmla="*/ 2147483646 h 319"/>
                <a:gd name="T100" fmla="*/ 2147483646 w 201"/>
                <a:gd name="T101" fmla="*/ 2147483646 h 319"/>
                <a:gd name="T102" fmla="*/ 2147483646 w 201"/>
                <a:gd name="T103" fmla="*/ 2147483646 h 319"/>
                <a:gd name="T104" fmla="*/ 2147483646 w 201"/>
                <a:gd name="T105" fmla="*/ 2147483646 h 319"/>
                <a:gd name="T106" fmla="*/ 2147483646 w 201"/>
                <a:gd name="T107" fmla="*/ 2147483646 h 319"/>
                <a:gd name="T108" fmla="*/ 2147483646 w 201"/>
                <a:gd name="T109" fmla="*/ 2147483646 h 319"/>
                <a:gd name="T110" fmla="*/ 2147483646 w 201"/>
                <a:gd name="T111" fmla="*/ 2147483646 h 3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01" h="319">
                  <a:moveTo>
                    <a:pt x="84" y="267"/>
                  </a:moveTo>
                  <a:lnTo>
                    <a:pt x="88" y="270"/>
                  </a:lnTo>
                  <a:lnTo>
                    <a:pt x="93" y="277"/>
                  </a:lnTo>
                  <a:lnTo>
                    <a:pt x="97" y="283"/>
                  </a:lnTo>
                  <a:lnTo>
                    <a:pt x="95" y="290"/>
                  </a:lnTo>
                  <a:lnTo>
                    <a:pt x="88" y="294"/>
                  </a:lnTo>
                  <a:lnTo>
                    <a:pt x="82" y="296"/>
                  </a:lnTo>
                  <a:lnTo>
                    <a:pt x="78" y="301"/>
                  </a:lnTo>
                  <a:lnTo>
                    <a:pt x="80" y="308"/>
                  </a:lnTo>
                  <a:lnTo>
                    <a:pt x="82" y="315"/>
                  </a:lnTo>
                  <a:lnTo>
                    <a:pt x="85" y="318"/>
                  </a:lnTo>
                  <a:lnTo>
                    <a:pt x="92" y="319"/>
                  </a:lnTo>
                  <a:lnTo>
                    <a:pt x="104" y="319"/>
                  </a:lnTo>
                  <a:lnTo>
                    <a:pt x="116" y="319"/>
                  </a:lnTo>
                  <a:lnTo>
                    <a:pt x="123" y="318"/>
                  </a:lnTo>
                  <a:lnTo>
                    <a:pt x="129" y="316"/>
                  </a:lnTo>
                  <a:lnTo>
                    <a:pt x="136" y="312"/>
                  </a:lnTo>
                  <a:lnTo>
                    <a:pt x="144" y="309"/>
                  </a:lnTo>
                  <a:lnTo>
                    <a:pt x="151" y="305"/>
                  </a:lnTo>
                  <a:lnTo>
                    <a:pt x="158" y="304"/>
                  </a:lnTo>
                  <a:lnTo>
                    <a:pt x="164" y="304"/>
                  </a:lnTo>
                  <a:lnTo>
                    <a:pt x="171" y="306"/>
                  </a:lnTo>
                  <a:lnTo>
                    <a:pt x="176" y="306"/>
                  </a:lnTo>
                  <a:lnTo>
                    <a:pt x="182" y="305"/>
                  </a:lnTo>
                  <a:lnTo>
                    <a:pt x="187" y="300"/>
                  </a:lnTo>
                  <a:lnTo>
                    <a:pt x="191" y="294"/>
                  </a:lnTo>
                  <a:lnTo>
                    <a:pt x="197" y="289"/>
                  </a:lnTo>
                  <a:lnTo>
                    <a:pt x="198" y="285"/>
                  </a:lnTo>
                  <a:lnTo>
                    <a:pt x="191" y="279"/>
                  </a:lnTo>
                  <a:lnTo>
                    <a:pt x="180" y="273"/>
                  </a:lnTo>
                  <a:lnTo>
                    <a:pt x="173" y="270"/>
                  </a:lnTo>
                  <a:lnTo>
                    <a:pt x="169" y="266"/>
                  </a:lnTo>
                  <a:lnTo>
                    <a:pt x="172" y="263"/>
                  </a:lnTo>
                  <a:lnTo>
                    <a:pt x="177" y="259"/>
                  </a:lnTo>
                  <a:lnTo>
                    <a:pt x="181" y="256"/>
                  </a:lnTo>
                  <a:lnTo>
                    <a:pt x="182" y="251"/>
                  </a:lnTo>
                  <a:lnTo>
                    <a:pt x="182" y="244"/>
                  </a:lnTo>
                  <a:lnTo>
                    <a:pt x="180" y="238"/>
                  </a:lnTo>
                  <a:lnTo>
                    <a:pt x="179" y="235"/>
                  </a:lnTo>
                  <a:lnTo>
                    <a:pt x="179" y="232"/>
                  </a:lnTo>
                  <a:lnTo>
                    <a:pt x="182" y="227"/>
                  </a:lnTo>
                  <a:lnTo>
                    <a:pt x="188" y="219"/>
                  </a:lnTo>
                  <a:lnTo>
                    <a:pt x="195" y="209"/>
                  </a:lnTo>
                  <a:lnTo>
                    <a:pt x="197" y="197"/>
                  </a:lnTo>
                  <a:lnTo>
                    <a:pt x="190" y="187"/>
                  </a:lnTo>
                  <a:lnTo>
                    <a:pt x="177" y="179"/>
                  </a:lnTo>
                  <a:lnTo>
                    <a:pt x="168" y="173"/>
                  </a:lnTo>
                  <a:lnTo>
                    <a:pt x="165" y="168"/>
                  </a:lnTo>
                  <a:lnTo>
                    <a:pt x="168" y="162"/>
                  </a:lnTo>
                  <a:lnTo>
                    <a:pt x="177" y="156"/>
                  </a:lnTo>
                  <a:lnTo>
                    <a:pt x="188" y="149"/>
                  </a:lnTo>
                  <a:lnTo>
                    <a:pt x="195" y="139"/>
                  </a:lnTo>
                  <a:lnTo>
                    <a:pt x="195" y="130"/>
                  </a:lnTo>
                  <a:lnTo>
                    <a:pt x="192" y="120"/>
                  </a:lnTo>
                  <a:lnTo>
                    <a:pt x="194" y="109"/>
                  </a:lnTo>
                  <a:lnTo>
                    <a:pt x="195" y="100"/>
                  </a:lnTo>
                  <a:lnTo>
                    <a:pt x="196" y="90"/>
                  </a:lnTo>
                  <a:lnTo>
                    <a:pt x="197" y="77"/>
                  </a:lnTo>
                  <a:lnTo>
                    <a:pt x="199" y="65"/>
                  </a:lnTo>
                  <a:lnTo>
                    <a:pt x="201" y="55"/>
                  </a:lnTo>
                  <a:lnTo>
                    <a:pt x="196" y="52"/>
                  </a:lnTo>
                  <a:lnTo>
                    <a:pt x="189" y="54"/>
                  </a:lnTo>
                  <a:lnTo>
                    <a:pt x="183" y="54"/>
                  </a:lnTo>
                  <a:lnTo>
                    <a:pt x="183" y="51"/>
                  </a:lnTo>
                  <a:lnTo>
                    <a:pt x="190" y="40"/>
                  </a:lnTo>
                  <a:lnTo>
                    <a:pt x="197" y="29"/>
                  </a:lnTo>
                  <a:lnTo>
                    <a:pt x="199" y="18"/>
                  </a:lnTo>
                  <a:lnTo>
                    <a:pt x="198" y="10"/>
                  </a:lnTo>
                  <a:lnTo>
                    <a:pt x="194" y="6"/>
                  </a:lnTo>
                  <a:lnTo>
                    <a:pt x="192" y="5"/>
                  </a:lnTo>
                  <a:lnTo>
                    <a:pt x="190" y="5"/>
                  </a:lnTo>
                  <a:lnTo>
                    <a:pt x="189" y="5"/>
                  </a:lnTo>
                  <a:lnTo>
                    <a:pt x="187" y="5"/>
                  </a:lnTo>
                  <a:lnTo>
                    <a:pt x="179" y="6"/>
                  </a:lnTo>
                  <a:lnTo>
                    <a:pt x="173" y="3"/>
                  </a:lnTo>
                  <a:lnTo>
                    <a:pt x="168" y="1"/>
                  </a:lnTo>
                  <a:lnTo>
                    <a:pt x="164" y="0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60" y="1"/>
                  </a:lnTo>
                  <a:lnTo>
                    <a:pt x="159" y="2"/>
                  </a:lnTo>
                  <a:lnTo>
                    <a:pt x="156" y="5"/>
                  </a:lnTo>
                  <a:lnTo>
                    <a:pt x="151" y="6"/>
                  </a:lnTo>
                  <a:lnTo>
                    <a:pt x="145" y="6"/>
                  </a:lnTo>
                  <a:lnTo>
                    <a:pt x="139" y="7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6" y="10"/>
                  </a:lnTo>
                  <a:lnTo>
                    <a:pt x="123" y="14"/>
                  </a:lnTo>
                  <a:lnTo>
                    <a:pt x="121" y="17"/>
                  </a:lnTo>
                  <a:lnTo>
                    <a:pt x="119" y="18"/>
                  </a:lnTo>
                  <a:lnTo>
                    <a:pt x="115" y="18"/>
                  </a:lnTo>
                  <a:lnTo>
                    <a:pt x="108" y="20"/>
                  </a:lnTo>
                  <a:lnTo>
                    <a:pt x="100" y="23"/>
                  </a:lnTo>
                  <a:lnTo>
                    <a:pt x="93" y="26"/>
                  </a:lnTo>
                  <a:lnTo>
                    <a:pt x="87" y="31"/>
                  </a:lnTo>
                  <a:lnTo>
                    <a:pt x="82" y="39"/>
                  </a:lnTo>
                  <a:lnTo>
                    <a:pt x="80" y="47"/>
                  </a:lnTo>
                  <a:lnTo>
                    <a:pt x="81" y="54"/>
                  </a:lnTo>
                  <a:lnTo>
                    <a:pt x="81" y="59"/>
                  </a:lnTo>
                  <a:lnTo>
                    <a:pt x="80" y="60"/>
                  </a:lnTo>
                  <a:lnTo>
                    <a:pt x="74" y="61"/>
                  </a:lnTo>
                  <a:lnTo>
                    <a:pt x="67" y="62"/>
                  </a:lnTo>
                  <a:lnTo>
                    <a:pt x="60" y="66"/>
                  </a:lnTo>
                  <a:lnTo>
                    <a:pt x="59" y="70"/>
                  </a:lnTo>
                  <a:lnTo>
                    <a:pt x="57" y="74"/>
                  </a:lnTo>
                  <a:lnTo>
                    <a:pt x="52" y="77"/>
                  </a:lnTo>
                  <a:lnTo>
                    <a:pt x="46" y="81"/>
                  </a:lnTo>
                  <a:lnTo>
                    <a:pt x="43" y="84"/>
                  </a:lnTo>
                  <a:lnTo>
                    <a:pt x="40" y="89"/>
                  </a:lnTo>
                  <a:lnTo>
                    <a:pt x="37" y="93"/>
                  </a:lnTo>
                  <a:lnTo>
                    <a:pt x="35" y="99"/>
                  </a:lnTo>
                  <a:lnTo>
                    <a:pt x="38" y="107"/>
                  </a:lnTo>
                  <a:lnTo>
                    <a:pt x="44" y="115"/>
                  </a:lnTo>
                  <a:lnTo>
                    <a:pt x="47" y="122"/>
                  </a:lnTo>
                  <a:lnTo>
                    <a:pt x="49" y="128"/>
                  </a:lnTo>
                  <a:lnTo>
                    <a:pt x="47" y="132"/>
                  </a:lnTo>
                  <a:lnTo>
                    <a:pt x="45" y="138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38" y="136"/>
                  </a:lnTo>
                  <a:lnTo>
                    <a:pt x="34" y="126"/>
                  </a:lnTo>
                  <a:lnTo>
                    <a:pt x="31" y="118"/>
                  </a:lnTo>
                  <a:lnTo>
                    <a:pt x="28" y="113"/>
                  </a:lnTo>
                  <a:lnTo>
                    <a:pt x="24" y="114"/>
                  </a:lnTo>
                  <a:lnTo>
                    <a:pt x="21" y="118"/>
                  </a:lnTo>
                  <a:lnTo>
                    <a:pt x="16" y="123"/>
                  </a:lnTo>
                  <a:lnTo>
                    <a:pt x="12" y="128"/>
                  </a:lnTo>
                  <a:lnTo>
                    <a:pt x="9" y="132"/>
                  </a:lnTo>
                  <a:lnTo>
                    <a:pt x="7" y="141"/>
                  </a:lnTo>
                  <a:lnTo>
                    <a:pt x="4" y="153"/>
                  </a:lnTo>
                  <a:lnTo>
                    <a:pt x="0" y="166"/>
                  </a:lnTo>
                  <a:lnTo>
                    <a:pt x="0" y="176"/>
                  </a:lnTo>
                  <a:lnTo>
                    <a:pt x="1" y="184"/>
                  </a:lnTo>
                  <a:lnTo>
                    <a:pt x="2" y="190"/>
                  </a:lnTo>
                  <a:lnTo>
                    <a:pt x="6" y="195"/>
                  </a:lnTo>
                  <a:lnTo>
                    <a:pt x="12" y="198"/>
                  </a:lnTo>
                  <a:lnTo>
                    <a:pt x="19" y="199"/>
                  </a:lnTo>
                  <a:lnTo>
                    <a:pt x="23" y="200"/>
                  </a:lnTo>
                  <a:lnTo>
                    <a:pt x="27" y="200"/>
                  </a:lnTo>
                  <a:lnTo>
                    <a:pt x="30" y="199"/>
                  </a:lnTo>
                  <a:lnTo>
                    <a:pt x="31" y="200"/>
                  </a:lnTo>
                  <a:lnTo>
                    <a:pt x="30" y="205"/>
                  </a:lnTo>
                  <a:lnTo>
                    <a:pt x="28" y="211"/>
                  </a:lnTo>
                  <a:lnTo>
                    <a:pt x="24" y="215"/>
                  </a:lnTo>
                  <a:lnTo>
                    <a:pt x="23" y="219"/>
                  </a:lnTo>
                  <a:lnTo>
                    <a:pt x="24" y="224"/>
                  </a:lnTo>
                  <a:lnTo>
                    <a:pt x="28" y="229"/>
                  </a:lnTo>
                  <a:lnTo>
                    <a:pt x="31" y="234"/>
                  </a:lnTo>
                  <a:lnTo>
                    <a:pt x="36" y="238"/>
                  </a:lnTo>
                  <a:lnTo>
                    <a:pt x="44" y="245"/>
                  </a:lnTo>
                  <a:lnTo>
                    <a:pt x="54" y="248"/>
                  </a:lnTo>
                  <a:lnTo>
                    <a:pt x="63" y="244"/>
                  </a:lnTo>
                  <a:lnTo>
                    <a:pt x="70" y="237"/>
                  </a:lnTo>
                  <a:lnTo>
                    <a:pt x="75" y="232"/>
                  </a:lnTo>
                  <a:lnTo>
                    <a:pt x="77" y="229"/>
                  </a:lnTo>
                  <a:lnTo>
                    <a:pt x="82" y="230"/>
                  </a:lnTo>
                  <a:lnTo>
                    <a:pt x="88" y="234"/>
                  </a:lnTo>
                  <a:lnTo>
                    <a:pt x="96" y="240"/>
                  </a:lnTo>
                  <a:lnTo>
                    <a:pt x="104" y="247"/>
                  </a:lnTo>
                  <a:lnTo>
                    <a:pt x="111" y="256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0" y="262"/>
                  </a:lnTo>
                  <a:lnTo>
                    <a:pt x="103" y="256"/>
                  </a:lnTo>
                  <a:lnTo>
                    <a:pt x="93" y="252"/>
                  </a:lnTo>
                  <a:lnTo>
                    <a:pt x="85" y="252"/>
                  </a:lnTo>
                  <a:lnTo>
                    <a:pt x="82" y="258"/>
                  </a:lnTo>
                  <a:lnTo>
                    <a:pt x="84" y="267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8" name="Freeform 177">
              <a:extLst>
                <a:ext uri="{FF2B5EF4-FFF2-40B4-BE49-F238E27FC236}">
                  <a16:creationId xmlns:a16="http://schemas.microsoft.com/office/drawing/2014/main" id="{75C3A863-AB7A-F444-845F-03BA67950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930400"/>
              <a:ext cx="36513" cy="17463"/>
            </a:xfrm>
            <a:custGeom>
              <a:avLst/>
              <a:gdLst>
                <a:gd name="T0" fmla="*/ 2147483646 w 34"/>
                <a:gd name="T1" fmla="*/ 0 h 18"/>
                <a:gd name="T2" fmla="*/ 2147483646 w 34"/>
                <a:gd name="T3" fmla="*/ 2147483646 h 18"/>
                <a:gd name="T4" fmla="*/ 2147483646 w 34"/>
                <a:gd name="T5" fmla="*/ 2147483646 h 18"/>
                <a:gd name="T6" fmla="*/ 2147483646 w 34"/>
                <a:gd name="T7" fmla="*/ 2147483646 h 18"/>
                <a:gd name="T8" fmla="*/ 2147483646 w 34"/>
                <a:gd name="T9" fmla="*/ 2147483646 h 18"/>
                <a:gd name="T10" fmla="*/ 2147483646 w 34"/>
                <a:gd name="T11" fmla="*/ 2147483646 h 18"/>
                <a:gd name="T12" fmla="*/ 2147483646 w 34"/>
                <a:gd name="T13" fmla="*/ 2147483646 h 18"/>
                <a:gd name="T14" fmla="*/ 2147483646 w 34"/>
                <a:gd name="T15" fmla="*/ 2147483646 h 18"/>
                <a:gd name="T16" fmla="*/ 2147483646 w 34"/>
                <a:gd name="T17" fmla="*/ 2147483646 h 18"/>
                <a:gd name="T18" fmla="*/ 2147483646 w 34"/>
                <a:gd name="T19" fmla="*/ 2147483646 h 18"/>
                <a:gd name="T20" fmla="*/ 0 w 34"/>
                <a:gd name="T21" fmla="*/ 2147483646 h 18"/>
                <a:gd name="T22" fmla="*/ 0 w 34"/>
                <a:gd name="T23" fmla="*/ 2147483646 h 18"/>
                <a:gd name="T24" fmla="*/ 2147483646 w 34"/>
                <a:gd name="T25" fmla="*/ 2147483646 h 18"/>
                <a:gd name="T26" fmla="*/ 2147483646 w 34"/>
                <a:gd name="T27" fmla="*/ 2147483646 h 18"/>
                <a:gd name="T28" fmla="*/ 2147483646 w 34"/>
                <a:gd name="T29" fmla="*/ 2147483646 h 18"/>
                <a:gd name="T30" fmla="*/ 2147483646 w 34"/>
                <a:gd name="T31" fmla="*/ 2147483646 h 18"/>
                <a:gd name="T32" fmla="*/ 2147483646 w 3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18">
                  <a:moveTo>
                    <a:pt x="31" y="0"/>
                  </a:moveTo>
                  <a:lnTo>
                    <a:pt x="32" y="1"/>
                  </a:lnTo>
                  <a:lnTo>
                    <a:pt x="34" y="3"/>
                  </a:lnTo>
                  <a:lnTo>
                    <a:pt x="34" y="6"/>
                  </a:lnTo>
                  <a:lnTo>
                    <a:pt x="30" y="10"/>
                  </a:lnTo>
                  <a:lnTo>
                    <a:pt x="24" y="14"/>
                  </a:lnTo>
                  <a:lnTo>
                    <a:pt x="22" y="16"/>
                  </a:lnTo>
                  <a:lnTo>
                    <a:pt x="19" y="18"/>
                  </a:lnTo>
                  <a:lnTo>
                    <a:pt x="12" y="18"/>
                  </a:lnTo>
                  <a:lnTo>
                    <a:pt x="4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4" y="7"/>
                  </a:lnTo>
                  <a:lnTo>
                    <a:pt x="14" y="4"/>
                  </a:lnTo>
                  <a:lnTo>
                    <a:pt x="22" y="2"/>
                  </a:lnTo>
                  <a:lnTo>
                    <a:pt x="29" y="1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49" name="Freeform 178">
              <a:extLst>
                <a:ext uri="{FF2B5EF4-FFF2-40B4-BE49-F238E27FC236}">
                  <a16:creationId xmlns:a16="http://schemas.microsoft.com/office/drawing/2014/main" id="{103913CB-A38F-8D4F-A87F-6695BF5BE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400" y="1884363"/>
              <a:ext cx="33338" cy="47625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0 h 46"/>
                <a:gd name="T8" fmla="*/ 2147483646 w 34"/>
                <a:gd name="T9" fmla="*/ 0 h 46"/>
                <a:gd name="T10" fmla="*/ 2147483646 w 34"/>
                <a:gd name="T11" fmla="*/ 2147483646 h 46"/>
                <a:gd name="T12" fmla="*/ 0 w 34"/>
                <a:gd name="T13" fmla="*/ 2147483646 h 46"/>
                <a:gd name="T14" fmla="*/ 2147483646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21474836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" h="46">
                  <a:moveTo>
                    <a:pt x="22" y="14"/>
                  </a:moveTo>
                  <a:lnTo>
                    <a:pt x="20" y="10"/>
                  </a:lnTo>
                  <a:lnTo>
                    <a:pt x="14" y="5"/>
                  </a:lnTo>
                  <a:lnTo>
                    <a:pt x="7" y="0"/>
                  </a:lnTo>
                  <a:lnTo>
                    <a:pt x="3" y="0"/>
                  </a:lnTo>
                  <a:lnTo>
                    <a:pt x="1" y="5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1" y="20"/>
                  </a:lnTo>
                  <a:lnTo>
                    <a:pt x="3" y="27"/>
                  </a:lnTo>
                  <a:lnTo>
                    <a:pt x="4" y="36"/>
                  </a:lnTo>
                  <a:lnTo>
                    <a:pt x="7" y="43"/>
                  </a:lnTo>
                  <a:lnTo>
                    <a:pt x="11" y="46"/>
                  </a:lnTo>
                  <a:lnTo>
                    <a:pt x="16" y="46"/>
                  </a:lnTo>
                  <a:lnTo>
                    <a:pt x="21" y="44"/>
                  </a:lnTo>
                  <a:lnTo>
                    <a:pt x="26" y="42"/>
                  </a:lnTo>
                  <a:lnTo>
                    <a:pt x="29" y="38"/>
                  </a:lnTo>
                  <a:lnTo>
                    <a:pt x="31" y="33"/>
                  </a:lnTo>
                  <a:lnTo>
                    <a:pt x="34" y="30"/>
                  </a:lnTo>
                  <a:lnTo>
                    <a:pt x="34" y="27"/>
                  </a:lnTo>
                  <a:lnTo>
                    <a:pt x="30" y="22"/>
                  </a:lnTo>
                  <a:lnTo>
                    <a:pt x="26" y="17"/>
                  </a:lnTo>
                  <a:lnTo>
                    <a:pt x="23" y="15"/>
                  </a:lnTo>
                  <a:lnTo>
                    <a:pt x="22" y="1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0" name="Freeform 179">
              <a:extLst>
                <a:ext uri="{FF2B5EF4-FFF2-40B4-BE49-F238E27FC236}">
                  <a16:creationId xmlns:a16="http://schemas.microsoft.com/office/drawing/2014/main" id="{57A53550-15D4-5C48-9B0D-64D4328ED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0725" y="1862138"/>
              <a:ext cx="60325" cy="68262"/>
            </a:xfrm>
            <a:custGeom>
              <a:avLst/>
              <a:gdLst>
                <a:gd name="T0" fmla="*/ 2147483646 w 58"/>
                <a:gd name="T1" fmla="*/ 2147483646 h 67"/>
                <a:gd name="T2" fmla="*/ 2147483646 w 58"/>
                <a:gd name="T3" fmla="*/ 2147483646 h 67"/>
                <a:gd name="T4" fmla="*/ 2147483646 w 58"/>
                <a:gd name="T5" fmla="*/ 2147483646 h 67"/>
                <a:gd name="T6" fmla="*/ 2147483646 w 58"/>
                <a:gd name="T7" fmla="*/ 2147483646 h 67"/>
                <a:gd name="T8" fmla="*/ 2147483646 w 58"/>
                <a:gd name="T9" fmla="*/ 2147483646 h 67"/>
                <a:gd name="T10" fmla="*/ 2147483646 w 58"/>
                <a:gd name="T11" fmla="*/ 2147483646 h 67"/>
                <a:gd name="T12" fmla="*/ 2147483646 w 58"/>
                <a:gd name="T13" fmla="*/ 2147483646 h 67"/>
                <a:gd name="T14" fmla="*/ 2147483646 w 58"/>
                <a:gd name="T15" fmla="*/ 2147483646 h 67"/>
                <a:gd name="T16" fmla="*/ 2147483646 w 58"/>
                <a:gd name="T17" fmla="*/ 2147483646 h 67"/>
                <a:gd name="T18" fmla="*/ 2147483646 w 58"/>
                <a:gd name="T19" fmla="*/ 2147483646 h 67"/>
                <a:gd name="T20" fmla="*/ 2147483646 w 58"/>
                <a:gd name="T21" fmla="*/ 2147483646 h 67"/>
                <a:gd name="T22" fmla="*/ 2147483646 w 58"/>
                <a:gd name="T23" fmla="*/ 2147483646 h 67"/>
                <a:gd name="T24" fmla="*/ 2147483646 w 58"/>
                <a:gd name="T25" fmla="*/ 2147483646 h 67"/>
                <a:gd name="T26" fmla="*/ 2147483646 w 58"/>
                <a:gd name="T27" fmla="*/ 2147483646 h 67"/>
                <a:gd name="T28" fmla="*/ 2147483646 w 58"/>
                <a:gd name="T29" fmla="*/ 2147483646 h 67"/>
                <a:gd name="T30" fmla="*/ 2147483646 w 58"/>
                <a:gd name="T31" fmla="*/ 2147483646 h 67"/>
                <a:gd name="T32" fmla="*/ 2147483646 w 58"/>
                <a:gd name="T33" fmla="*/ 2147483646 h 67"/>
                <a:gd name="T34" fmla="*/ 2147483646 w 58"/>
                <a:gd name="T35" fmla="*/ 2147483646 h 67"/>
                <a:gd name="T36" fmla="*/ 2147483646 w 58"/>
                <a:gd name="T37" fmla="*/ 2147483646 h 67"/>
                <a:gd name="T38" fmla="*/ 2147483646 w 58"/>
                <a:gd name="T39" fmla="*/ 2147483646 h 67"/>
                <a:gd name="T40" fmla="*/ 2147483646 w 58"/>
                <a:gd name="T41" fmla="*/ 2147483646 h 67"/>
                <a:gd name="T42" fmla="*/ 2147483646 w 58"/>
                <a:gd name="T43" fmla="*/ 2147483646 h 67"/>
                <a:gd name="T44" fmla="*/ 2147483646 w 58"/>
                <a:gd name="T45" fmla="*/ 2147483646 h 67"/>
                <a:gd name="T46" fmla="*/ 0 w 58"/>
                <a:gd name="T47" fmla="*/ 2147483646 h 67"/>
                <a:gd name="T48" fmla="*/ 2147483646 w 58"/>
                <a:gd name="T49" fmla="*/ 0 h 67"/>
                <a:gd name="T50" fmla="*/ 2147483646 w 58"/>
                <a:gd name="T51" fmla="*/ 0 h 67"/>
                <a:gd name="T52" fmla="*/ 2147483646 w 58"/>
                <a:gd name="T53" fmla="*/ 0 h 67"/>
                <a:gd name="T54" fmla="*/ 2147483646 w 58"/>
                <a:gd name="T55" fmla="*/ 2147483646 h 67"/>
                <a:gd name="T56" fmla="*/ 2147483646 w 58"/>
                <a:gd name="T57" fmla="*/ 2147483646 h 67"/>
                <a:gd name="T58" fmla="*/ 2147483646 w 58"/>
                <a:gd name="T59" fmla="*/ 2147483646 h 67"/>
                <a:gd name="T60" fmla="*/ 2147483646 w 58"/>
                <a:gd name="T61" fmla="*/ 2147483646 h 67"/>
                <a:gd name="T62" fmla="*/ 2147483646 w 58"/>
                <a:gd name="T63" fmla="*/ 2147483646 h 67"/>
                <a:gd name="T64" fmla="*/ 2147483646 w 58"/>
                <a:gd name="T65" fmla="*/ 2147483646 h 67"/>
                <a:gd name="T66" fmla="*/ 2147483646 w 58"/>
                <a:gd name="T67" fmla="*/ 2147483646 h 67"/>
                <a:gd name="T68" fmla="*/ 2147483646 w 58"/>
                <a:gd name="T69" fmla="*/ 2147483646 h 67"/>
                <a:gd name="T70" fmla="*/ 2147483646 w 58"/>
                <a:gd name="T71" fmla="*/ 2147483646 h 67"/>
                <a:gd name="T72" fmla="*/ 2147483646 w 58"/>
                <a:gd name="T73" fmla="*/ 2147483646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" h="67">
                  <a:moveTo>
                    <a:pt x="53" y="34"/>
                  </a:moveTo>
                  <a:lnTo>
                    <a:pt x="54" y="37"/>
                  </a:lnTo>
                  <a:lnTo>
                    <a:pt x="57" y="44"/>
                  </a:lnTo>
                  <a:lnTo>
                    <a:pt x="58" y="53"/>
                  </a:lnTo>
                  <a:lnTo>
                    <a:pt x="57" y="60"/>
                  </a:lnTo>
                  <a:lnTo>
                    <a:pt x="54" y="64"/>
                  </a:lnTo>
                  <a:lnTo>
                    <a:pt x="52" y="66"/>
                  </a:lnTo>
                  <a:lnTo>
                    <a:pt x="48" y="67"/>
                  </a:lnTo>
                  <a:lnTo>
                    <a:pt x="44" y="65"/>
                  </a:lnTo>
                  <a:lnTo>
                    <a:pt x="39" y="62"/>
                  </a:lnTo>
                  <a:lnTo>
                    <a:pt x="35" y="60"/>
                  </a:lnTo>
                  <a:lnTo>
                    <a:pt x="32" y="58"/>
                  </a:lnTo>
                  <a:lnTo>
                    <a:pt x="29" y="53"/>
                  </a:lnTo>
                  <a:lnTo>
                    <a:pt x="24" y="50"/>
                  </a:lnTo>
                  <a:lnTo>
                    <a:pt x="17" y="49"/>
                  </a:lnTo>
                  <a:lnTo>
                    <a:pt x="12" y="47"/>
                  </a:lnTo>
                  <a:lnTo>
                    <a:pt x="8" y="42"/>
                  </a:lnTo>
                  <a:lnTo>
                    <a:pt x="9" y="37"/>
                  </a:lnTo>
                  <a:lnTo>
                    <a:pt x="13" y="37"/>
                  </a:lnTo>
                  <a:lnTo>
                    <a:pt x="15" y="36"/>
                  </a:lnTo>
                  <a:lnTo>
                    <a:pt x="13" y="30"/>
                  </a:lnTo>
                  <a:lnTo>
                    <a:pt x="7" y="20"/>
                  </a:lnTo>
                  <a:lnTo>
                    <a:pt x="2" y="11"/>
                  </a:lnTo>
                  <a:lnTo>
                    <a:pt x="0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4" y="0"/>
                  </a:lnTo>
                  <a:lnTo>
                    <a:pt x="19" y="2"/>
                  </a:lnTo>
                  <a:lnTo>
                    <a:pt x="23" y="8"/>
                  </a:lnTo>
                  <a:lnTo>
                    <a:pt x="28" y="13"/>
                  </a:lnTo>
                  <a:lnTo>
                    <a:pt x="34" y="15"/>
                  </a:lnTo>
                  <a:lnTo>
                    <a:pt x="38" y="16"/>
                  </a:lnTo>
                  <a:lnTo>
                    <a:pt x="40" y="19"/>
                  </a:lnTo>
                  <a:lnTo>
                    <a:pt x="43" y="24"/>
                  </a:lnTo>
                  <a:lnTo>
                    <a:pt x="47" y="29"/>
                  </a:lnTo>
                  <a:lnTo>
                    <a:pt x="51" y="32"/>
                  </a:lnTo>
                  <a:lnTo>
                    <a:pt x="53" y="3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1" name="Freeform 180">
              <a:extLst>
                <a:ext uri="{FF2B5EF4-FFF2-40B4-BE49-F238E27FC236}">
                  <a16:creationId xmlns:a16="http://schemas.microsoft.com/office/drawing/2014/main" id="{6A4CB824-E4C1-E445-88E0-EC44512E6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7838" y="2109788"/>
              <a:ext cx="269875" cy="234950"/>
            </a:xfrm>
            <a:custGeom>
              <a:avLst/>
              <a:gdLst>
                <a:gd name="T0" fmla="*/ 2147483646 w 249"/>
                <a:gd name="T1" fmla="*/ 2147483646 h 231"/>
                <a:gd name="T2" fmla="*/ 2147483646 w 249"/>
                <a:gd name="T3" fmla="*/ 2147483646 h 231"/>
                <a:gd name="T4" fmla="*/ 2147483646 w 249"/>
                <a:gd name="T5" fmla="*/ 2147483646 h 231"/>
                <a:gd name="T6" fmla="*/ 2147483646 w 249"/>
                <a:gd name="T7" fmla="*/ 2147483646 h 231"/>
                <a:gd name="T8" fmla="*/ 2147483646 w 249"/>
                <a:gd name="T9" fmla="*/ 2147483646 h 231"/>
                <a:gd name="T10" fmla="*/ 2147483646 w 249"/>
                <a:gd name="T11" fmla="*/ 2147483646 h 231"/>
                <a:gd name="T12" fmla="*/ 2147483646 w 249"/>
                <a:gd name="T13" fmla="*/ 2147483646 h 231"/>
                <a:gd name="T14" fmla="*/ 2147483646 w 249"/>
                <a:gd name="T15" fmla="*/ 2147483646 h 231"/>
                <a:gd name="T16" fmla="*/ 2147483646 w 249"/>
                <a:gd name="T17" fmla="*/ 2147483646 h 231"/>
                <a:gd name="T18" fmla="*/ 2147483646 w 249"/>
                <a:gd name="T19" fmla="*/ 2147483646 h 231"/>
                <a:gd name="T20" fmla="*/ 2147483646 w 249"/>
                <a:gd name="T21" fmla="*/ 2147483646 h 231"/>
                <a:gd name="T22" fmla="*/ 2147483646 w 249"/>
                <a:gd name="T23" fmla="*/ 2147483646 h 231"/>
                <a:gd name="T24" fmla="*/ 2147483646 w 249"/>
                <a:gd name="T25" fmla="*/ 2147483646 h 231"/>
                <a:gd name="T26" fmla="*/ 2147483646 w 249"/>
                <a:gd name="T27" fmla="*/ 2147483646 h 231"/>
                <a:gd name="T28" fmla="*/ 2147483646 w 249"/>
                <a:gd name="T29" fmla="*/ 2147483646 h 231"/>
                <a:gd name="T30" fmla="*/ 2147483646 w 249"/>
                <a:gd name="T31" fmla="*/ 2147483646 h 231"/>
                <a:gd name="T32" fmla="*/ 2147483646 w 249"/>
                <a:gd name="T33" fmla="*/ 2147483646 h 231"/>
                <a:gd name="T34" fmla="*/ 2147483646 w 249"/>
                <a:gd name="T35" fmla="*/ 2147483646 h 231"/>
                <a:gd name="T36" fmla="*/ 2147483646 w 249"/>
                <a:gd name="T37" fmla="*/ 2147483646 h 231"/>
                <a:gd name="T38" fmla="*/ 2147483646 w 249"/>
                <a:gd name="T39" fmla="*/ 2147483646 h 231"/>
                <a:gd name="T40" fmla="*/ 2147483646 w 249"/>
                <a:gd name="T41" fmla="*/ 2147483646 h 231"/>
                <a:gd name="T42" fmla="*/ 2147483646 w 249"/>
                <a:gd name="T43" fmla="*/ 2147483646 h 231"/>
                <a:gd name="T44" fmla="*/ 2147483646 w 249"/>
                <a:gd name="T45" fmla="*/ 2147483646 h 231"/>
                <a:gd name="T46" fmla="*/ 2147483646 w 249"/>
                <a:gd name="T47" fmla="*/ 2147483646 h 231"/>
                <a:gd name="T48" fmla="*/ 2147483646 w 249"/>
                <a:gd name="T49" fmla="*/ 2147483646 h 231"/>
                <a:gd name="T50" fmla="*/ 2147483646 w 249"/>
                <a:gd name="T51" fmla="*/ 2147483646 h 231"/>
                <a:gd name="T52" fmla="*/ 2147483646 w 249"/>
                <a:gd name="T53" fmla="*/ 2147483646 h 231"/>
                <a:gd name="T54" fmla="*/ 2147483646 w 249"/>
                <a:gd name="T55" fmla="*/ 2147483646 h 231"/>
                <a:gd name="T56" fmla="*/ 2147483646 w 249"/>
                <a:gd name="T57" fmla="*/ 2147483646 h 231"/>
                <a:gd name="T58" fmla="*/ 2147483646 w 249"/>
                <a:gd name="T59" fmla="*/ 2147483646 h 231"/>
                <a:gd name="T60" fmla="*/ 2147483646 w 249"/>
                <a:gd name="T61" fmla="*/ 2147483646 h 231"/>
                <a:gd name="T62" fmla="*/ 2147483646 w 249"/>
                <a:gd name="T63" fmla="*/ 2147483646 h 231"/>
                <a:gd name="T64" fmla="*/ 2147483646 w 249"/>
                <a:gd name="T65" fmla="*/ 2147483646 h 231"/>
                <a:gd name="T66" fmla="*/ 2147483646 w 249"/>
                <a:gd name="T67" fmla="*/ 2147483646 h 231"/>
                <a:gd name="T68" fmla="*/ 2147483646 w 249"/>
                <a:gd name="T69" fmla="*/ 2147483646 h 231"/>
                <a:gd name="T70" fmla="*/ 2147483646 w 249"/>
                <a:gd name="T71" fmla="*/ 2147483646 h 231"/>
                <a:gd name="T72" fmla="*/ 2147483646 w 249"/>
                <a:gd name="T73" fmla="*/ 2147483646 h 231"/>
                <a:gd name="T74" fmla="*/ 2147483646 w 249"/>
                <a:gd name="T75" fmla="*/ 2147483646 h 231"/>
                <a:gd name="T76" fmla="*/ 2147483646 w 249"/>
                <a:gd name="T77" fmla="*/ 2147483646 h 231"/>
                <a:gd name="T78" fmla="*/ 2147483646 w 249"/>
                <a:gd name="T79" fmla="*/ 2147483646 h 231"/>
                <a:gd name="T80" fmla="*/ 2147483646 w 249"/>
                <a:gd name="T81" fmla="*/ 2147483646 h 231"/>
                <a:gd name="T82" fmla="*/ 2147483646 w 249"/>
                <a:gd name="T83" fmla="*/ 2147483646 h 231"/>
                <a:gd name="T84" fmla="*/ 2147483646 w 249"/>
                <a:gd name="T85" fmla="*/ 2147483646 h 231"/>
                <a:gd name="T86" fmla="*/ 2147483646 w 249"/>
                <a:gd name="T87" fmla="*/ 2147483646 h 231"/>
                <a:gd name="T88" fmla="*/ 2147483646 w 249"/>
                <a:gd name="T89" fmla="*/ 2147483646 h 231"/>
                <a:gd name="T90" fmla="*/ 2147483646 w 249"/>
                <a:gd name="T91" fmla="*/ 2147483646 h 231"/>
                <a:gd name="T92" fmla="*/ 2147483646 w 249"/>
                <a:gd name="T93" fmla="*/ 2147483646 h 231"/>
                <a:gd name="T94" fmla="*/ 2147483646 w 249"/>
                <a:gd name="T95" fmla="*/ 2147483646 h 231"/>
                <a:gd name="T96" fmla="*/ 2147483646 w 249"/>
                <a:gd name="T97" fmla="*/ 2147483646 h 23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49" h="231">
                  <a:moveTo>
                    <a:pt x="239" y="162"/>
                  </a:moveTo>
                  <a:lnTo>
                    <a:pt x="241" y="164"/>
                  </a:lnTo>
                  <a:lnTo>
                    <a:pt x="246" y="168"/>
                  </a:lnTo>
                  <a:lnTo>
                    <a:pt x="249" y="175"/>
                  </a:lnTo>
                  <a:lnTo>
                    <a:pt x="248" y="182"/>
                  </a:lnTo>
                  <a:lnTo>
                    <a:pt x="244" y="187"/>
                  </a:lnTo>
                  <a:lnTo>
                    <a:pt x="239" y="188"/>
                  </a:lnTo>
                  <a:lnTo>
                    <a:pt x="236" y="187"/>
                  </a:lnTo>
                  <a:lnTo>
                    <a:pt x="232" y="187"/>
                  </a:lnTo>
                  <a:lnTo>
                    <a:pt x="229" y="187"/>
                  </a:lnTo>
                  <a:lnTo>
                    <a:pt x="226" y="187"/>
                  </a:lnTo>
                  <a:lnTo>
                    <a:pt x="226" y="189"/>
                  </a:lnTo>
                  <a:lnTo>
                    <a:pt x="228" y="195"/>
                  </a:lnTo>
                  <a:lnTo>
                    <a:pt x="230" y="204"/>
                  </a:lnTo>
                  <a:lnTo>
                    <a:pt x="232" y="213"/>
                  </a:lnTo>
                  <a:lnTo>
                    <a:pt x="231" y="220"/>
                  </a:lnTo>
                  <a:lnTo>
                    <a:pt x="224" y="225"/>
                  </a:lnTo>
                  <a:lnTo>
                    <a:pt x="216" y="227"/>
                  </a:lnTo>
                  <a:lnTo>
                    <a:pt x="211" y="230"/>
                  </a:lnTo>
                  <a:lnTo>
                    <a:pt x="205" y="231"/>
                  </a:lnTo>
                  <a:lnTo>
                    <a:pt x="195" y="225"/>
                  </a:lnTo>
                  <a:lnTo>
                    <a:pt x="190" y="220"/>
                  </a:lnTo>
                  <a:lnTo>
                    <a:pt x="184" y="215"/>
                  </a:lnTo>
                  <a:lnTo>
                    <a:pt x="178" y="210"/>
                  </a:lnTo>
                  <a:lnTo>
                    <a:pt x="173" y="205"/>
                  </a:lnTo>
                  <a:lnTo>
                    <a:pt x="170" y="202"/>
                  </a:lnTo>
                  <a:lnTo>
                    <a:pt x="165" y="198"/>
                  </a:lnTo>
                  <a:lnTo>
                    <a:pt x="163" y="196"/>
                  </a:lnTo>
                  <a:lnTo>
                    <a:pt x="161" y="195"/>
                  </a:lnTo>
                  <a:lnTo>
                    <a:pt x="158" y="194"/>
                  </a:lnTo>
                  <a:lnTo>
                    <a:pt x="157" y="194"/>
                  </a:lnTo>
                  <a:lnTo>
                    <a:pt x="154" y="196"/>
                  </a:lnTo>
                  <a:lnTo>
                    <a:pt x="146" y="202"/>
                  </a:lnTo>
                  <a:lnTo>
                    <a:pt x="140" y="206"/>
                  </a:lnTo>
                  <a:lnTo>
                    <a:pt x="132" y="210"/>
                  </a:lnTo>
                  <a:lnTo>
                    <a:pt x="123" y="213"/>
                  </a:lnTo>
                  <a:lnTo>
                    <a:pt x="114" y="216"/>
                  </a:lnTo>
                  <a:lnTo>
                    <a:pt x="104" y="219"/>
                  </a:lnTo>
                  <a:lnTo>
                    <a:pt x="95" y="220"/>
                  </a:lnTo>
                  <a:lnTo>
                    <a:pt x="89" y="221"/>
                  </a:lnTo>
                  <a:lnTo>
                    <a:pt x="85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3" y="221"/>
                  </a:lnTo>
                  <a:lnTo>
                    <a:pt x="67" y="219"/>
                  </a:lnTo>
                  <a:lnTo>
                    <a:pt x="62" y="218"/>
                  </a:lnTo>
                  <a:lnTo>
                    <a:pt x="57" y="216"/>
                  </a:lnTo>
                  <a:lnTo>
                    <a:pt x="52" y="215"/>
                  </a:lnTo>
                  <a:lnTo>
                    <a:pt x="49" y="215"/>
                  </a:lnTo>
                  <a:lnTo>
                    <a:pt x="46" y="213"/>
                  </a:lnTo>
                  <a:lnTo>
                    <a:pt x="44" y="210"/>
                  </a:lnTo>
                  <a:lnTo>
                    <a:pt x="44" y="204"/>
                  </a:lnTo>
                  <a:lnTo>
                    <a:pt x="43" y="197"/>
                  </a:lnTo>
                  <a:lnTo>
                    <a:pt x="40" y="188"/>
                  </a:lnTo>
                  <a:lnTo>
                    <a:pt x="33" y="180"/>
                  </a:lnTo>
                  <a:lnTo>
                    <a:pt x="25" y="173"/>
                  </a:lnTo>
                  <a:lnTo>
                    <a:pt x="16" y="167"/>
                  </a:lnTo>
                  <a:lnTo>
                    <a:pt x="9" y="164"/>
                  </a:lnTo>
                  <a:lnTo>
                    <a:pt x="3" y="162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3"/>
                  </a:lnTo>
                  <a:lnTo>
                    <a:pt x="0" y="136"/>
                  </a:lnTo>
                  <a:lnTo>
                    <a:pt x="1" y="130"/>
                  </a:lnTo>
                  <a:lnTo>
                    <a:pt x="5" y="129"/>
                  </a:lnTo>
                  <a:lnTo>
                    <a:pt x="12" y="129"/>
                  </a:lnTo>
                  <a:lnTo>
                    <a:pt x="20" y="128"/>
                  </a:lnTo>
                  <a:lnTo>
                    <a:pt x="27" y="129"/>
                  </a:lnTo>
                  <a:lnTo>
                    <a:pt x="36" y="132"/>
                  </a:lnTo>
                  <a:lnTo>
                    <a:pt x="42" y="135"/>
                  </a:lnTo>
                  <a:lnTo>
                    <a:pt x="49" y="138"/>
                  </a:lnTo>
                  <a:lnTo>
                    <a:pt x="57" y="142"/>
                  </a:lnTo>
                  <a:lnTo>
                    <a:pt x="65" y="147"/>
                  </a:lnTo>
                  <a:lnTo>
                    <a:pt x="72" y="149"/>
                  </a:lnTo>
                  <a:lnTo>
                    <a:pt x="79" y="151"/>
                  </a:lnTo>
                  <a:lnTo>
                    <a:pt x="82" y="151"/>
                  </a:lnTo>
                  <a:lnTo>
                    <a:pt x="85" y="149"/>
                  </a:lnTo>
                  <a:lnTo>
                    <a:pt x="86" y="141"/>
                  </a:lnTo>
                  <a:lnTo>
                    <a:pt x="86" y="133"/>
                  </a:lnTo>
                  <a:lnTo>
                    <a:pt x="81" y="126"/>
                  </a:lnTo>
                  <a:lnTo>
                    <a:pt x="69" y="121"/>
                  </a:lnTo>
                  <a:lnTo>
                    <a:pt x="56" y="118"/>
                  </a:lnTo>
                  <a:lnTo>
                    <a:pt x="50" y="117"/>
                  </a:lnTo>
                  <a:lnTo>
                    <a:pt x="44" y="117"/>
                  </a:lnTo>
                  <a:lnTo>
                    <a:pt x="35" y="115"/>
                  </a:lnTo>
                  <a:lnTo>
                    <a:pt x="24" y="115"/>
                  </a:lnTo>
                  <a:lnTo>
                    <a:pt x="17" y="115"/>
                  </a:lnTo>
                  <a:lnTo>
                    <a:pt x="12" y="114"/>
                  </a:lnTo>
                  <a:lnTo>
                    <a:pt x="8" y="111"/>
                  </a:lnTo>
                  <a:lnTo>
                    <a:pt x="3" y="104"/>
                  </a:lnTo>
                  <a:lnTo>
                    <a:pt x="2" y="96"/>
                  </a:lnTo>
                  <a:lnTo>
                    <a:pt x="2" y="90"/>
                  </a:lnTo>
                  <a:lnTo>
                    <a:pt x="4" y="86"/>
                  </a:lnTo>
                  <a:lnTo>
                    <a:pt x="11" y="84"/>
                  </a:lnTo>
                  <a:lnTo>
                    <a:pt x="20" y="86"/>
                  </a:lnTo>
                  <a:lnTo>
                    <a:pt x="28" y="84"/>
                  </a:lnTo>
                  <a:lnTo>
                    <a:pt x="29" y="79"/>
                  </a:lnTo>
                  <a:lnTo>
                    <a:pt x="26" y="73"/>
                  </a:lnTo>
                  <a:lnTo>
                    <a:pt x="23" y="71"/>
                  </a:lnTo>
                  <a:lnTo>
                    <a:pt x="19" y="68"/>
                  </a:lnTo>
                  <a:lnTo>
                    <a:pt x="13" y="62"/>
                  </a:lnTo>
                  <a:lnTo>
                    <a:pt x="8" y="54"/>
                  </a:lnTo>
                  <a:lnTo>
                    <a:pt x="3" y="49"/>
                  </a:lnTo>
                  <a:lnTo>
                    <a:pt x="3" y="44"/>
                  </a:lnTo>
                  <a:lnTo>
                    <a:pt x="8" y="39"/>
                  </a:lnTo>
                  <a:lnTo>
                    <a:pt x="14" y="37"/>
                  </a:lnTo>
                  <a:lnTo>
                    <a:pt x="19" y="35"/>
                  </a:lnTo>
                  <a:lnTo>
                    <a:pt x="21" y="33"/>
                  </a:lnTo>
                  <a:lnTo>
                    <a:pt x="24" y="27"/>
                  </a:lnTo>
                  <a:lnTo>
                    <a:pt x="25" y="21"/>
                  </a:lnTo>
                  <a:lnTo>
                    <a:pt x="25" y="18"/>
                  </a:lnTo>
                  <a:lnTo>
                    <a:pt x="28" y="15"/>
                  </a:lnTo>
                  <a:lnTo>
                    <a:pt x="33" y="14"/>
                  </a:lnTo>
                  <a:lnTo>
                    <a:pt x="40" y="13"/>
                  </a:lnTo>
                  <a:lnTo>
                    <a:pt x="46" y="9"/>
                  </a:lnTo>
                  <a:lnTo>
                    <a:pt x="51" y="7"/>
                  </a:lnTo>
                  <a:lnTo>
                    <a:pt x="61" y="5"/>
                  </a:lnTo>
                  <a:lnTo>
                    <a:pt x="72" y="3"/>
                  </a:lnTo>
                  <a:lnTo>
                    <a:pt x="81" y="0"/>
                  </a:lnTo>
                  <a:lnTo>
                    <a:pt x="88" y="3"/>
                  </a:lnTo>
                  <a:lnTo>
                    <a:pt x="88" y="9"/>
                  </a:lnTo>
                  <a:lnTo>
                    <a:pt x="85" y="18"/>
                  </a:lnTo>
                  <a:lnTo>
                    <a:pt x="81" y="23"/>
                  </a:lnTo>
                  <a:lnTo>
                    <a:pt x="82" y="27"/>
                  </a:lnTo>
                  <a:lnTo>
                    <a:pt x="88" y="26"/>
                  </a:lnTo>
                  <a:lnTo>
                    <a:pt x="95" y="23"/>
                  </a:lnTo>
                  <a:lnTo>
                    <a:pt x="100" y="24"/>
                  </a:lnTo>
                  <a:lnTo>
                    <a:pt x="102" y="27"/>
                  </a:lnTo>
                  <a:lnTo>
                    <a:pt x="104" y="34"/>
                  </a:lnTo>
                  <a:lnTo>
                    <a:pt x="110" y="41"/>
                  </a:lnTo>
                  <a:lnTo>
                    <a:pt x="117" y="46"/>
                  </a:lnTo>
                  <a:lnTo>
                    <a:pt x="124" y="47"/>
                  </a:lnTo>
                  <a:lnTo>
                    <a:pt x="127" y="45"/>
                  </a:lnTo>
                  <a:lnTo>
                    <a:pt x="127" y="38"/>
                  </a:lnTo>
                  <a:lnTo>
                    <a:pt x="126" y="31"/>
                  </a:lnTo>
                  <a:lnTo>
                    <a:pt x="125" y="27"/>
                  </a:lnTo>
                  <a:lnTo>
                    <a:pt x="129" y="27"/>
                  </a:lnTo>
                  <a:lnTo>
                    <a:pt x="134" y="33"/>
                  </a:lnTo>
                  <a:lnTo>
                    <a:pt x="140" y="39"/>
                  </a:lnTo>
                  <a:lnTo>
                    <a:pt x="145" y="47"/>
                  </a:lnTo>
                  <a:lnTo>
                    <a:pt x="146" y="58"/>
                  </a:lnTo>
                  <a:lnTo>
                    <a:pt x="147" y="69"/>
                  </a:lnTo>
                  <a:lnTo>
                    <a:pt x="148" y="80"/>
                  </a:lnTo>
                  <a:lnTo>
                    <a:pt x="152" y="83"/>
                  </a:lnTo>
                  <a:lnTo>
                    <a:pt x="155" y="75"/>
                  </a:lnTo>
                  <a:lnTo>
                    <a:pt x="158" y="64"/>
                  </a:lnTo>
                  <a:lnTo>
                    <a:pt x="161" y="57"/>
                  </a:lnTo>
                  <a:lnTo>
                    <a:pt x="162" y="51"/>
                  </a:lnTo>
                  <a:lnTo>
                    <a:pt x="160" y="46"/>
                  </a:lnTo>
                  <a:lnTo>
                    <a:pt x="157" y="39"/>
                  </a:lnTo>
                  <a:lnTo>
                    <a:pt x="156" y="33"/>
                  </a:lnTo>
                  <a:lnTo>
                    <a:pt x="157" y="27"/>
                  </a:lnTo>
                  <a:lnTo>
                    <a:pt x="160" y="22"/>
                  </a:lnTo>
                  <a:lnTo>
                    <a:pt x="164" y="20"/>
                  </a:lnTo>
                  <a:lnTo>
                    <a:pt x="169" y="21"/>
                  </a:lnTo>
                  <a:lnTo>
                    <a:pt x="173" y="23"/>
                  </a:lnTo>
                  <a:lnTo>
                    <a:pt x="179" y="26"/>
                  </a:lnTo>
                  <a:lnTo>
                    <a:pt x="181" y="24"/>
                  </a:lnTo>
                  <a:lnTo>
                    <a:pt x="183" y="22"/>
                  </a:lnTo>
                  <a:lnTo>
                    <a:pt x="181" y="19"/>
                  </a:lnTo>
                  <a:lnTo>
                    <a:pt x="181" y="18"/>
                  </a:lnTo>
                  <a:lnTo>
                    <a:pt x="179" y="15"/>
                  </a:lnTo>
                  <a:lnTo>
                    <a:pt x="175" y="11"/>
                  </a:lnTo>
                  <a:lnTo>
                    <a:pt x="172" y="7"/>
                  </a:lnTo>
                  <a:lnTo>
                    <a:pt x="179" y="5"/>
                  </a:lnTo>
                  <a:lnTo>
                    <a:pt x="185" y="5"/>
                  </a:lnTo>
                  <a:lnTo>
                    <a:pt x="192" y="5"/>
                  </a:lnTo>
                  <a:lnTo>
                    <a:pt x="198" y="5"/>
                  </a:lnTo>
                  <a:lnTo>
                    <a:pt x="203" y="6"/>
                  </a:lnTo>
                  <a:lnTo>
                    <a:pt x="208" y="8"/>
                  </a:lnTo>
                  <a:lnTo>
                    <a:pt x="211" y="11"/>
                  </a:lnTo>
                  <a:lnTo>
                    <a:pt x="213" y="15"/>
                  </a:lnTo>
                  <a:lnTo>
                    <a:pt x="211" y="21"/>
                  </a:lnTo>
                  <a:lnTo>
                    <a:pt x="207" y="31"/>
                  </a:lnTo>
                  <a:lnTo>
                    <a:pt x="203" y="37"/>
                  </a:lnTo>
                  <a:lnTo>
                    <a:pt x="199" y="39"/>
                  </a:lnTo>
                  <a:lnTo>
                    <a:pt x="195" y="42"/>
                  </a:lnTo>
                  <a:lnTo>
                    <a:pt x="192" y="45"/>
                  </a:lnTo>
                  <a:lnTo>
                    <a:pt x="193" y="52"/>
                  </a:lnTo>
                  <a:lnTo>
                    <a:pt x="195" y="60"/>
                  </a:lnTo>
                  <a:lnTo>
                    <a:pt x="196" y="69"/>
                  </a:lnTo>
                  <a:lnTo>
                    <a:pt x="198" y="79"/>
                  </a:lnTo>
                  <a:lnTo>
                    <a:pt x="199" y="89"/>
                  </a:lnTo>
                  <a:lnTo>
                    <a:pt x="201" y="98"/>
                  </a:lnTo>
                  <a:lnTo>
                    <a:pt x="201" y="105"/>
                  </a:lnTo>
                  <a:lnTo>
                    <a:pt x="200" y="110"/>
                  </a:lnTo>
                  <a:lnTo>
                    <a:pt x="199" y="112"/>
                  </a:lnTo>
                  <a:lnTo>
                    <a:pt x="198" y="115"/>
                  </a:lnTo>
                  <a:lnTo>
                    <a:pt x="198" y="122"/>
                  </a:lnTo>
                  <a:lnTo>
                    <a:pt x="201" y="130"/>
                  </a:lnTo>
                  <a:lnTo>
                    <a:pt x="205" y="136"/>
                  </a:lnTo>
                  <a:lnTo>
                    <a:pt x="209" y="141"/>
                  </a:lnTo>
                  <a:lnTo>
                    <a:pt x="216" y="147"/>
                  </a:lnTo>
                  <a:lnTo>
                    <a:pt x="224" y="153"/>
                  </a:lnTo>
                  <a:lnTo>
                    <a:pt x="231" y="158"/>
                  </a:lnTo>
                  <a:lnTo>
                    <a:pt x="237" y="160"/>
                  </a:lnTo>
                  <a:lnTo>
                    <a:pt x="239" y="16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2" name="Freeform 181">
              <a:extLst>
                <a:ext uri="{FF2B5EF4-FFF2-40B4-BE49-F238E27FC236}">
                  <a16:creationId xmlns:a16="http://schemas.microsoft.com/office/drawing/2014/main" id="{54163784-80D8-9F4A-94EF-4CC26593D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4244975"/>
              <a:ext cx="36512" cy="19050"/>
            </a:xfrm>
            <a:custGeom>
              <a:avLst/>
              <a:gdLst>
                <a:gd name="T0" fmla="*/ 2147483646 w 23"/>
                <a:gd name="T1" fmla="*/ 0 h 18"/>
                <a:gd name="T2" fmla="*/ 2147483646 w 23"/>
                <a:gd name="T3" fmla="*/ 2147483646 h 18"/>
                <a:gd name="T4" fmla="*/ 2147483646 w 23"/>
                <a:gd name="T5" fmla="*/ 2147483646 h 18"/>
                <a:gd name="T6" fmla="*/ 0 w 23"/>
                <a:gd name="T7" fmla="*/ 2147483646 h 18"/>
                <a:gd name="T8" fmla="*/ 2147483646 w 23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8">
                  <a:moveTo>
                    <a:pt x="2" y="0"/>
                  </a:moveTo>
                  <a:lnTo>
                    <a:pt x="23" y="1"/>
                  </a:lnTo>
                  <a:lnTo>
                    <a:pt x="21" y="18"/>
                  </a:lnTo>
                  <a:lnTo>
                    <a:pt x="0" y="13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3" name="Freeform 182">
              <a:extLst>
                <a:ext uri="{FF2B5EF4-FFF2-40B4-BE49-F238E27FC236}">
                  <a16:creationId xmlns:a16="http://schemas.microsoft.com/office/drawing/2014/main" id="{A3575209-5106-4C43-86AE-FEF6724DB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9525" y="2471738"/>
              <a:ext cx="131763" cy="50800"/>
            </a:xfrm>
            <a:custGeom>
              <a:avLst/>
              <a:gdLst>
                <a:gd name="T0" fmla="*/ 2147483646 w 114"/>
                <a:gd name="T1" fmla="*/ 0 h 54"/>
                <a:gd name="T2" fmla="*/ 2147483646 w 114"/>
                <a:gd name="T3" fmla="*/ 2147483646 h 54"/>
                <a:gd name="T4" fmla="*/ 2147483646 w 114"/>
                <a:gd name="T5" fmla="*/ 2147483646 h 54"/>
                <a:gd name="T6" fmla="*/ 2147483646 w 114"/>
                <a:gd name="T7" fmla="*/ 0 h 54"/>
                <a:gd name="T8" fmla="*/ 2147483646 w 114"/>
                <a:gd name="T9" fmla="*/ 2147483646 h 54"/>
                <a:gd name="T10" fmla="*/ 2147483646 w 114"/>
                <a:gd name="T11" fmla="*/ 2147483646 h 54"/>
                <a:gd name="T12" fmla="*/ 2147483646 w 114"/>
                <a:gd name="T13" fmla="*/ 2147483646 h 54"/>
                <a:gd name="T14" fmla="*/ 2147483646 w 114"/>
                <a:gd name="T15" fmla="*/ 2147483646 h 54"/>
                <a:gd name="T16" fmla="*/ 2147483646 w 114"/>
                <a:gd name="T17" fmla="*/ 2147483646 h 54"/>
                <a:gd name="T18" fmla="*/ 2147483646 w 114"/>
                <a:gd name="T19" fmla="*/ 2147483646 h 54"/>
                <a:gd name="T20" fmla="*/ 2147483646 w 114"/>
                <a:gd name="T21" fmla="*/ 2147483646 h 54"/>
                <a:gd name="T22" fmla="*/ 0 w 114"/>
                <a:gd name="T23" fmla="*/ 2147483646 h 54"/>
                <a:gd name="T24" fmla="*/ 2147483646 w 114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4" h="54">
                  <a:moveTo>
                    <a:pt x="14" y="0"/>
                  </a:moveTo>
                  <a:lnTo>
                    <a:pt x="26" y="14"/>
                  </a:lnTo>
                  <a:lnTo>
                    <a:pt x="54" y="4"/>
                  </a:lnTo>
                  <a:lnTo>
                    <a:pt x="88" y="0"/>
                  </a:lnTo>
                  <a:lnTo>
                    <a:pt x="114" y="18"/>
                  </a:lnTo>
                  <a:lnTo>
                    <a:pt x="96" y="38"/>
                  </a:lnTo>
                  <a:lnTo>
                    <a:pt x="68" y="54"/>
                  </a:lnTo>
                  <a:lnTo>
                    <a:pt x="30" y="42"/>
                  </a:lnTo>
                  <a:lnTo>
                    <a:pt x="10" y="44"/>
                  </a:lnTo>
                  <a:lnTo>
                    <a:pt x="26" y="36"/>
                  </a:lnTo>
                  <a:lnTo>
                    <a:pt x="16" y="22"/>
                  </a:lnTo>
                  <a:lnTo>
                    <a:pt x="0" y="16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4" name="Freeform 183">
              <a:extLst>
                <a:ext uri="{FF2B5EF4-FFF2-40B4-BE49-F238E27FC236}">
                  <a16:creationId xmlns:a16="http://schemas.microsoft.com/office/drawing/2014/main" id="{3C97C36A-3120-B64A-B65A-6227B4B28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5263" y="4605338"/>
              <a:ext cx="215900" cy="185737"/>
            </a:xfrm>
            <a:custGeom>
              <a:avLst/>
              <a:gdLst>
                <a:gd name="T0" fmla="*/ 2147483646 w 575"/>
                <a:gd name="T1" fmla="*/ 2147483646 h 488"/>
                <a:gd name="T2" fmla="*/ 2147483646 w 575"/>
                <a:gd name="T3" fmla="*/ 2147483646 h 488"/>
                <a:gd name="T4" fmla="*/ 2147483646 w 575"/>
                <a:gd name="T5" fmla="*/ 2147483646 h 488"/>
                <a:gd name="T6" fmla="*/ 2147483646 w 575"/>
                <a:gd name="T7" fmla="*/ 2147483646 h 488"/>
                <a:gd name="T8" fmla="*/ 2147483646 w 575"/>
                <a:gd name="T9" fmla="*/ 0 h 488"/>
                <a:gd name="T10" fmla="*/ 2147483646 w 575"/>
                <a:gd name="T11" fmla="*/ 2147483646 h 488"/>
                <a:gd name="T12" fmla="*/ 0 w 575"/>
                <a:gd name="T13" fmla="*/ 2147483646 h 488"/>
                <a:gd name="T14" fmla="*/ 2147483646 w 575"/>
                <a:gd name="T15" fmla="*/ 2147483646 h 488"/>
                <a:gd name="T16" fmla="*/ 2147483646 w 575"/>
                <a:gd name="T17" fmla="*/ 2147483646 h 488"/>
                <a:gd name="T18" fmla="*/ 2147483646 w 575"/>
                <a:gd name="T19" fmla="*/ 2147483646 h 488"/>
                <a:gd name="T20" fmla="*/ 2147483646 w 575"/>
                <a:gd name="T21" fmla="*/ 2147483646 h 488"/>
                <a:gd name="T22" fmla="*/ 2147483646 w 575"/>
                <a:gd name="T23" fmla="*/ 2147483646 h 488"/>
                <a:gd name="T24" fmla="*/ 2147483646 w 575"/>
                <a:gd name="T25" fmla="*/ 2147483646 h 488"/>
                <a:gd name="T26" fmla="*/ 2147483646 w 575"/>
                <a:gd name="T27" fmla="*/ 2147483646 h 488"/>
                <a:gd name="T28" fmla="*/ 2147483646 w 575"/>
                <a:gd name="T29" fmla="*/ 2147483646 h 488"/>
                <a:gd name="T30" fmla="*/ 2147483646 w 575"/>
                <a:gd name="T31" fmla="*/ 2147483646 h 488"/>
                <a:gd name="T32" fmla="*/ 2147483646 w 575"/>
                <a:gd name="T33" fmla="*/ 2147483646 h 488"/>
                <a:gd name="T34" fmla="*/ 2147483646 w 575"/>
                <a:gd name="T35" fmla="*/ 2147483646 h 488"/>
                <a:gd name="T36" fmla="*/ 2147483646 w 575"/>
                <a:gd name="T37" fmla="*/ 2147483646 h 488"/>
                <a:gd name="T38" fmla="*/ 2147483646 w 575"/>
                <a:gd name="T39" fmla="*/ 2147483646 h 488"/>
                <a:gd name="T40" fmla="*/ 2147483646 w 575"/>
                <a:gd name="T41" fmla="*/ 2147483646 h 4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75" h="488">
                  <a:moveTo>
                    <a:pt x="410" y="71"/>
                  </a:moveTo>
                  <a:lnTo>
                    <a:pt x="321" y="142"/>
                  </a:lnTo>
                  <a:lnTo>
                    <a:pt x="233" y="142"/>
                  </a:lnTo>
                  <a:lnTo>
                    <a:pt x="178" y="71"/>
                  </a:lnTo>
                  <a:lnTo>
                    <a:pt x="107" y="0"/>
                  </a:lnTo>
                  <a:lnTo>
                    <a:pt x="36" y="19"/>
                  </a:lnTo>
                  <a:lnTo>
                    <a:pt x="0" y="90"/>
                  </a:lnTo>
                  <a:lnTo>
                    <a:pt x="72" y="124"/>
                  </a:lnTo>
                  <a:lnTo>
                    <a:pt x="89" y="159"/>
                  </a:lnTo>
                  <a:lnTo>
                    <a:pt x="107" y="213"/>
                  </a:lnTo>
                  <a:lnTo>
                    <a:pt x="160" y="213"/>
                  </a:lnTo>
                  <a:lnTo>
                    <a:pt x="197" y="230"/>
                  </a:lnTo>
                  <a:lnTo>
                    <a:pt x="321" y="283"/>
                  </a:lnTo>
                  <a:lnTo>
                    <a:pt x="446" y="353"/>
                  </a:lnTo>
                  <a:lnTo>
                    <a:pt x="465" y="389"/>
                  </a:lnTo>
                  <a:lnTo>
                    <a:pt x="393" y="424"/>
                  </a:lnTo>
                  <a:lnTo>
                    <a:pt x="465" y="442"/>
                  </a:lnTo>
                  <a:lnTo>
                    <a:pt x="518" y="459"/>
                  </a:lnTo>
                  <a:lnTo>
                    <a:pt x="575" y="488"/>
                  </a:lnTo>
                  <a:lnTo>
                    <a:pt x="575" y="122"/>
                  </a:lnTo>
                  <a:lnTo>
                    <a:pt x="410" y="71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5" name="Freeform 184">
              <a:extLst>
                <a:ext uri="{FF2B5EF4-FFF2-40B4-BE49-F238E27FC236}">
                  <a16:creationId xmlns:a16="http://schemas.microsoft.com/office/drawing/2014/main" id="{01474398-2270-B545-9678-1CE0FF341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1163" y="4649788"/>
              <a:ext cx="174625" cy="169862"/>
            </a:xfrm>
            <a:custGeom>
              <a:avLst/>
              <a:gdLst>
                <a:gd name="T0" fmla="*/ 2147483646 w 460"/>
                <a:gd name="T1" fmla="*/ 2147483646 h 443"/>
                <a:gd name="T2" fmla="*/ 2147483646 w 460"/>
                <a:gd name="T3" fmla="*/ 2147483646 h 443"/>
                <a:gd name="T4" fmla="*/ 2147483646 w 460"/>
                <a:gd name="T5" fmla="*/ 2147483646 h 443"/>
                <a:gd name="T6" fmla="*/ 2147483646 w 460"/>
                <a:gd name="T7" fmla="*/ 2147483646 h 443"/>
                <a:gd name="T8" fmla="*/ 2147483646 w 460"/>
                <a:gd name="T9" fmla="*/ 2147483646 h 443"/>
                <a:gd name="T10" fmla="*/ 2147483646 w 460"/>
                <a:gd name="T11" fmla="*/ 2147483646 h 443"/>
                <a:gd name="T12" fmla="*/ 0 w 460"/>
                <a:gd name="T13" fmla="*/ 0 h 443"/>
                <a:gd name="T14" fmla="*/ 0 w 460"/>
                <a:gd name="T15" fmla="*/ 2147483646 h 443"/>
                <a:gd name="T16" fmla="*/ 2147483646 w 460"/>
                <a:gd name="T17" fmla="*/ 2147483646 h 443"/>
                <a:gd name="T18" fmla="*/ 2147483646 w 460"/>
                <a:gd name="T19" fmla="*/ 2147483646 h 443"/>
                <a:gd name="T20" fmla="*/ 2147483646 w 460"/>
                <a:gd name="T21" fmla="*/ 2147483646 h 443"/>
                <a:gd name="T22" fmla="*/ 2147483646 w 460"/>
                <a:gd name="T23" fmla="*/ 2147483646 h 443"/>
                <a:gd name="T24" fmla="*/ 2147483646 w 460"/>
                <a:gd name="T25" fmla="*/ 2147483646 h 443"/>
                <a:gd name="T26" fmla="*/ 2147483646 w 460"/>
                <a:gd name="T27" fmla="*/ 2147483646 h 443"/>
                <a:gd name="T28" fmla="*/ 2147483646 w 460"/>
                <a:gd name="T29" fmla="*/ 2147483646 h 443"/>
                <a:gd name="T30" fmla="*/ 2147483646 w 460"/>
                <a:gd name="T31" fmla="*/ 2147483646 h 443"/>
                <a:gd name="T32" fmla="*/ 2147483646 w 460"/>
                <a:gd name="T33" fmla="*/ 2147483646 h 4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60" h="443">
                  <a:moveTo>
                    <a:pt x="353" y="302"/>
                  </a:moveTo>
                  <a:lnTo>
                    <a:pt x="336" y="249"/>
                  </a:lnTo>
                  <a:lnTo>
                    <a:pt x="372" y="214"/>
                  </a:lnTo>
                  <a:lnTo>
                    <a:pt x="283" y="161"/>
                  </a:lnTo>
                  <a:lnTo>
                    <a:pt x="247" y="108"/>
                  </a:lnTo>
                  <a:lnTo>
                    <a:pt x="122" y="37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14" y="373"/>
                  </a:lnTo>
                  <a:lnTo>
                    <a:pt x="67" y="373"/>
                  </a:lnTo>
                  <a:lnTo>
                    <a:pt x="122" y="320"/>
                  </a:lnTo>
                  <a:lnTo>
                    <a:pt x="211" y="284"/>
                  </a:lnTo>
                  <a:lnTo>
                    <a:pt x="264" y="320"/>
                  </a:lnTo>
                  <a:lnTo>
                    <a:pt x="389" y="408"/>
                  </a:lnTo>
                  <a:lnTo>
                    <a:pt x="460" y="443"/>
                  </a:lnTo>
                  <a:lnTo>
                    <a:pt x="460" y="337"/>
                  </a:lnTo>
                  <a:lnTo>
                    <a:pt x="353" y="30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grpSp>
          <p:nvGrpSpPr>
            <p:cNvPr id="156" name="Group 185">
              <a:extLst>
                <a:ext uri="{FF2B5EF4-FFF2-40B4-BE49-F238E27FC236}">
                  <a16:creationId xmlns:a16="http://schemas.microsoft.com/office/drawing/2014/main" id="{55E68383-4B40-094F-84C3-3F35F514DA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2600" y="2860675"/>
              <a:ext cx="250825" cy="368300"/>
              <a:chOff x="2201" y="1250"/>
              <a:chExt cx="133" cy="193"/>
            </a:xfrm>
            <a:grpFill/>
          </p:grpSpPr>
          <p:sp>
            <p:nvSpPr>
              <p:cNvPr id="196" name="Freeform 225">
                <a:extLst>
                  <a:ext uri="{FF2B5EF4-FFF2-40B4-BE49-F238E27FC236}">
                    <a16:creationId xmlns:a16="http://schemas.microsoft.com/office/drawing/2014/main" id="{C354F04E-BB13-6C40-B6C1-7F756D5FC9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4" y="1250"/>
                <a:ext cx="100" cy="193"/>
              </a:xfrm>
              <a:custGeom>
                <a:avLst/>
                <a:gdLst>
                  <a:gd name="T0" fmla="*/ 2265696 w 24"/>
                  <a:gd name="T1" fmla="*/ 11636360 h 47"/>
                  <a:gd name="T2" fmla="*/ 1548613 w 24"/>
                  <a:gd name="T3" fmla="*/ 10984915 h 47"/>
                  <a:gd name="T4" fmla="*/ 3815242 w 24"/>
                  <a:gd name="T5" fmla="*/ 9628014 h 47"/>
                  <a:gd name="T6" fmla="*/ 3443575 w 24"/>
                  <a:gd name="T7" fmla="*/ 8328599 h 47"/>
                  <a:gd name="T8" fmla="*/ 3008975 w 24"/>
                  <a:gd name="T9" fmla="*/ 7283639 h 47"/>
                  <a:gd name="T10" fmla="*/ 1177883 w 24"/>
                  <a:gd name="T11" fmla="*/ 7283639 h 47"/>
                  <a:gd name="T12" fmla="*/ 1548613 w 24"/>
                  <a:gd name="T13" fmla="*/ 5335900 h 47"/>
                  <a:gd name="T14" fmla="*/ 371667 w 24"/>
                  <a:gd name="T15" fmla="*/ 5983953 h 47"/>
                  <a:gd name="T16" fmla="*/ 0 w 24"/>
                  <a:gd name="T17" fmla="*/ 4290936 h 47"/>
                  <a:gd name="T18" fmla="*/ 0 w 24"/>
                  <a:gd name="T19" fmla="*/ 2675083 h 47"/>
                  <a:gd name="T20" fmla="*/ 371667 w 24"/>
                  <a:gd name="T21" fmla="*/ 1299416 h 47"/>
                  <a:gd name="T22" fmla="*/ 1920279 w 24"/>
                  <a:gd name="T23" fmla="*/ 0 h 47"/>
                  <a:gd name="T24" fmla="*/ 3008975 w 24"/>
                  <a:gd name="T25" fmla="*/ 316438 h 47"/>
                  <a:gd name="T26" fmla="*/ 2637292 w 24"/>
                  <a:gd name="T27" fmla="*/ 2028208 h 47"/>
                  <a:gd name="T28" fmla="*/ 4907846 w 24"/>
                  <a:gd name="T29" fmla="*/ 2028208 h 47"/>
                  <a:gd name="T30" fmla="*/ 4185992 w 24"/>
                  <a:gd name="T31" fmla="*/ 3644078 h 47"/>
                  <a:gd name="T32" fmla="*/ 3443575 w 24"/>
                  <a:gd name="T33" fmla="*/ 5019458 h 47"/>
                  <a:gd name="T34" fmla="*/ 4907846 w 24"/>
                  <a:gd name="T35" fmla="*/ 5652403 h 47"/>
                  <a:gd name="T36" fmla="*/ 6452554 w 24"/>
                  <a:gd name="T37" fmla="*/ 8012161 h 47"/>
                  <a:gd name="T38" fmla="*/ 7174704 w 24"/>
                  <a:gd name="T39" fmla="*/ 9628014 h 47"/>
                  <a:gd name="T40" fmla="*/ 7174704 w 24"/>
                  <a:gd name="T41" fmla="*/ 10591397 h 47"/>
                  <a:gd name="T42" fmla="*/ 8723388 w 24"/>
                  <a:gd name="T43" fmla="*/ 10591397 h 47"/>
                  <a:gd name="T44" fmla="*/ 8351425 w 24"/>
                  <a:gd name="T45" fmla="*/ 12936043 h 47"/>
                  <a:gd name="T46" fmla="*/ 9094983 w 24"/>
                  <a:gd name="T47" fmla="*/ 13252214 h 47"/>
                  <a:gd name="T48" fmla="*/ 6452554 w 24"/>
                  <a:gd name="T49" fmla="*/ 14312535 h 47"/>
                  <a:gd name="T50" fmla="*/ 4185992 w 24"/>
                  <a:gd name="T51" fmla="*/ 14628977 h 47"/>
                  <a:gd name="T52" fmla="*/ 3008975 w 24"/>
                  <a:gd name="T53" fmla="*/ 14963980 h 47"/>
                  <a:gd name="T54" fmla="*/ 1548613 w 24"/>
                  <a:gd name="T55" fmla="*/ 14963980 h 47"/>
                  <a:gd name="T56" fmla="*/ 371667 w 24"/>
                  <a:gd name="T57" fmla="*/ 15280422 h 47"/>
                  <a:gd name="T58" fmla="*/ 1920279 w 24"/>
                  <a:gd name="T59" fmla="*/ 13899088 h 47"/>
                  <a:gd name="T60" fmla="*/ 2265696 w 24"/>
                  <a:gd name="T61" fmla="*/ 12619535 h 47"/>
                  <a:gd name="T62" fmla="*/ 1177883 w 24"/>
                  <a:gd name="T63" fmla="*/ 12284331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4" h="47">
                    <a:moveTo>
                      <a:pt x="3" y="37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0" y="17"/>
                      <a:pt x="0" y="16"/>
                    </a:cubicBezTo>
                    <a:cubicBezTo>
                      <a:pt x="0" y="15"/>
                      <a:pt x="0" y="13"/>
                      <a:pt x="0" y="13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1" y="44"/>
                      <a:pt x="10" y="43"/>
                      <a:pt x="9" y="43"/>
                    </a:cubicBezTo>
                    <a:cubicBezTo>
                      <a:pt x="9" y="43"/>
                      <a:pt x="8" y="45"/>
                      <a:pt x="8" y="45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4" y="38"/>
                      <a:pt x="4" y="38"/>
                      <a:pt x="4" y="38"/>
                    </a:cubicBezTo>
                    <a:lnTo>
                      <a:pt x="3" y="37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400" b="1" dirty="0">
                  <a:solidFill>
                    <a:schemeClr val="bg1"/>
                  </a:solidFill>
                  <a:latin typeface="HelveticaNeue-UltraLight" panose="02000206000000020004" pitchFamily="50"/>
                  <a:ea typeface="MS PGothic" panose="020B0600070205080204" pitchFamily="34" charset="-128"/>
                </a:endParaRPr>
              </a:p>
            </p:txBody>
          </p:sp>
          <p:sp>
            <p:nvSpPr>
              <p:cNvPr id="197" name="Freeform 226">
                <a:extLst>
                  <a:ext uri="{FF2B5EF4-FFF2-40B4-BE49-F238E27FC236}">
                    <a16:creationId xmlns:a16="http://schemas.microsoft.com/office/drawing/2014/main" id="{02FDAA80-91F1-984C-8DF8-342C82BD6E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1" y="1331"/>
                <a:ext cx="34" cy="22"/>
              </a:xfrm>
              <a:custGeom>
                <a:avLst/>
                <a:gdLst>
                  <a:gd name="T0" fmla="*/ 24 w 34"/>
                  <a:gd name="T1" fmla="*/ 22 h 22"/>
                  <a:gd name="T2" fmla="*/ 0 w 34"/>
                  <a:gd name="T3" fmla="*/ 18 h 22"/>
                  <a:gd name="T4" fmla="*/ 13 w 34"/>
                  <a:gd name="T5" fmla="*/ 0 h 22"/>
                  <a:gd name="T6" fmla="*/ 27 w 34"/>
                  <a:gd name="T7" fmla="*/ 3 h 22"/>
                  <a:gd name="T8" fmla="*/ 34 w 34"/>
                  <a:gd name="T9" fmla="*/ 15 h 22"/>
                  <a:gd name="T10" fmla="*/ 24 w 34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4" h="22">
                    <a:moveTo>
                      <a:pt x="24" y="22"/>
                    </a:moveTo>
                    <a:lnTo>
                      <a:pt x="0" y="18"/>
                    </a:lnTo>
                    <a:lnTo>
                      <a:pt x="13" y="0"/>
                    </a:lnTo>
                    <a:lnTo>
                      <a:pt x="27" y="3"/>
                    </a:lnTo>
                    <a:lnTo>
                      <a:pt x="34" y="15"/>
                    </a:lnTo>
                    <a:lnTo>
                      <a:pt x="24" y="22"/>
                    </a:lnTo>
                    <a:close/>
                  </a:path>
                </a:pathLst>
              </a:custGeom>
              <a:grp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9pPr>
              </a:lstStyle>
              <a:p>
                <a:endParaRPr lang="en-GB" dirty="0">
                  <a:latin typeface="HelveticaNeue-UltraLight" panose="02000206000000020004" pitchFamily="50"/>
                </a:endParaRPr>
              </a:p>
            </p:txBody>
          </p:sp>
        </p:grpSp>
        <p:sp>
          <p:nvSpPr>
            <p:cNvPr id="157" name="Freeform 186">
              <a:extLst>
                <a:ext uri="{FF2B5EF4-FFF2-40B4-BE49-F238E27FC236}">
                  <a16:creationId xmlns:a16="http://schemas.microsoft.com/office/drawing/2014/main" id="{528BA3A1-518F-F14C-B130-849EEF2BB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5263" y="3709988"/>
              <a:ext cx="73025" cy="44450"/>
            </a:xfrm>
            <a:custGeom>
              <a:avLst/>
              <a:gdLst>
                <a:gd name="T0" fmla="*/ 0 w 46"/>
                <a:gd name="T1" fmla="*/ 2147483646 h 28"/>
                <a:gd name="T2" fmla="*/ 2147483646 w 46"/>
                <a:gd name="T3" fmla="*/ 2147483646 h 28"/>
                <a:gd name="T4" fmla="*/ 2147483646 w 46"/>
                <a:gd name="T5" fmla="*/ 2147483646 h 28"/>
                <a:gd name="T6" fmla="*/ 2147483646 w 46"/>
                <a:gd name="T7" fmla="*/ 2147483646 h 28"/>
                <a:gd name="T8" fmla="*/ 2147483646 w 46"/>
                <a:gd name="T9" fmla="*/ 2147483646 h 28"/>
                <a:gd name="T10" fmla="*/ 2147483646 w 46"/>
                <a:gd name="T11" fmla="*/ 0 h 28"/>
                <a:gd name="T12" fmla="*/ 2147483646 w 46"/>
                <a:gd name="T13" fmla="*/ 2147483646 h 28"/>
                <a:gd name="T14" fmla="*/ 2147483646 w 46"/>
                <a:gd name="T15" fmla="*/ 2147483646 h 28"/>
                <a:gd name="T16" fmla="*/ 2147483646 w 46"/>
                <a:gd name="T17" fmla="*/ 2147483646 h 28"/>
                <a:gd name="T18" fmla="*/ 2147483646 w 46"/>
                <a:gd name="T19" fmla="*/ 2147483646 h 28"/>
                <a:gd name="T20" fmla="*/ 2147483646 w 46"/>
                <a:gd name="T21" fmla="*/ 2147483646 h 28"/>
                <a:gd name="T22" fmla="*/ 2147483646 w 46"/>
                <a:gd name="T23" fmla="*/ 2147483646 h 28"/>
                <a:gd name="T24" fmla="*/ 2147483646 w 46"/>
                <a:gd name="T25" fmla="*/ 2147483646 h 28"/>
                <a:gd name="T26" fmla="*/ 2147483646 w 46"/>
                <a:gd name="T27" fmla="*/ 2147483646 h 28"/>
                <a:gd name="T28" fmla="*/ 0 w 46"/>
                <a:gd name="T29" fmla="*/ 2147483646 h 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6" h="28">
                  <a:moveTo>
                    <a:pt x="0" y="15"/>
                  </a:moveTo>
                  <a:lnTo>
                    <a:pt x="3" y="17"/>
                  </a:lnTo>
                  <a:lnTo>
                    <a:pt x="12" y="14"/>
                  </a:lnTo>
                  <a:lnTo>
                    <a:pt x="13" y="8"/>
                  </a:lnTo>
                  <a:lnTo>
                    <a:pt x="27" y="9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33" y="11"/>
                  </a:lnTo>
                  <a:lnTo>
                    <a:pt x="36" y="18"/>
                  </a:lnTo>
                  <a:lnTo>
                    <a:pt x="27" y="21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2" y="23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8" name="Freeform 187">
              <a:extLst>
                <a:ext uri="{FF2B5EF4-FFF2-40B4-BE49-F238E27FC236}">
                  <a16:creationId xmlns:a16="http://schemas.microsoft.com/office/drawing/2014/main" id="{0645FE82-6E40-7E45-A8F8-94E731ADF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063" y="3095625"/>
              <a:ext cx="1508125" cy="1047750"/>
            </a:xfrm>
            <a:custGeom>
              <a:avLst/>
              <a:gdLst>
                <a:gd name="T0" fmla="*/ 2147483646 w 950"/>
                <a:gd name="T1" fmla="*/ 2147483646 h 660"/>
                <a:gd name="T2" fmla="*/ 2147483646 w 950"/>
                <a:gd name="T3" fmla="*/ 2147483646 h 660"/>
                <a:gd name="T4" fmla="*/ 2147483646 w 950"/>
                <a:gd name="T5" fmla="*/ 2147483646 h 660"/>
                <a:gd name="T6" fmla="*/ 2147483646 w 950"/>
                <a:gd name="T7" fmla="*/ 2147483646 h 660"/>
                <a:gd name="T8" fmla="*/ 2147483646 w 950"/>
                <a:gd name="T9" fmla="*/ 2147483646 h 660"/>
                <a:gd name="T10" fmla="*/ 2147483646 w 950"/>
                <a:gd name="T11" fmla="*/ 2147483646 h 660"/>
                <a:gd name="T12" fmla="*/ 2147483646 w 950"/>
                <a:gd name="T13" fmla="*/ 2147483646 h 660"/>
                <a:gd name="T14" fmla="*/ 2147483646 w 950"/>
                <a:gd name="T15" fmla="*/ 2147483646 h 660"/>
                <a:gd name="T16" fmla="*/ 2147483646 w 950"/>
                <a:gd name="T17" fmla="*/ 2147483646 h 660"/>
                <a:gd name="T18" fmla="*/ 2147483646 w 950"/>
                <a:gd name="T19" fmla="*/ 2147483646 h 660"/>
                <a:gd name="T20" fmla="*/ 2147483646 w 950"/>
                <a:gd name="T21" fmla="*/ 2147483646 h 660"/>
                <a:gd name="T22" fmla="*/ 2147483646 w 950"/>
                <a:gd name="T23" fmla="*/ 2147483646 h 660"/>
                <a:gd name="T24" fmla="*/ 2147483646 w 950"/>
                <a:gd name="T25" fmla="*/ 2147483646 h 660"/>
                <a:gd name="T26" fmla="*/ 2147483646 w 950"/>
                <a:gd name="T27" fmla="*/ 2147483646 h 660"/>
                <a:gd name="T28" fmla="*/ 2147483646 w 950"/>
                <a:gd name="T29" fmla="*/ 2147483646 h 660"/>
                <a:gd name="T30" fmla="*/ 2147483646 w 950"/>
                <a:gd name="T31" fmla="*/ 2147483646 h 660"/>
                <a:gd name="T32" fmla="*/ 2147483646 w 950"/>
                <a:gd name="T33" fmla="*/ 2147483646 h 660"/>
                <a:gd name="T34" fmla="*/ 2147483646 w 950"/>
                <a:gd name="T35" fmla="*/ 2147483646 h 660"/>
                <a:gd name="T36" fmla="*/ 2147483646 w 950"/>
                <a:gd name="T37" fmla="*/ 2147483646 h 660"/>
                <a:gd name="T38" fmla="*/ 2147483646 w 950"/>
                <a:gd name="T39" fmla="*/ 2147483646 h 660"/>
                <a:gd name="T40" fmla="*/ 2147483646 w 950"/>
                <a:gd name="T41" fmla="*/ 2147483646 h 660"/>
                <a:gd name="T42" fmla="*/ 2147483646 w 950"/>
                <a:gd name="T43" fmla="*/ 2147483646 h 660"/>
                <a:gd name="T44" fmla="*/ 2147483646 w 950"/>
                <a:gd name="T45" fmla="*/ 2147483646 h 660"/>
                <a:gd name="T46" fmla="*/ 2147483646 w 950"/>
                <a:gd name="T47" fmla="*/ 2147483646 h 660"/>
                <a:gd name="T48" fmla="*/ 2147483646 w 950"/>
                <a:gd name="T49" fmla="*/ 2147483646 h 660"/>
                <a:gd name="T50" fmla="*/ 2147483646 w 950"/>
                <a:gd name="T51" fmla="*/ 2147483646 h 660"/>
                <a:gd name="T52" fmla="*/ 2147483646 w 950"/>
                <a:gd name="T53" fmla="*/ 2147483646 h 660"/>
                <a:gd name="T54" fmla="*/ 2147483646 w 950"/>
                <a:gd name="T55" fmla="*/ 2147483646 h 660"/>
                <a:gd name="T56" fmla="*/ 2147483646 w 950"/>
                <a:gd name="T57" fmla="*/ 2147483646 h 660"/>
                <a:gd name="T58" fmla="*/ 2147483646 w 950"/>
                <a:gd name="T59" fmla="*/ 2147483646 h 660"/>
                <a:gd name="T60" fmla="*/ 2147483646 w 950"/>
                <a:gd name="T61" fmla="*/ 2147483646 h 660"/>
                <a:gd name="T62" fmla="*/ 2147483646 w 950"/>
                <a:gd name="T63" fmla="*/ 2147483646 h 660"/>
                <a:gd name="T64" fmla="*/ 2147483646 w 950"/>
                <a:gd name="T65" fmla="*/ 2147483646 h 660"/>
                <a:gd name="T66" fmla="*/ 2147483646 w 950"/>
                <a:gd name="T67" fmla="*/ 2147483646 h 660"/>
                <a:gd name="T68" fmla="*/ 2147483646 w 950"/>
                <a:gd name="T69" fmla="*/ 2147483646 h 660"/>
                <a:gd name="T70" fmla="*/ 2147483646 w 950"/>
                <a:gd name="T71" fmla="*/ 2147483646 h 660"/>
                <a:gd name="T72" fmla="*/ 2147483646 w 950"/>
                <a:gd name="T73" fmla="*/ 2147483646 h 660"/>
                <a:gd name="T74" fmla="*/ 2147483646 w 950"/>
                <a:gd name="T75" fmla="*/ 2147483646 h 660"/>
                <a:gd name="T76" fmla="*/ 2147483646 w 950"/>
                <a:gd name="T77" fmla="*/ 2147483646 h 660"/>
                <a:gd name="T78" fmla="*/ 2147483646 w 950"/>
                <a:gd name="T79" fmla="*/ 2147483646 h 660"/>
                <a:gd name="T80" fmla="*/ 2147483646 w 950"/>
                <a:gd name="T81" fmla="*/ 2147483646 h 660"/>
                <a:gd name="T82" fmla="*/ 2147483646 w 950"/>
                <a:gd name="T83" fmla="*/ 2147483646 h 660"/>
                <a:gd name="T84" fmla="*/ 2147483646 w 950"/>
                <a:gd name="T85" fmla="*/ 2147483646 h 660"/>
                <a:gd name="T86" fmla="*/ 2147483646 w 950"/>
                <a:gd name="T87" fmla="*/ 2147483646 h 660"/>
                <a:gd name="T88" fmla="*/ 2147483646 w 950"/>
                <a:gd name="T89" fmla="*/ 2147483646 h 660"/>
                <a:gd name="T90" fmla="*/ 2147483646 w 950"/>
                <a:gd name="T91" fmla="*/ 2147483646 h 660"/>
                <a:gd name="T92" fmla="*/ 2147483646 w 950"/>
                <a:gd name="T93" fmla="*/ 2147483646 h 660"/>
                <a:gd name="T94" fmla="*/ 2147483646 w 950"/>
                <a:gd name="T95" fmla="*/ 2147483646 h 660"/>
                <a:gd name="T96" fmla="*/ 2147483646 w 950"/>
                <a:gd name="T97" fmla="*/ 2147483646 h 660"/>
                <a:gd name="T98" fmla="*/ 2147483646 w 950"/>
                <a:gd name="T99" fmla="*/ 2147483646 h 660"/>
                <a:gd name="T100" fmla="*/ 2147483646 w 950"/>
                <a:gd name="T101" fmla="*/ 2147483646 h 660"/>
                <a:gd name="T102" fmla="*/ 2147483646 w 950"/>
                <a:gd name="T103" fmla="*/ 2147483646 h 660"/>
                <a:gd name="T104" fmla="*/ 2147483646 w 950"/>
                <a:gd name="T105" fmla="*/ 2147483646 h 660"/>
                <a:gd name="T106" fmla="*/ 2147483646 w 950"/>
                <a:gd name="T107" fmla="*/ 2147483646 h 660"/>
                <a:gd name="T108" fmla="*/ 2147483646 w 950"/>
                <a:gd name="T109" fmla="*/ 2147483646 h 660"/>
                <a:gd name="T110" fmla="*/ 2147483646 w 950"/>
                <a:gd name="T111" fmla="*/ 2147483646 h 660"/>
                <a:gd name="T112" fmla="*/ 2147483646 w 950"/>
                <a:gd name="T113" fmla="*/ 2147483646 h 660"/>
                <a:gd name="T114" fmla="*/ 2147483646 w 950"/>
                <a:gd name="T115" fmla="*/ 2147483646 h 660"/>
                <a:gd name="T116" fmla="*/ 2147483646 w 950"/>
                <a:gd name="T117" fmla="*/ 2147483646 h 660"/>
                <a:gd name="T118" fmla="*/ 2147483646 w 950"/>
                <a:gd name="T119" fmla="*/ 2147483646 h 660"/>
                <a:gd name="T120" fmla="*/ 2147483646 w 950"/>
                <a:gd name="T121" fmla="*/ 2147483646 h 6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50" h="660">
                  <a:moveTo>
                    <a:pt x="890" y="118"/>
                  </a:moveTo>
                  <a:lnTo>
                    <a:pt x="890" y="118"/>
                  </a:lnTo>
                  <a:lnTo>
                    <a:pt x="880" y="98"/>
                  </a:lnTo>
                  <a:lnTo>
                    <a:pt x="840" y="88"/>
                  </a:lnTo>
                  <a:lnTo>
                    <a:pt x="792" y="0"/>
                  </a:lnTo>
                  <a:lnTo>
                    <a:pt x="746" y="0"/>
                  </a:lnTo>
                  <a:lnTo>
                    <a:pt x="732" y="24"/>
                  </a:lnTo>
                  <a:lnTo>
                    <a:pt x="702" y="78"/>
                  </a:lnTo>
                  <a:lnTo>
                    <a:pt x="672" y="78"/>
                  </a:lnTo>
                  <a:lnTo>
                    <a:pt x="668" y="88"/>
                  </a:lnTo>
                  <a:lnTo>
                    <a:pt x="668" y="90"/>
                  </a:lnTo>
                  <a:lnTo>
                    <a:pt x="670" y="90"/>
                  </a:lnTo>
                  <a:lnTo>
                    <a:pt x="672" y="90"/>
                  </a:lnTo>
                  <a:lnTo>
                    <a:pt x="672" y="92"/>
                  </a:lnTo>
                  <a:lnTo>
                    <a:pt x="674" y="92"/>
                  </a:lnTo>
                  <a:lnTo>
                    <a:pt x="676" y="92"/>
                  </a:lnTo>
                  <a:lnTo>
                    <a:pt x="676" y="94"/>
                  </a:lnTo>
                  <a:lnTo>
                    <a:pt x="678" y="94"/>
                  </a:lnTo>
                  <a:lnTo>
                    <a:pt x="676" y="94"/>
                  </a:lnTo>
                  <a:lnTo>
                    <a:pt x="676" y="92"/>
                  </a:lnTo>
                  <a:lnTo>
                    <a:pt x="674" y="92"/>
                  </a:lnTo>
                  <a:lnTo>
                    <a:pt x="672" y="92"/>
                  </a:lnTo>
                  <a:lnTo>
                    <a:pt x="672" y="90"/>
                  </a:lnTo>
                  <a:lnTo>
                    <a:pt x="670" y="90"/>
                  </a:lnTo>
                  <a:lnTo>
                    <a:pt x="668" y="90"/>
                  </a:lnTo>
                  <a:lnTo>
                    <a:pt x="668" y="88"/>
                  </a:lnTo>
                  <a:lnTo>
                    <a:pt x="658" y="108"/>
                  </a:lnTo>
                  <a:lnTo>
                    <a:pt x="658" y="132"/>
                  </a:lnTo>
                  <a:lnTo>
                    <a:pt x="702" y="138"/>
                  </a:lnTo>
                  <a:lnTo>
                    <a:pt x="712" y="158"/>
                  </a:lnTo>
                  <a:lnTo>
                    <a:pt x="668" y="172"/>
                  </a:lnTo>
                  <a:lnTo>
                    <a:pt x="632" y="188"/>
                  </a:lnTo>
                  <a:lnTo>
                    <a:pt x="598" y="202"/>
                  </a:lnTo>
                  <a:lnTo>
                    <a:pt x="588" y="236"/>
                  </a:lnTo>
                  <a:lnTo>
                    <a:pt x="534" y="242"/>
                  </a:lnTo>
                  <a:lnTo>
                    <a:pt x="480" y="276"/>
                  </a:lnTo>
                  <a:lnTo>
                    <a:pt x="430" y="252"/>
                  </a:lnTo>
                  <a:lnTo>
                    <a:pt x="370" y="246"/>
                  </a:lnTo>
                  <a:lnTo>
                    <a:pt x="326" y="202"/>
                  </a:lnTo>
                  <a:lnTo>
                    <a:pt x="262" y="182"/>
                  </a:lnTo>
                  <a:lnTo>
                    <a:pt x="256" y="132"/>
                  </a:lnTo>
                  <a:lnTo>
                    <a:pt x="226" y="118"/>
                  </a:lnTo>
                  <a:lnTo>
                    <a:pt x="222" y="114"/>
                  </a:lnTo>
                  <a:lnTo>
                    <a:pt x="220" y="116"/>
                  </a:lnTo>
                  <a:lnTo>
                    <a:pt x="218" y="120"/>
                  </a:lnTo>
                  <a:lnTo>
                    <a:pt x="218" y="122"/>
                  </a:lnTo>
                  <a:lnTo>
                    <a:pt x="218" y="124"/>
                  </a:lnTo>
                  <a:lnTo>
                    <a:pt x="218" y="122"/>
                  </a:lnTo>
                  <a:lnTo>
                    <a:pt x="218" y="120"/>
                  </a:lnTo>
                  <a:lnTo>
                    <a:pt x="222" y="114"/>
                  </a:lnTo>
                  <a:lnTo>
                    <a:pt x="218" y="108"/>
                  </a:lnTo>
                  <a:lnTo>
                    <a:pt x="208" y="114"/>
                  </a:lnTo>
                  <a:lnTo>
                    <a:pt x="208" y="124"/>
                  </a:lnTo>
                  <a:lnTo>
                    <a:pt x="208" y="114"/>
                  </a:lnTo>
                  <a:lnTo>
                    <a:pt x="192" y="118"/>
                  </a:lnTo>
                  <a:lnTo>
                    <a:pt x="182" y="148"/>
                  </a:lnTo>
                  <a:lnTo>
                    <a:pt x="142" y="142"/>
                  </a:lnTo>
                  <a:lnTo>
                    <a:pt x="132" y="192"/>
                  </a:lnTo>
                  <a:lnTo>
                    <a:pt x="98" y="198"/>
                  </a:lnTo>
                  <a:lnTo>
                    <a:pt x="88" y="256"/>
                  </a:lnTo>
                  <a:lnTo>
                    <a:pt x="68" y="276"/>
                  </a:lnTo>
                  <a:lnTo>
                    <a:pt x="44" y="296"/>
                  </a:lnTo>
                  <a:lnTo>
                    <a:pt x="4" y="306"/>
                  </a:lnTo>
                  <a:lnTo>
                    <a:pt x="0" y="326"/>
                  </a:lnTo>
                  <a:lnTo>
                    <a:pt x="10" y="334"/>
                  </a:lnTo>
                  <a:lnTo>
                    <a:pt x="14" y="350"/>
                  </a:lnTo>
                  <a:lnTo>
                    <a:pt x="4" y="354"/>
                  </a:lnTo>
                  <a:lnTo>
                    <a:pt x="14" y="364"/>
                  </a:lnTo>
                  <a:lnTo>
                    <a:pt x="30" y="370"/>
                  </a:lnTo>
                  <a:lnTo>
                    <a:pt x="44" y="390"/>
                  </a:lnTo>
                  <a:lnTo>
                    <a:pt x="64" y="390"/>
                  </a:lnTo>
                  <a:lnTo>
                    <a:pt x="94" y="390"/>
                  </a:lnTo>
                  <a:lnTo>
                    <a:pt x="98" y="398"/>
                  </a:lnTo>
                  <a:lnTo>
                    <a:pt x="78" y="428"/>
                  </a:lnTo>
                  <a:lnTo>
                    <a:pt x="84" y="444"/>
                  </a:lnTo>
                  <a:lnTo>
                    <a:pt x="74" y="458"/>
                  </a:lnTo>
                  <a:lnTo>
                    <a:pt x="84" y="478"/>
                  </a:lnTo>
                  <a:lnTo>
                    <a:pt x="108" y="488"/>
                  </a:lnTo>
                  <a:lnTo>
                    <a:pt x="104" y="492"/>
                  </a:lnTo>
                  <a:lnTo>
                    <a:pt x="114" y="492"/>
                  </a:lnTo>
                  <a:lnTo>
                    <a:pt x="148" y="508"/>
                  </a:lnTo>
                  <a:lnTo>
                    <a:pt x="178" y="522"/>
                  </a:lnTo>
                  <a:lnTo>
                    <a:pt x="208" y="528"/>
                  </a:lnTo>
                  <a:lnTo>
                    <a:pt x="218" y="536"/>
                  </a:lnTo>
                  <a:lnTo>
                    <a:pt x="226" y="536"/>
                  </a:lnTo>
                  <a:lnTo>
                    <a:pt x="242" y="546"/>
                  </a:lnTo>
                  <a:lnTo>
                    <a:pt x="262" y="546"/>
                  </a:lnTo>
                  <a:lnTo>
                    <a:pt x="282" y="546"/>
                  </a:lnTo>
                  <a:lnTo>
                    <a:pt x="296" y="528"/>
                  </a:lnTo>
                  <a:lnTo>
                    <a:pt x="316" y="512"/>
                  </a:lnTo>
                  <a:lnTo>
                    <a:pt x="340" y="512"/>
                  </a:lnTo>
                  <a:lnTo>
                    <a:pt x="360" y="528"/>
                  </a:lnTo>
                  <a:lnTo>
                    <a:pt x="370" y="528"/>
                  </a:lnTo>
                  <a:lnTo>
                    <a:pt x="380" y="532"/>
                  </a:lnTo>
                  <a:lnTo>
                    <a:pt x="386" y="556"/>
                  </a:lnTo>
                  <a:lnTo>
                    <a:pt x="376" y="586"/>
                  </a:lnTo>
                  <a:lnTo>
                    <a:pt x="376" y="596"/>
                  </a:lnTo>
                  <a:lnTo>
                    <a:pt x="390" y="600"/>
                  </a:lnTo>
                  <a:lnTo>
                    <a:pt x="400" y="616"/>
                  </a:lnTo>
                  <a:lnTo>
                    <a:pt x="400" y="626"/>
                  </a:lnTo>
                  <a:lnTo>
                    <a:pt x="424" y="636"/>
                  </a:lnTo>
                  <a:lnTo>
                    <a:pt x="420" y="640"/>
                  </a:lnTo>
                  <a:lnTo>
                    <a:pt x="444" y="636"/>
                  </a:lnTo>
                  <a:lnTo>
                    <a:pt x="450" y="616"/>
                  </a:lnTo>
                  <a:lnTo>
                    <a:pt x="500" y="616"/>
                  </a:lnTo>
                  <a:lnTo>
                    <a:pt x="518" y="630"/>
                  </a:lnTo>
                  <a:lnTo>
                    <a:pt x="524" y="646"/>
                  </a:lnTo>
                  <a:lnTo>
                    <a:pt x="534" y="640"/>
                  </a:lnTo>
                  <a:lnTo>
                    <a:pt x="568" y="660"/>
                  </a:lnTo>
                  <a:lnTo>
                    <a:pt x="568" y="646"/>
                  </a:lnTo>
                  <a:lnTo>
                    <a:pt x="608" y="630"/>
                  </a:lnTo>
                  <a:lnTo>
                    <a:pt x="612" y="626"/>
                  </a:lnTo>
                  <a:lnTo>
                    <a:pt x="622" y="620"/>
                  </a:lnTo>
                  <a:lnTo>
                    <a:pt x="632" y="626"/>
                  </a:lnTo>
                  <a:lnTo>
                    <a:pt x="652" y="616"/>
                  </a:lnTo>
                  <a:lnTo>
                    <a:pt x="678" y="600"/>
                  </a:lnTo>
                  <a:lnTo>
                    <a:pt x="702" y="582"/>
                  </a:lnTo>
                  <a:lnTo>
                    <a:pt x="712" y="562"/>
                  </a:lnTo>
                  <a:lnTo>
                    <a:pt x="726" y="542"/>
                  </a:lnTo>
                  <a:lnTo>
                    <a:pt x="742" y="512"/>
                  </a:lnTo>
                  <a:lnTo>
                    <a:pt x="742" y="498"/>
                  </a:lnTo>
                  <a:lnTo>
                    <a:pt x="736" y="488"/>
                  </a:lnTo>
                  <a:lnTo>
                    <a:pt x="742" y="472"/>
                  </a:lnTo>
                  <a:lnTo>
                    <a:pt x="736" y="454"/>
                  </a:lnTo>
                  <a:lnTo>
                    <a:pt x="712" y="404"/>
                  </a:lnTo>
                  <a:lnTo>
                    <a:pt x="716" y="398"/>
                  </a:lnTo>
                  <a:lnTo>
                    <a:pt x="736" y="374"/>
                  </a:lnTo>
                  <a:lnTo>
                    <a:pt x="752" y="370"/>
                  </a:lnTo>
                  <a:lnTo>
                    <a:pt x="754" y="368"/>
                  </a:lnTo>
                  <a:lnTo>
                    <a:pt x="754" y="364"/>
                  </a:lnTo>
                  <a:lnTo>
                    <a:pt x="752" y="360"/>
                  </a:lnTo>
                  <a:lnTo>
                    <a:pt x="726" y="354"/>
                  </a:lnTo>
                  <a:lnTo>
                    <a:pt x="712" y="360"/>
                  </a:lnTo>
                  <a:lnTo>
                    <a:pt x="702" y="354"/>
                  </a:lnTo>
                  <a:lnTo>
                    <a:pt x="692" y="340"/>
                  </a:lnTo>
                  <a:lnTo>
                    <a:pt x="682" y="330"/>
                  </a:lnTo>
                  <a:lnTo>
                    <a:pt x="706" y="320"/>
                  </a:lnTo>
                  <a:lnTo>
                    <a:pt x="722" y="306"/>
                  </a:lnTo>
                  <a:lnTo>
                    <a:pt x="746" y="290"/>
                  </a:lnTo>
                  <a:lnTo>
                    <a:pt x="756" y="290"/>
                  </a:lnTo>
                  <a:lnTo>
                    <a:pt x="742" y="310"/>
                  </a:lnTo>
                  <a:lnTo>
                    <a:pt x="752" y="320"/>
                  </a:lnTo>
                  <a:lnTo>
                    <a:pt x="762" y="316"/>
                  </a:lnTo>
                  <a:lnTo>
                    <a:pt x="786" y="306"/>
                  </a:lnTo>
                  <a:lnTo>
                    <a:pt x="792" y="284"/>
                  </a:lnTo>
                  <a:lnTo>
                    <a:pt x="806" y="272"/>
                  </a:lnTo>
                  <a:lnTo>
                    <a:pt x="820" y="282"/>
                  </a:lnTo>
                  <a:lnTo>
                    <a:pt x="818" y="262"/>
                  </a:lnTo>
                  <a:lnTo>
                    <a:pt x="838" y="250"/>
                  </a:lnTo>
                  <a:lnTo>
                    <a:pt x="864" y="254"/>
                  </a:lnTo>
                  <a:lnTo>
                    <a:pt x="876" y="246"/>
                  </a:lnTo>
                  <a:lnTo>
                    <a:pt x="890" y="252"/>
                  </a:lnTo>
                  <a:lnTo>
                    <a:pt x="900" y="198"/>
                  </a:lnTo>
                  <a:lnTo>
                    <a:pt x="924" y="192"/>
                  </a:lnTo>
                  <a:lnTo>
                    <a:pt x="950" y="118"/>
                  </a:lnTo>
                  <a:lnTo>
                    <a:pt x="890" y="118"/>
                  </a:lnTo>
                  <a:close/>
                </a:path>
              </a:pathLst>
            </a:custGeom>
            <a:solidFill>
              <a:srgbClr val="41EAD4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59" name="Freeform 188">
              <a:extLst>
                <a:ext uri="{FF2B5EF4-FFF2-40B4-BE49-F238E27FC236}">
                  <a16:creationId xmlns:a16="http://schemas.microsoft.com/office/drawing/2014/main" id="{A5E14D19-56AC-6148-99F3-FF6D05851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1763" y="4425950"/>
              <a:ext cx="57150" cy="68263"/>
            </a:xfrm>
            <a:custGeom>
              <a:avLst/>
              <a:gdLst>
                <a:gd name="T0" fmla="*/ 2147483646 w 42"/>
                <a:gd name="T1" fmla="*/ 0 h 54"/>
                <a:gd name="T2" fmla="*/ 0 w 42"/>
                <a:gd name="T3" fmla="*/ 2147483646 h 54"/>
                <a:gd name="T4" fmla="*/ 2147483646 w 42"/>
                <a:gd name="T5" fmla="*/ 2147483646 h 54"/>
                <a:gd name="T6" fmla="*/ 2147483646 w 42"/>
                <a:gd name="T7" fmla="*/ 2147483646 h 54"/>
                <a:gd name="T8" fmla="*/ 2147483646 w 42"/>
                <a:gd name="T9" fmla="*/ 2147483646 h 54"/>
                <a:gd name="T10" fmla="*/ 2147483646 w 42"/>
                <a:gd name="T11" fmla="*/ 0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" h="54">
                  <a:moveTo>
                    <a:pt x="6" y="0"/>
                  </a:moveTo>
                  <a:lnTo>
                    <a:pt x="0" y="24"/>
                  </a:lnTo>
                  <a:lnTo>
                    <a:pt x="6" y="54"/>
                  </a:lnTo>
                  <a:lnTo>
                    <a:pt x="30" y="54"/>
                  </a:lnTo>
                  <a:lnTo>
                    <a:pt x="42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0" name="Freeform 189">
              <a:extLst>
                <a:ext uri="{FF2B5EF4-FFF2-40B4-BE49-F238E27FC236}">
                  <a16:creationId xmlns:a16="http://schemas.microsoft.com/office/drawing/2014/main" id="{F18FC987-1EFE-334F-9079-11B4C087E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3" y="4143375"/>
              <a:ext cx="53975" cy="53975"/>
            </a:xfrm>
            <a:custGeom>
              <a:avLst/>
              <a:gdLst>
                <a:gd name="T0" fmla="*/ 0 w 42"/>
                <a:gd name="T1" fmla="*/ 2147483646 h 42"/>
                <a:gd name="T2" fmla="*/ 2147483646 w 42"/>
                <a:gd name="T3" fmla="*/ 2147483646 h 42"/>
                <a:gd name="T4" fmla="*/ 2147483646 w 42"/>
                <a:gd name="T5" fmla="*/ 0 h 42"/>
                <a:gd name="T6" fmla="*/ 2147483646 w 42"/>
                <a:gd name="T7" fmla="*/ 2147483646 h 42"/>
                <a:gd name="T8" fmla="*/ 2147483646 w 42"/>
                <a:gd name="T9" fmla="*/ 2147483646 h 42"/>
                <a:gd name="T10" fmla="*/ 2147483646 w 42"/>
                <a:gd name="T11" fmla="*/ 2147483646 h 42"/>
                <a:gd name="T12" fmla="*/ 0 w 42"/>
                <a:gd name="T13" fmla="*/ 2147483646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" h="42">
                  <a:moveTo>
                    <a:pt x="0" y="30"/>
                  </a:moveTo>
                  <a:lnTo>
                    <a:pt x="12" y="12"/>
                  </a:lnTo>
                  <a:lnTo>
                    <a:pt x="30" y="0"/>
                  </a:lnTo>
                  <a:lnTo>
                    <a:pt x="42" y="12"/>
                  </a:lnTo>
                  <a:lnTo>
                    <a:pt x="30" y="30"/>
                  </a:lnTo>
                  <a:lnTo>
                    <a:pt x="12" y="4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1" name="Freeform 190">
              <a:extLst>
                <a:ext uri="{FF2B5EF4-FFF2-40B4-BE49-F238E27FC236}">
                  <a16:creationId xmlns:a16="http://schemas.microsoft.com/office/drawing/2014/main" id="{C357521F-3900-8F4D-9203-8816E5F11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6175" y="4010025"/>
              <a:ext cx="31750" cy="93663"/>
            </a:xfrm>
            <a:custGeom>
              <a:avLst/>
              <a:gdLst>
                <a:gd name="T0" fmla="*/ 0 w 24"/>
                <a:gd name="T1" fmla="*/ 2147483646 h 72"/>
                <a:gd name="T2" fmla="*/ 0 w 24"/>
                <a:gd name="T3" fmla="*/ 2147483646 h 72"/>
                <a:gd name="T4" fmla="*/ 2147483646 w 24"/>
                <a:gd name="T5" fmla="*/ 0 h 72"/>
                <a:gd name="T6" fmla="*/ 2147483646 w 24"/>
                <a:gd name="T7" fmla="*/ 2147483646 h 72"/>
                <a:gd name="T8" fmla="*/ 2147483646 w 24"/>
                <a:gd name="T9" fmla="*/ 2147483646 h 72"/>
                <a:gd name="T10" fmla="*/ 0 w 24"/>
                <a:gd name="T11" fmla="*/ 2147483646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72">
                  <a:moveTo>
                    <a:pt x="0" y="42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6" y="72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2" name="Freeform 191">
              <a:extLst>
                <a:ext uri="{FF2B5EF4-FFF2-40B4-BE49-F238E27FC236}">
                  <a16:creationId xmlns:a16="http://schemas.microsoft.com/office/drawing/2014/main" id="{10296C89-C8DF-BA4E-9BE5-AD7035287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125" y="3767138"/>
              <a:ext cx="46038" cy="69850"/>
            </a:xfrm>
            <a:custGeom>
              <a:avLst/>
              <a:gdLst>
                <a:gd name="T0" fmla="*/ 0 w 36"/>
                <a:gd name="T1" fmla="*/ 2147483646 h 54"/>
                <a:gd name="T2" fmla="*/ 2147483646 w 36"/>
                <a:gd name="T3" fmla="*/ 2147483646 h 54"/>
                <a:gd name="T4" fmla="*/ 2147483646 w 36"/>
                <a:gd name="T5" fmla="*/ 2147483646 h 54"/>
                <a:gd name="T6" fmla="*/ 2147483646 w 36"/>
                <a:gd name="T7" fmla="*/ 2147483646 h 54"/>
                <a:gd name="T8" fmla="*/ 2147483646 w 36"/>
                <a:gd name="T9" fmla="*/ 2147483646 h 54"/>
                <a:gd name="T10" fmla="*/ 2147483646 w 36"/>
                <a:gd name="T11" fmla="*/ 0 h 54"/>
                <a:gd name="T12" fmla="*/ 0 w 36"/>
                <a:gd name="T13" fmla="*/ 2147483646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54">
                  <a:moveTo>
                    <a:pt x="0" y="18"/>
                  </a:moveTo>
                  <a:lnTo>
                    <a:pt x="6" y="36"/>
                  </a:lnTo>
                  <a:lnTo>
                    <a:pt x="12" y="54"/>
                  </a:lnTo>
                  <a:lnTo>
                    <a:pt x="30" y="42"/>
                  </a:lnTo>
                  <a:lnTo>
                    <a:pt x="36" y="18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3" name="Freeform 192">
              <a:extLst>
                <a:ext uri="{FF2B5EF4-FFF2-40B4-BE49-F238E27FC236}">
                  <a16:creationId xmlns:a16="http://schemas.microsoft.com/office/drawing/2014/main" id="{4051007B-6CDE-0349-82D2-C0E193A59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3408363"/>
              <a:ext cx="344487" cy="374650"/>
            </a:xfrm>
            <a:custGeom>
              <a:avLst/>
              <a:gdLst>
                <a:gd name="T0" fmla="*/ 2147483646 w 264"/>
                <a:gd name="T1" fmla="*/ 2147483646 h 289"/>
                <a:gd name="T2" fmla="*/ 2147483646 w 264"/>
                <a:gd name="T3" fmla="*/ 2147483646 h 289"/>
                <a:gd name="T4" fmla="*/ 2147483646 w 264"/>
                <a:gd name="T5" fmla="*/ 2147483646 h 289"/>
                <a:gd name="T6" fmla="*/ 2147483646 w 264"/>
                <a:gd name="T7" fmla="*/ 2147483646 h 289"/>
                <a:gd name="T8" fmla="*/ 2147483646 w 264"/>
                <a:gd name="T9" fmla="*/ 2147483646 h 289"/>
                <a:gd name="T10" fmla="*/ 2147483646 w 264"/>
                <a:gd name="T11" fmla="*/ 2147483646 h 289"/>
                <a:gd name="T12" fmla="*/ 2147483646 w 264"/>
                <a:gd name="T13" fmla="*/ 2147483646 h 289"/>
                <a:gd name="T14" fmla="*/ 2147483646 w 264"/>
                <a:gd name="T15" fmla="*/ 2147483646 h 289"/>
                <a:gd name="T16" fmla="*/ 2147483646 w 264"/>
                <a:gd name="T17" fmla="*/ 2147483646 h 289"/>
                <a:gd name="T18" fmla="*/ 2147483646 w 264"/>
                <a:gd name="T19" fmla="*/ 2147483646 h 289"/>
                <a:gd name="T20" fmla="*/ 2147483646 w 264"/>
                <a:gd name="T21" fmla="*/ 0 h 289"/>
                <a:gd name="T22" fmla="*/ 2147483646 w 264"/>
                <a:gd name="T23" fmla="*/ 2147483646 h 289"/>
                <a:gd name="T24" fmla="*/ 2147483646 w 264"/>
                <a:gd name="T25" fmla="*/ 2147483646 h 289"/>
                <a:gd name="T26" fmla="*/ 2147483646 w 264"/>
                <a:gd name="T27" fmla="*/ 2147483646 h 289"/>
                <a:gd name="T28" fmla="*/ 2147483646 w 264"/>
                <a:gd name="T29" fmla="*/ 2147483646 h 289"/>
                <a:gd name="T30" fmla="*/ 2147483646 w 264"/>
                <a:gd name="T31" fmla="*/ 2147483646 h 289"/>
                <a:gd name="T32" fmla="*/ 2147483646 w 264"/>
                <a:gd name="T33" fmla="*/ 2147483646 h 289"/>
                <a:gd name="T34" fmla="*/ 2147483646 w 264"/>
                <a:gd name="T35" fmla="*/ 2147483646 h 289"/>
                <a:gd name="T36" fmla="*/ 2147483646 w 264"/>
                <a:gd name="T37" fmla="*/ 2147483646 h 289"/>
                <a:gd name="T38" fmla="*/ 2147483646 w 264"/>
                <a:gd name="T39" fmla="*/ 2147483646 h 289"/>
                <a:gd name="T40" fmla="*/ 2147483646 w 264"/>
                <a:gd name="T41" fmla="*/ 2147483646 h 289"/>
                <a:gd name="T42" fmla="*/ 2147483646 w 264"/>
                <a:gd name="T43" fmla="*/ 2147483646 h 289"/>
                <a:gd name="T44" fmla="*/ 2147483646 w 264"/>
                <a:gd name="T45" fmla="*/ 2147483646 h 289"/>
                <a:gd name="T46" fmla="*/ 2147483646 w 264"/>
                <a:gd name="T47" fmla="*/ 2147483646 h 289"/>
                <a:gd name="T48" fmla="*/ 2147483646 w 264"/>
                <a:gd name="T49" fmla="*/ 2147483646 h 289"/>
                <a:gd name="T50" fmla="*/ 2147483646 w 264"/>
                <a:gd name="T51" fmla="*/ 2147483646 h 289"/>
                <a:gd name="T52" fmla="*/ 2147483646 w 264"/>
                <a:gd name="T53" fmla="*/ 2147483646 h 289"/>
                <a:gd name="T54" fmla="*/ 2147483646 w 264"/>
                <a:gd name="T55" fmla="*/ 2147483646 h 289"/>
                <a:gd name="T56" fmla="*/ 2147483646 w 264"/>
                <a:gd name="T57" fmla="*/ 2147483646 h 289"/>
                <a:gd name="T58" fmla="*/ 2147483646 w 264"/>
                <a:gd name="T59" fmla="*/ 2147483646 h 289"/>
                <a:gd name="T60" fmla="*/ 2147483646 w 264"/>
                <a:gd name="T61" fmla="*/ 2147483646 h 289"/>
                <a:gd name="T62" fmla="*/ 2147483646 w 264"/>
                <a:gd name="T63" fmla="*/ 2147483646 h 289"/>
                <a:gd name="T64" fmla="*/ 2147483646 w 264"/>
                <a:gd name="T65" fmla="*/ 2147483646 h 289"/>
                <a:gd name="T66" fmla="*/ 0 w 264"/>
                <a:gd name="T67" fmla="*/ 2147483646 h 289"/>
                <a:gd name="T68" fmla="*/ 2147483646 w 264"/>
                <a:gd name="T69" fmla="*/ 2147483646 h 2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64" h="289">
                  <a:moveTo>
                    <a:pt x="6" y="247"/>
                  </a:moveTo>
                  <a:lnTo>
                    <a:pt x="42" y="235"/>
                  </a:lnTo>
                  <a:lnTo>
                    <a:pt x="66" y="235"/>
                  </a:lnTo>
                  <a:lnTo>
                    <a:pt x="108" y="199"/>
                  </a:lnTo>
                  <a:lnTo>
                    <a:pt x="138" y="187"/>
                  </a:lnTo>
                  <a:lnTo>
                    <a:pt x="144" y="157"/>
                  </a:lnTo>
                  <a:lnTo>
                    <a:pt x="156" y="109"/>
                  </a:lnTo>
                  <a:lnTo>
                    <a:pt x="156" y="72"/>
                  </a:lnTo>
                  <a:lnTo>
                    <a:pt x="174" y="48"/>
                  </a:lnTo>
                  <a:lnTo>
                    <a:pt x="174" y="18"/>
                  </a:lnTo>
                  <a:lnTo>
                    <a:pt x="186" y="0"/>
                  </a:lnTo>
                  <a:lnTo>
                    <a:pt x="210" y="18"/>
                  </a:lnTo>
                  <a:lnTo>
                    <a:pt x="246" y="30"/>
                  </a:lnTo>
                  <a:lnTo>
                    <a:pt x="264" y="30"/>
                  </a:lnTo>
                  <a:lnTo>
                    <a:pt x="240" y="54"/>
                  </a:lnTo>
                  <a:lnTo>
                    <a:pt x="222" y="66"/>
                  </a:lnTo>
                  <a:lnTo>
                    <a:pt x="210" y="85"/>
                  </a:lnTo>
                  <a:lnTo>
                    <a:pt x="180" y="60"/>
                  </a:lnTo>
                  <a:lnTo>
                    <a:pt x="162" y="97"/>
                  </a:lnTo>
                  <a:lnTo>
                    <a:pt x="186" y="139"/>
                  </a:lnTo>
                  <a:lnTo>
                    <a:pt x="168" y="169"/>
                  </a:lnTo>
                  <a:lnTo>
                    <a:pt x="162" y="193"/>
                  </a:lnTo>
                  <a:lnTo>
                    <a:pt x="162" y="235"/>
                  </a:lnTo>
                  <a:lnTo>
                    <a:pt x="150" y="247"/>
                  </a:lnTo>
                  <a:lnTo>
                    <a:pt x="138" y="241"/>
                  </a:lnTo>
                  <a:lnTo>
                    <a:pt x="126" y="247"/>
                  </a:lnTo>
                  <a:lnTo>
                    <a:pt x="102" y="247"/>
                  </a:lnTo>
                  <a:lnTo>
                    <a:pt x="90" y="247"/>
                  </a:lnTo>
                  <a:lnTo>
                    <a:pt x="66" y="271"/>
                  </a:lnTo>
                  <a:lnTo>
                    <a:pt x="60" y="259"/>
                  </a:lnTo>
                  <a:lnTo>
                    <a:pt x="48" y="265"/>
                  </a:lnTo>
                  <a:lnTo>
                    <a:pt x="36" y="271"/>
                  </a:lnTo>
                  <a:lnTo>
                    <a:pt x="12" y="289"/>
                  </a:lnTo>
                  <a:lnTo>
                    <a:pt x="0" y="259"/>
                  </a:lnTo>
                  <a:lnTo>
                    <a:pt x="6" y="247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4" name="Freeform 193">
              <a:extLst>
                <a:ext uri="{FF2B5EF4-FFF2-40B4-BE49-F238E27FC236}">
                  <a16:creationId xmlns:a16="http://schemas.microsoft.com/office/drawing/2014/main" id="{6C18ED65-EDBA-8547-A4C8-2FAFBE41F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5" y="3063875"/>
              <a:ext cx="61913" cy="306388"/>
            </a:xfrm>
            <a:custGeom>
              <a:avLst/>
              <a:gdLst>
                <a:gd name="T0" fmla="*/ 2147483646 w 48"/>
                <a:gd name="T1" fmla="*/ 2147483646 h 234"/>
                <a:gd name="T2" fmla="*/ 2147483646 w 48"/>
                <a:gd name="T3" fmla="*/ 2147483646 h 234"/>
                <a:gd name="T4" fmla="*/ 2147483646 w 48"/>
                <a:gd name="T5" fmla="*/ 2147483646 h 234"/>
                <a:gd name="T6" fmla="*/ 0 w 48"/>
                <a:gd name="T7" fmla="*/ 2147483646 h 234"/>
                <a:gd name="T8" fmla="*/ 2147483646 w 48"/>
                <a:gd name="T9" fmla="*/ 2147483646 h 234"/>
                <a:gd name="T10" fmla="*/ 2147483646 w 48"/>
                <a:gd name="T11" fmla="*/ 0 h 234"/>
                <a:gd name="T12" fmla="*/ 2147483646 w 48"/>
                <a:gd name="T13" fmla="*/ 2147483646 h 234"/>
                <a:gd name="T14" fmla="*/ 2147483646 w 48"/>
                <a:gd name="T15" fmla="*/ 2147483646 h 234"/>
                <a:gd name="T16" fmla="*/ 2147483646 w 48"/>
                <a:gd name="T17" fmla="*/ 2147483646 h 234"/>
                <a:gd name="T18" fmla="*/ 2147483646 w 48"/>
                <a:gd name="T19" fmla="*/ 2147483646 h 234"/>
                <a:gd name="T20" fmla="*/ 2147483646 w 48"/>
                <a:gd name="T21" fmla="*/ 2147483646 h 234"/>
                <a:gd name="T22" fmla="*/ 2147483646 w 48"/>
                <a:gd name="T23" fmla="*/ 2147483646 h 234"/>
                <a:gd name="T24" fmla="*/ 2147483646 w 48"/>
                <a:gd name="T25" fmla="*/ 2147483646 h 234"/>
                <a:gd name="T26" fmla="*/ 2147483646 w 48"/>
                <a:gd name="T27" fmla="*/ 2147483646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8" h="234">
                  <a:moveTo>
                    <a:pt x="12" y="222"/>
                  </a:moveTo>
                  <a:lnTo>
                    <a:pt x="12" y="180"/>
                  </a:lnTo>
                  <a:lnTo>
                    <a:pt x="6" y="90"/>
                  </a:lnTo>
                  <a:lnTo>
                    <a:pt x="0" y="66"/>
                  </a:lnTo>
                  <a:lnTo>
                    <a:pt x="6" y="30"/>
                  </a:lnTo>
                  <a:lnTo>
                    <a:pt x="12" y="0"/>
                  </a:lnTo>
                  <a:lnTo>
                    <a:pt x="24" y="36"/>
                  </a:lnTo>
                  <a:lnTo>
                    <a:pt x="24" y="60"/>
                  </a:lnTo>
                  <a:lnTo>
                    <a:pt x="48" y="156"/>
                  </a:lnTo>
                  <a:lnTo>
                    <a:pt x="30" y="144"/>
                  </a:lnTo>
                  <a:lnTo>
                    <a:pt x="24" y="168"/>
                  </a:lnTo>
                  <a:lnTo>
                    <a:pt x="24" y="198"/>
                  </a:lnTo>
                  <a:lnTo>
                    <a:pt x="42" y="234"/>
                  </a:lnTo>
                  <a:lnTo>
                    <a:pt x="12" y="22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5" name="Freeform 194">
              <a:extLst>
                <a:ext uri="{FF2B5EF4-FFF2-40B4-BE49-F238E27FC236}">
                  <a16:creationId xmlns:a16="http://schemas.microsoft.com/office/drawing/2014/main" id="{904DD79D-08BB-8147-8F50-F094B9DD0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189413"/>
              <a:ext cx="141287" cy="195262"/>
            </a:xfrm>
            <a:custGeom>
              <a:avLst/>
              <a:gdLst>
                <a:gd name="T0" fmla="*/ 2147483646 w 108"/>
                <a:gd name="T1" fmla="*/ 2147483646 h 151"/>
                <a:gd name="T2" fmla="*/ 0 w 108"/>
                <a:gd name="T3" fmla="*/ 2147483646 h 151"/>
                <a:gd name="T4" fmla="*/ 2147483646 w 108"/>
                <a:gd name="T5" fmla="*/ 2147483646 h 151"/>
                <a:gd name="T6" fmla="*/ 2147483646 w 108"/>
                <a:gd name="T7" fmla="*/ 2147483646 h 151"/>
                <a:gd name="T8" fmla="*/ 2147483646 w 108"/>
                <a:gd name="T9" fmla="*/ 2147483646 h 151"/>
                <a:gd name="T10" fmla="*/ 2147483646 w 108"/>
                <a:gd name="T11" fmla="*/ 2147483646 h 151"/>
                <a:gd name="T12" fmla="*/ 2147483646 w 108"/>
                <a:gd name="T13" fmla="*/ 2147483646 h 151"/>
                <a:gd name="T14" fmla="*/ 2147483646 w 108"/>
                <a:gd name="T15" fmla="*/ 2147483646 h 151"/>
                <a:gd name="T16" fmla="*/ 2147483646 w 108"/>
                <a:gd name="T17" fmla="*/ 2147483646 h 151"/>
                <a:gd name="T18" fmla="*/ 2147483646 w 108"/>
                <a:gd name="T19" fmla="*/ 2147483646 h 151"/>
                <a:gd name="T20" fmla="*/ 2147483646 w 108"/>
                <a:gd name="T21" fmla="*/ 2147483646 h 151"/>
                <a:gd name="T22" fmla="*/ 2147483646 w 108"/>
                <a:gd name="T23" fmla="*/ 2147483646 h 151"/>
                <a:gd name="T24" fmla="*/ 2147483646 w 108"/>
                <a:gd name="T25" fmla="*/ 2147483646 h 151"/>
                <a:gd name="T26" fmla="*/ 2147483646 w 108"/>
                <a:gd name="T27" fmla="*/ 0 h 151"/>
                <a:gd name="T28" fmla="*/ 2147483646 w 108"/>
                <a:gd name="T29" fmla="*/ 2147483646 h 1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8" h="151">
                  <a:moveTo>
                    <a:pt x="12" y="18"/>
                  </a:moveTo>
                  <a:lnTo>
                    <a:pt x="0" y="42"/>
                  </a:lnTo>
                  <a:lnTo>
                    <a:pt x="6" y="72"/>
                  </a:lnTo>
                  <a:lnTo>
                    <a:pt x="18" y="85"/>
                  </a:lnTo>
                  <a:lnTo>
                    <a:pt x="36" y="91"/>
                  </a:lnTo>
                  <a:lnTo>
                    <a:pt x="72" y="109"/>
                  </a:lnTo>
                  <a:lnTo>
                    <a:pt x="78" y="139"/>
                  </a:lnTo>
                  <a:lnTo>
                    <a:pt x="108" y="151"/>
                  </a:lnTo>
                  <a:lnTo>
                    <a:pt x="102" y="127"/>
                  </a:lnTo>
                  <a:lnTo>
                    <a:pt x="78" y="91"/>
                  </a:lnTo>
                  <a:lnTo>
                    <a:pt x="42" y="66"/>
                  </a:lnTo>
                  <a:lnTo>
                    <a:pt x="48" y="48"/>
                  </a:lnTo>
                  <a:lnTo>
                    <a:pt x="54" y="12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6" name="Freeform 195">
              <a:extLst>
                <a:ext uri="{FF2B5EF4-FFF2-40B4-BE49-F238E27FC236}">
                  <a16:creationId xmlns:a16="http://schemas.microsoft.com/office/drawing/2014/main" id="{508205CC-E8AD-3C43-BADD-740D9441E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4416425"/>
              <a:ext cx="115887" cy="92075"/>
            </a:xfrm>
            <a:custGeom>
              <a:avLst/>
              <a:gdLst>
                <a:gd name="T0" fmla="*/ 0 w 90"/>
                <a:gd name="T1" fmla="*/ 2147483646 h 72"/>
                <a:gd name="T2" fmla="*/ 2147483646 w 90"/>
                <a:gd name="T3" fmla="*/ 2147483646 h 72"/>
                <a:gd name="T4" fmla="*/ 2147483646 w 90"/>
                <a:gd name="T5" fmla="*/ 2147483646 h 72"/>
                <a:gd name="T6" fmla="*/ 2147483646 w 90"/>
                <a:gd name="T7" fmla="*/ 0 h 72"/>
                <a:gd name="T8" fmla="*/ 2147483646 w 90"/>
                <a:gd name="T9" fmla="*/ 2147483646 h 72"/>
                <a:gd name="T10" fmla="*/ 2147483646 w 90"/>
                <a:gd name="T11" fmla="*/ 2147483646 h 72"/>
                <a:gd name="T12" fmla="*/ 2147483646 w 90"/>
                <a:gd name="T13" fmla="*/ 2147483646 h 72"/>
                <a:gd name="T14" fmla="*/ 2147483646 w 90"/>
                <a:gd name="T15" fmla="*/ 2147483646 h 72"/>
                <a:gd name="T16" fmla="*/ 2147483646 w 90"/>
                <a:gd name="T17" fmla="*/ 2147483646 h 72"/>
                <a:gd name="T18" fmla="*/ 0 w 90"/>
                <a:gd name="T19" fmla="*/ 2147483646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0" h="72">
                  <a:moveTo>
                    <a:pt x="0" y="54"/>
                  </a:moveTo>
                  <a:lnTo>
                    <a:pt x="18" y="24"/>
                  </a:lnTo>
                  <a:lnTo>
                    <a:pt x="42" y="24"/>
                  </a:lnTo>
                  <a:lnTo>
                    <a:pt x="60" y="0"/>
                  </a:lnTo>
                  <a:lnTo>
                    <a:pt x="90" y="24"/>
                  </a:lnTo>
                  <a:lnTo>
                    <a:pt x="90" y="72"/>
                  </a:lnTo>
                  <a:lnTo>
                    <a:pt x="60" y="60"/>
                  </a:lnTo>
                  <a:lnTo>
                    <a:pt x="42" y="60"/>
                  </a:lnTo>
                  <a:lnTo>
                    <a:pt x="24" y="48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7" name="Freeform 196">
              <a:extLst>
                <a:ext uri="{FF2B5EF4-FFF2-40B4-BE49-F238E27FC236}">
                  <a16:creationId xmlns:a16="http://schemas.microsoft.com/office/drawing/2014/main" id="{CA677432-CCF0-0C43-A57C-B7E8DAA47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00" y="3143250"/>
              <a:ext cx="777875" cy="390525"/>
            </a:xfrm>
            <a:custGeom>
              <a:avLst/>
              <a:gdLst>
                <a:gd name="T0" fmla="*/ 2147483646 w 595"/>
                <a:gd name="T1" fmla="*/ 2147483646 h 301"/>
                <a:gd name="T2" fmla="*/ 2147483646 w 595"/>
                <a:gd name="T3" fmla="*/ 2147483646 h 301"/>
                <a:gd name="T4" fmla="*/ 2147483646 w 595"/>
                <a:gd name="T5" fmla="*/ 2147483646 h 301"/>
                <a:gd name="T6" fmla="*/ 2147483646 w 595"/>
                <a:gd name="T7" fmla="*/ 2147483646 h 301"/>
                <a:gd name="T8" fmla="*/ 2147483646 w 595"/>
                <a:gd name="T9" fmla="*/ 2147483646 h 301"/>
                <a:gd name="T10" fmla="*/ 2147483646 w 595"/>
                <a:gd name="T11" fmla="*/ 2147483646 h 301"/>
                <a:gd name="T12" fmla="*/ 2147483646 w 595"/>
                <a:gd name="T13" fmla="*/ 2147483646 h 301"/>
                <a:gd name="T14" fmla="*/ 2147483646 w 595"/>
                <a:gd name="T15" fmla="*/ 2147483646 h 301"/>
                <a:gd name="T16" fmla="*/ 2147483646 w 595"/>
                <a:gd name="T17" fmla="*/ 2147483646 h 301"/>
                <a:gd name="T18" fmla="*/ 2147483646 w 595"/>
                <a:gd name="T19" fmla="*/ 2147483646 h 301"/>
                <a:gd name="T20" fmla="*/ 2147483646 w 595"/>
                <a:gd name="T21" fmla="*/ 2147483646 h 301"/>
                <a:gd name="T22" fmla="*/ 2147483646 w 595"/>
                <a:gd name="T23" fmla="*/ 2147483646 h 301"/>
                <a:gd name="T24" fmla="*/ 2147483646 w 595"/>
                <a:gd name="T25" fmla="*/ 2147483646 h 301"/>
                <a:gd name="T26" fmla="*/ 2147483646 w 595"/>
                <a:gd name="T27" fmla="*/ 2147483646 h 301"/>
                <a:gd name="T28" fmla="*/ 2147483646 w 595"/>
                <a:gd name="T29" fmla="*/ 2147483646 h 301"/>
                <a:gd name="T30" fmla="*/ 2147483646 w 595"/>
                <a:gd name="T31" fmla="*/ 2147483646 h 301"/>
                <a:gd name="T32" fmla="*/ 2147483646 w 595"/>
                <a:gd name="T33" fmla="*/ 2147483646 h 301"/>
                <a:gd name="T34" fmla="*/ 2147483646 w 595"/>
                <a:gd name="T35" fmla="*/ 2147483646 h 301"/>
                <a:gd name="T36" fmla="*/ 2147483646 w 595"/>
                <a:gd name="T37" fmla="*/ 2147483646 h 301"/>
                <a:gd name="T38" fmla="*/ 2147483646 w 595"/>
                <a:gd name="T39" fmla="*/ 2147483646 h 301"/>
                <a:gd name="T40" fmla="*/ 2147483646 w 595"/>
                <a:gd name="T41" fmla="*/ 2147483646 h 301"/>
                <a:gd name="T42" fmla="*/ 2147483646 w 595"/>
                <a:gd name="T43" fmla="*/ 0 h 301"/>
                <a:gd name="T44" fmla="*/ 2147483646 w 595"/>
                <a:gd name="T45" fmla="*/ 2147483646 h 301"/>
                <a:gd name="T46" fmla="*/ 2147483646 w 595"/>
                <a:gd name="T47" fmla="*/ 2147483646 h 301"/>
                <a:gd name="T48" fmla="*/ 2147483646 w 595"/>
                <a:gd name="T49" fmla="*/ 2147483646 h 301"/>
                <a:gd name="T50" fmla="*/ 2147483646 w 595"/>
                <a:gd name="T51" fmla="*/ 2147483646 h 301"/>
                <a:gd name="T52" fmla="*/ 2147483646 w 595"/>
                <a:gd name="T53" fmla="*/ 2147483646 h 301"/>
                <a:gd name="T54" fmla="*/ 0 w 595"/>
                <a:gd name="T55" fmla="*/ 2147483646 h 301"/>
                <a:gd name="T56" fmla="*/ 2147483646 w 595"/>
                <a:gd name="T57" fmla="*/ 2147483646 h 301"/>
                <a:gd name="T58" fmla="*/ 2147483646 w 595"/>
                <a:gd name="T59" fmla="*/ 2147483646 h 3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95" h="301">
                  <a:moveTo>
                    <a:pt x="42" y="126"/>
                  </a:moveTo>
                  <a:lnTo>
                    <a:pt x="48" y="186"/>
                  </a:lnTo>
                  <a:lnTo>
                    <a:pt x="127" y="210"/>
                  </a:lnTo>
                  <a:lnTo>
                    <a:pt x="181" y="264"/>
                  </a:lnTo>
                  <a:lnTo>
                    <a:pt x="253" y="270"/>
                  </a:lnTo>
                  <a:lnTo>
                    <a:pt x="313" y="301"/>
                  </a:lnTo>
                  <a:lnTo>
                    <a:pt x="379" y="258"/>
                  </a:lnTo>
                  <a:lnTo>
                    <a:pt x="445" y="252"/>
                  </a:lnTo>
                  <a:lnTo>
                    <a:pt x="457" y="210"/>
                  </a:lnTo>
                  <a:lnTo>
                    <a:pt x="499" y="192"/>
                  </a:lnTo>
                  <a:lnTo>
                    <a:pt x="541" y="174"/>
                  </a:lnTo>
                  <a:lnTo>
                    <a:pt x="595" y="156"/>
                  </a:lnTo>
                  <a:lnTo>
                    <a:pt x="583" y="132"/>
                  </a:lnTo>
                  <a:lnTo>
                    <a:pt x="529" y="126"/>
                  </a:lnTo>
                  <a:lnTo>
                    <a:pt x="529" y="96"/>
                  </a:lnTo>
                  <a:lnTo>
                    <a:pt x="541" y="72"/>
                  </a:lnTo>
                  <a:lnTo>
                    <a:pt x="499" y="60"/>
                  </a:lnTo>
                  <a:lnTo>
                    <a:pt x="403" y="84"/>
                  </a:lnTo>
                  <a:lnTo>
                    <a:pt x="367" y="54"/>
                  </a:lnTo>
                  <a:lnTo>
                    <a:pt x="307" y="54"/>
                  </a:lnTo>
                  <a:lnTo>
                    <a:pt x="289" y="36"/>
                  </a:lnTo>
                  <a:lnTo>
                    <a:pt x="217" y="0"/>
                  </a:lnTo>
                  <a:lnTo>
                    <a:pt x="193" y="30"/>
                  </a:lnTo>
                  <a:lnTo>
                    <a:pt x="169" y="66"/>
                  </a:lnTo>
                  <a:lnTo>
                    <a:pt x="121" y="48"/>
                  </a:lnTo>
                  <a:lnTo>
                    <a:pt x="54" y="54"/>
                  </a:lnTo>
                  <a:lnTo>
                    <a:pt x="12" y="78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2" y="126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8" name="Line 449">
              <a:extLst>
                <a:ext uri="{FF2B5EF4-FFF2-40B4-BE49-F238E27FC236}">
                  <a16:creationId xmlns:a16="http://schemas.microsoft.com/office/drawing/2014/main" id="{E62B8BC7-4165-1848-8DA9-2F3C8BE01A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40613" y="4206875"/>
              <a:ext cx="0" cy="0"/>
            </a:xfrm>
            <a:prstGeom prst="line">
              <a:avLst/>
            </a:prstGeom>
            <a:grpFill/>
            <a:ln w="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69" name="Freeform 198">
              <a:extLst>
                <a:ext uri="{FF2B5EF4-FFF2-40B4-BE49-F238E27FC236}">
                  <a16:creationId xmlns:a16="http://schemas.microsoft.com/office/drawing/2014/main" id="{2FEA000C-A5D2-5246-A98C-4192B2DC1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838" y="3492500"/>
              <a:ext cx="123825" cy="155575"/>
            </a:xfrm>
            <a:custGeom>
              <a:avLst/>
              <a:gdLst>
                <a:gd name="T0" fmla="*/ 2147483646 w 78"/>
                <a:gd name="T1" fmla="*/ 2147483646 h 98"/>
                <a:gd name="T2" fmla="*/ 2147483646 w 78"/>
                <a:gd name="T3" fmla="*/ 2147483646 h 98"/>
                <a:gd name="T4" fmla="*/ 2147483646 w 78"/>
                <a:gd name="T5" fmla="*/ 2147483646 h 98"/>
                <a:gd name="T6" fmla="*/ 2147483646 w 78"/>
                <a:gd name="T7" fmla="*/ 2147483646 h 98"/>
                <a:gd name="T8" fmla="*/ 0 w 78"/>
                <a:gd name="T9" fmla="*/ 2147483646 h 98"/>
                <a:gd name="T10" fmla="*/ 0 w 78"/>
                <a:gd name="T11" fmla="*/ 2147483646 h 98"/>
                <a:gd name="T12" fmla="*/ 2147483646 w 78"/>
                <a:gd name="T13" fmla="*/ 2147483646 h 98"/>
                <a:gd name="T14" fmla="*/ 2147483646 w 78"/>
                <a:gd name="T15" fmla="*/ 2147483646 h 98"/>
                <a:gd name="T16" fmla="*/ 2147483646 w 78"/>
                <a:gd name="T17" fmla="*/ 2147483646 h 98"/>
                <a:gd name="T18" fmla="*/ 2147483646 w 78"/>
                <a:gd name="T19" fmla="*/ 2147483646 h 98"/>
                <a:gd name="T20" fmla="*/ 2147483646 w 78"/>
                <a:gd name="T21" fmla="*/ 2147483646 h 98"/>
                <a:gd name="T22" fmla="*/ 2147483646 w 78"/>
                <a:gd name="T23" fmla="*/ 2147483646 h 98"/>
                <a:gd name="T24" fmla="*/ 2147483646 w 78"/>
                <a:gd name="T25" fmla="*/ 2147483646 h 98"/>
                <a:gd name="T26" fmla="*/ 2147483646 w 78"/>
                <a:gd name="T27" fmla="*/ 2147483646 h 98"/>
                <a:gd name="T28" fmla="*/ 2147483646 w 78"/>
                <a:gd name="T29" fmla="*/ 2147483646 h 98"/>
                <a:gd name="T30" fmla="*/ 2147483646 w 78"/>
                <a:gd name="T31" fmla="*/ 2147483646 h 98"/>
                <a:gd name="T32" fmla="*/ 2147483646 w 78"/>
                <a:gd name="T33" fmla="*/ 2147483646 h 98"/>
                <a:gd name="T34" fmla="*/ 2147483646 w 78"/>
                <a:gd name="T35" fmla="*/ 2147483646 h 98"/>
                <a:gd name="T36" fmla="*/ 2147483646 w 78"/>
                <a:gd name="T37" fmla="*/ 2147483646 h 98"/>
                <a:gd name="T38" fmla="*/ 2147483646 w 78"/>
                <a:gd name="T39" fmla="*/ 2147483646 h 98"/>
                <a:gd name="T40" fmla="*/ 2147483646 w 78"/>
                <a:gd name="T41" fmla="*/ 2147483646 h 98"/>
                <a:gd name="T42" fmla="*/ 2147483646 w 78"/>
                <a:gd name="T43" fmla="*/ 2147483646 h 98"/>
                <a:gd name="T44" fmla="*/ 2147483646 w 78"/>
                <a:gd name="T45" fmla="*/ 2147483646 h 98"/>
                <a:gd name="T46" fmla="*/ 2147483646 w 78"/>
                <a:gd name="T47" fmla="*/ 2147483646 h 98"/>
                <a:gd name="T48" fmla="*/ 2147483646 w 78"/>
                <a:gd name="T49" fmla="*/ 2147483646 h 98"/>
                <a:gd name="T50" fmla="*/ 2147483646 w 78"/>
                <a:gd name="T51" fmla="*/ 2147483646 h 98"/>
                <a:gd name="T52" fmla="*/ 2147483646 w 78"/>
                <a:gd name="T53" fmla="*/ 2147483646 h 98"/>
                <a:gd name="T54" fmla="*/ 2147483646 w 78"/>
                <a:gd name="T55" fmla="*/ 2147483646 h 98"/>
                <a:gd name="T56" fmla="*/ 2147483646 w 78"/>
                <a:gd name="T57" fmla="*/ 2147483646 h 98"/>
                <a:gd name="T58" fmla="*/ 2147483646 w 78"/>
                <a:gd name="T59" fmla="*/ 2147483646 h 98"/>
                <a:gd name="T60" fmla="*/ 2147483646 w 78"/>
                <a:gd name="T61" fmla="*/ 2147483646 h 98"/>
                <a:gd name="T62" fmla="*/ 2147483646 w 78"/>
                <a:gd name="T63" fmla="*/ 0 h 98"/>
                <a:gd name="T64" fmla="*/ 2147483646 w 78"/>
                <a:gd name="T65" fmla="*/ 2147483646 h 9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8" h="98">
                  <a:moveTo>
                    <a:pt x="32" y="12"/>
                  </a:moveTo>
                  <a:lnTo>
                    <a:pt x="34" y="32"/>
                  </a:lnTo>
                  <a:lnTo>
                    <a:pt x="20" y="22"/>
                  </a:lnTo>
                  <a:lnTo>
                    <a:pt x="6" y="34"/>
                  </a:lnTo>
                  <a:lnTo>
                    <a:pt x="0" y="56"/>
                  </a:lnTo>
                  <a:lnTo>
                    <a:pt x="6" y="56"/>
                  </a:lnTo>
                  <a:lnTo>
                    <a:pt x="10" y="56"/>
                  </a:lnTo>
                  <a:lnTo>
                    <a:pt x="30" y="70"/>
                  </a:lnTo>
                  <a:lnTo>
                    <a:pt x="34" y="84"/>
                  </a:lnTo>
                  <a:lnTo>
                    <a:pt x="36" y="92"/>
                  </a:lnTo>
                  <a:lnTo>
                    <a:pt x="40" y="98"/>
                  </a:lnTo>
                  <a:lnTo>
                    <a:pt x="70" y="88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6" y="78"/>
                  </a:lnTo>
                  <a:lnTo>
                    <a:pt x="64" y="76"/>
                  </a:lnTo>
                  <a:lnTo>
                    <a:pt x="64" y="60"/>
                  </a:lnTo>
                  <a:lnTo>
                    <a:pt x="64" y="46"/>
                  </a:lnTo>
                  <a:lnTo>
                    <a:pt x="54" y="26"/>
                  </a:lnTo>
                  <a:lnTo>
                    <a:pt x="64" y="16"/>
                  </a:lnTo>
                  <a:lnTo>
                    <a:pt x="78" y="4"/>
                  </a:lnTo>
                  <a:lnTo>
                    <a:pt x="52" y="0"/>
                  </a:lnTo>
                  <a:lnTo>
                    <a:pt x="32" y="1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/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0" name="Freeform 199">
              <a:extLst>
                <a:ext uri="{FF2B5EF4-FFF2-40B4-BE49-F238E27FC236}">
                  <a16:creationId xmlns:a16="http://schemas.microsoft.com/office/drawing/2014/main" id="{97F412B0-0E41-C045-A288-46CCA0F88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463" y="3632200"/>
              <a:ext cx="85725" cy="104775"/>
            </a:xfrm>
            <a:custGeom>
              <a:avLst/>
              <a:gdLst>
                <a:gd name="T0" fmla="*/ 2147483646 w 54"/>
                <a:gd name="T1" fmla="*/ 2147483646 h 66"/>
                <a:gd name="T2" fmla="*/ 2147483646 w 54"/>
                <a:gd name="T3" fmla="*/ 2147483646 h 66"/>
                <a:gd name="T4" fmla="*/ 2147483646 w 54"/>
                <a:gd name="T5" fmla="*/ 2147483646 h 66"/>
                <a:gd name="T6" fmla="*/ 2147483646 w 54"/>
                <a:gd name="T7" fmla="*/ 2147483646 h 66"/>
                <a:gd name="T8" fmla="*/ 0 w 54"/>
                <a:gd name="T9" fmla="*/ 2147483646 h 66"/>
                <a:gd name="T10" fmla="*/ 0 w 54"/>
                <a:gd name="T11" fmla="*/ 2147483646 h 66"/>
                <a:gd name="T12" fmla="*/ 2147483646 w 54"/>
                <a:gd name="T13" fmla="*/ 2147483646 h 66"/>
                <a:gd name="T14" fmla="*/ 2147483646 w 54"/>
                <a:gd name="T15" fmla="*/ 2147483646 h 66"/>
                <a:gd name="T16" fmla="*/ 2147483646 w 54"/>
                <a:gd name="T17" fmla="*/ 2147483646 h 66"/>
                <a:gd name="T18" fmla="*/ 2147483646 w 54"/>
                <a:gd name="T19" fmla="*/ 2147483646 h 66"/>
                <a:gd name="T20" fmla="*/ 2147483646 w 54"/>
                <a:gd name="T21" fmla="*/ 2147483646 h 66"/>
                <a:gd name="T22" fmla="*/ 2147483646 w 54"/>
                <a:gd name="T23" fmla="*/ 2147483646 h 66"/>
                <a:gd name="T24" fmla="*/ 2147483646 w 54"/>
                <a:gd name="T25" fmla="*/ 2147483646 h 66"/>
                <a:gd name="T26" fmla="*/ 2147483646 w 54"/>
                <a:gd name="T27" fmla="*/ 0 h 66"/>
                <a:gd name="T28" fmla="*/ 2147483646 w 54"/>
                <a:gd name="T29" fmla="*/ 2147483646 h 66"/>
                <a:gd name="T30" fmla="*/ 2147483646 w 54"/>
                <a:gd name="T31" fmla="*/ 2147483646 h 66"/>
                <a:gd name="T32" fmla="*/ 2147483646 w 54"/>
                <a:gd name="T33" fmla="*/ 2147483646 h 66"/>
                <a:gd name="T34" fmla="*/ 2147483646 w 54"/>
                <a:gd name="T35" fmla="*/ 2147483646 h 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4" h="66">
                  <a:moveTo>
                    <a:pt x="10" y="12"/>
                  </a:moveTo>
                  <a:lnTo>
                    <a:pt x="10" y="12"/>
                  </a:lnTo>
                  <a:lnTo>
                    <a:pt x="10" y="36"/>
                  </a:lnTo>
                  <a:lnTo>
                    <a:pt x="0" y="66"/>
                  </a:lnTo>
                  <a:lnTo>
                    <a:pt x="20" y="66"/>
                  </a:lnTo>
                  <a:lnTo>
                    <a:pt x="40" y="60"/>
                  </a:lnTo>
                  <a:lnTo>
                    <a:pt x="50" y="52"/>
                  </a:lnTo>
                  <a:lnTo>
                    <a:pt x="54" y="36"/>
                  </a:lnTo>
                  <a:lnTo>
                    <a:pt x="40" y="0"/>
                  </a:lnTo>
                  <a:lnTo>
                    <a:pt x="10" y="10"/>
                  </a:lnTo>
                  <a:lnTo>
                    <a:pt x="10" y="12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1" name="Freeform 200">
              <a:extLst>
                <a:ext uri="{FF2B5EF4-FFF2-40B4-BE49-F238E27FC236}">
                  <a16:creationId xmlns:a16="http://schemas.microsoft.com/office/drawing/2014/main" id="{2669A024-5D17-7440-8092-C1613DCEE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365750"/>
              <a:ext cx="127000" cy="166688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0 h 114"/>
                <a:gd name="T6" fmla="*/ 2147483646 w 102"/>
                <a:gd name="T7" fmla="*/ 2147483646 h 114"/>
                <a:gd name="T8" fmla="*/ 0 w 102"/>
                <a:gd name="T9" fmla="*/ 2147483646 h 114"/>
                <a:gd name="T10" fmla="*/ 0 w 102"/>
                <a:gd name="T11" fmla="*/ 2147483646 h 114"/>
                <a:gd name="T12" fmla="*/ 2147483646 w 102"/>
                <a:gd name="T13" fmla="*/ 2147483646 h 114"/>
                <a:gd name="T14" fmla="*/ 2147483646 w 102"/>
                <a:gd name="T15" fmla="*/ 2147483646 h 114"/>
                <a:gd name="T16" fmla="*/ 2147483646 w 102"/>
                <a:gd name="T17" fmla="*/ 2147483646 h 114"/>
                <a:gd name="T18" fmla="*/ 2147483646 w 102"/>
                <a:gd name="T19" fmla="*/ 2147483646 h 114"/>
                <a:gd name="T20" fmla="*/ 2147483646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66" y="24"/>
                  </a:moveTo>
                  <a:lnTo>
                    <a:pt x="36" y="6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0" y="48"/>
                  </a:lnTo>
                  <a:lnTo>
                    <a:pt x="0" y="78"/>
                  </a:lnTo>
                  <a:lnTo>
                    <a:pt x="24" y="96"/>
                  </a:lnTo>
                  <a:lnTo>
                    <a:pt x="36" y="108"/>
                  </a:lnTo>
                  <a:lnTo>
                    <a:pt x="66" y="114"/>
                  </a:lnTo>
                  <a:lnTo>
                    <a:pt x="96" y="90"/>
                  </a:lnTo>
                  <a:lnTo>
                    <a:pt x="102" y="78"/>
                  </a:lnTo>
                  <a:lnTo>
                    <a:pt x="84" y="42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2" name="Freeform 201">
              <a:extLst>
                <a:ext uri="{FF2B5EF4-FFF2-40B4-BE49-F238E27FC236}">
                  <a16:creationId xmlns:a16="http://schemas.microsoft.com/office/drawing/2014/main" id="{7E5F7F63-0691-9041-8A03-22CAA7B1F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725" y="4675188"/>
              <a:ext cx="320675" cy="392112"/>
            </a:xfrm>
            <a:custGeom>
              <a:avLst/>
              <a:gdLst>
                <a:gd name="T0" fmla="*/ 2147483646 w 240"/>
                <a:gd name="T1" fmla="*/ 2147483646 h 337"/>
                <a:gd name="T2" fmla="*/ 2147483646 w 240"/>
                <a:gd name="T3" fmla="*/ 2147483646 h 337"/>
                <a:gd name="T4" fmla="*/ 2147483646 w 240"/>
                <a:gd name="T5" fmla="*/ 2147483646 h 337"/>
                <a:gd name="T6" fmla="*/ 2147483646 w 240"/>
                <a:gd name="T7" fmla="*/ 2147483646 h 337"/>
                <a:gd name="T8" fmla="*/ 2147483646 w 240"/>
                <a:gd name="T9" fmla="*/ 2147483646 h 337"/>
                <a:gd name="T10" fmla="*/ 2147483646 w 240"/>
                <a:gd name="T11" fmla="*/ 2147483646 h 337"/>
                <a:gd name="T12" fmla="*/ 2147483646 w 240"/>
                <a:gd name="T13" fmla="*/ 2147483646 h 337"/>
                <a:gd name="T14" fmla="*/ 2147483646 w 240"/>
                <a:gd name="T15" fmla="*/ 2147483646 h 337"/>
                <a:gd name="T16" fmla="*/ 2147483646 w 240"/>
                <a:gd name="T17" fmla="*/ 2147483646 h 337"/>
                <a:gd name="T18" fmla="*/ 2147483646 w 240"/>
                <a:gd name="T19" fmla="*/ 2147483646 h 337"/>
                <a:gd name="T20" fmla="*/ 2147483646 w 240"/>
                <a:gd name="T21" fmla="*/ 2147483646 h 337"/>
                <a:gd name="T22" fmla="*/ 2147483646 w 240"/>
                <a:gd name="T23" fmla="*/ 2147483646 h 337"/>
                <a:gd name="T24" fmla="*/ 2147483646 w 240"/>
                <a:gd name="T25" fmla="*/ 2147483646 h 337"/>
                <a:gd name="T26" fmla="*/ 2147483646 w 240"/>
                <a:gd name="T27" fmla="*/ 0 h 337"/>
                <a:gd name="T28" fmla="*/ 2147483646 w 240"/>
                <a:gd name="T29" fmla="*/ 0 h 337"/>
                <a:gd name="T30" fmla="*/ 2147483646 w 240"/>
                <a:gd name="T31" fmla="*/ 2147483646 h 337"/>
                <a:gd name="T32" fmla="*/ 2147483646 w 240"/>
                <a:gd name="T33" fmla="*/ 2147483646 h 337"/>
                <a:gd name="T34" fmla="*/ 2147483646 w 240"/>
                <a:gd name="T35" fmla="*/ 2147483646 h 337"/>
                <a:gd name="T36" fmla="*/ 2147483646 w 240"/>
                <a:gd name="T37" fmla="*/ 2147483646 h 337"/>
                <a:gd name="T38" fmla="*/ 2147483646 w 240"/>
                <a:gd name="T39" fmla="*/ 2147483646 h 337"/>
                <a:gd name="T40" fmla="*/ 2147483646 w 240"/>
                <a:gd name="T41" fmla="*/ 2147483646 h 337"/>
                <a:gd name="T42" fmla="*/ 0 w 240"/>
                <a:gd name="T43" fmla="*/ 2147483646 h 337"/>
                <a:gd name="T44" fmla="*/ 2147483646 w 240"/>
                <a:gd name="T45" fmla="*/ 2147483646 h 337"/>
                <a:gd name="T46" fmla="*/ 2147483646 w 240"/>
                <a:gd name="T47" fmla="*/ 2147483646 h 337"/>
                <a:gd name="T48" fmla="*/ 2147483646 w 240"/>
                <a:gd name="T49" fmla="*/ 2147483646 h 337"/>
                <a:gd name="T50" fmla="*/ 2147483646 w 240"/>
                <a:gd name="T51" fmla="*/ 2147483646 h 337"/>
                <a:gd name="T52" fmla="*/ 2147483646 w 240"/>
                <a:gd name="T53" fmla="*/ 2147483646 h 337"/>
                <a:gd name="T54" fmla="*/ 2147483646 w 240"/>
                <a:gd name="T55" fmla="*/ 2147483646 h 337"/>
                <a:gd name="T56" fmla="*/ 2147483646 w 240"/>
                <a:gd name="T57" fmla="*/ 2147483646 h 337"/>
                <a:gd name="T58" fmla="*/ 2147483646 w 240"/>
                <a:gd name="T59" fmla="*/ 2147483646 h 337"/>
                <a:gd name="T60" fmla="*/ 2147483646 w 240"/>
                <a:gd name="T61" fmla="*/ 2147483646 h 337"/>
                <a:gd name="T62" fmla="*/ 2147483646 w 240"/>
                <a:gd name="T63" fmla="*/ 2147483646 h 33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0" h="337">
                  <a:moveTo>
                    <a:pt x="228" y="204"/>
                  </a:moveTo>
                  <a:lnTo>
                    <a:pt x="228" y="198"/>
                  </a:lnTo>
                  <a:lnTo>
                    <a:pt x="216" y="198"/>
                  </a:lnTo>
                  <a:lnTo>
                    <a:pt x="210" y="162"/>
                  </a:lnTo>
                  <a:lnTo>
                    <a:pt x="180" y="174"/>
                  </a:lnTo>
                  <a:lnTo>
                    <a:pt x="156" y="156"/>
                  </a:lnTo>
                  <a:lnTo>
                    <a:pt x="156" y="120"/>
                  </a:lnTo>
                  <a:lnTo>
                    <a:pt x="180" y="84"/>
                  </a:lnTo>
                  <a:lnTo>
                    <a:pt x="198" y="72"/>
                  </a:lnTo>
                  <a:lnTo>
                    <a:pt x="204" y="54"/>
                  </a:lnTo>
                  <a:lnTo>
                    <a:pt x="192" y="36"/>
                  </a:lnTo>
                  <a:lnTo>
                    <a:pt x="168" y="36"/>
                  </a:lnTo>
                  <a:lnTo>
                    <a:pt x="150" y="18"/>
                  </a:lnTo>
                  <a:lnTo>
                    <a:pt x="120" y="0"/>
                  </a:lnTo>
                  <a:lnTo>
                    <a:pt x="108" y="24"/>
                  </a:lnTo>
                  <a:lnTo>
                    <a:pt x="84" y="48"/>
                  </a:lnTo>
                  <a:lnTo>
                    <a:pt x="66" y="54"/>
                  </a:lnTo>
                  <a:lnTo>
                    <a:pt x="42" y="78"/>
                  </a:lnTo>
                  <a:lnTo>
                    <a:pt x="24" y="72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18" y="114"/>
                  </a:lnTo>
                  <a:lnTo>
                    <a:pt x="54" y="174"/>
                  </a:lnTo>
                  <a:lnTo>
                    <a:pt x="90" y="252"/>
                  </a:lnTo>
                  <a:lnTo>
                    <a:pt x="90" y="264"/>
                  </a:lnTo>
                  <a:lnTo>
                    <a:pt x="216" y="337"/>
                  </a:lnTo>
                  <a:lnTo>
                    <a:pt x="222" y="337"/>
                  </a:lnTo>
                  <a:lnTo>
                    <a:pt x="228" y="307"/>
                  </a:lnTo>
                  <a:lnTo>
                    <a:pt x="234" y="270"/>
                  </a:lnTo>
                  <a:lnTo>
                    <a:pt x="240" y="222"/>
                  </a:lnTo>
                  <a:lnTo>
                    <a:pt x="228" y="204"/>
                  </a:ln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3" name="Freeform 202">
              <a:extLst>
                <a:ext uri="{FF2B5EF4-FFF2-40B4-BE49-F238E27FC236}">
                  <a16:creationId xmlns:a16="http://schemas.microsoft.com/office/drawing/2014/main" id="{164F46F6-C355-C444-842F-C886CEA46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6513" y="4551363"/>
              <a:ext cx="884237" cy="91122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0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2147483646 h 10000"/>
                <a:gd name="T58" fmla="*/ 2147483646 w 10000"/>
                <a:gd name="T59" fmla="*/ 2147483646 h 10000"/>
                <a:gd name="T60" fmla="*/ 2147483646 w 10000"/>
                <a:gd name="T61" fmla="*/ 2147483646 h 10000"/>
                <a:gd name="T62" fmla="*/ 0 w 10000"/>
                <a:gd name="T63" fmla="*/ 2147483646 h 10000"/>
                <a:gd name="T64" fmla="*/ 2147483646 w 10000"/>
                <a:gd name="T65" fmla="*/ 2147483646 h 10000"/>
                <a:gd name="T66" fmla="*/ 2147483646 w 10000"/>
                <a:gd name="T67" fmla="*/ 2147483646 h 10000"/>
                <a:gd name="T68" fmla="*/ 2147483646 w 10000"/>
                <a:gd name="T69" fmla="*/ 2147483646 h 10000"/>
                <a:gd name="T70" fmla="*/ 2147483646 w 10000"/>
                <a:gd name="T71" fmla="*/ 2147483646 h 10000"/>
                <a:gd name="T72" fmla="*/ 2147483646 w 10000"/>
                <a:gd name="T73" fmla="*/ 2147483646 h 10000"/>
                <a:gd name="T74" fmla="*/ 2147483646 w 10000"/>
                <a:gd name="T75" fmla="*/ 2147483646 h 10000"/>
                <a:gd name="T76" fmla="*/ 2147483646 w 10000"/>
                <a:gd name="T77" fmla="*/ 2147483646 h 10000"/>
                <a:gd name="T78" fmla="*/ 2147483646 w 10000"/>
                <a:gd name="T79" fmla="*/ 2147483646 h 10000"/>
                <a:gd name="T80" fmla="*/ 2147483646 w 10000"/>
                <a:gd name="T81" fmla="*/ 2147483646 h 1000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0">
                  <a:moveTo>
                    <a:pt x="5000" y="7769"/>
                  </a:moveTo>
                  <a:cubicBezTo>
                    <a:pt x="5027" y="7795"/>
                    <a:pt x="5055" y="7820"/>
                    <a:pt x="5082" y="7846"/>
                  </a:cubicBezTo>
                  <a:cubicBezTo>
                    <a:pt x="5027" y="8000"/>
                    <a:pt x="4973" y="8154"/>
                    <a:pt x="4918" y="8308"/>
                  </a:cubicBezTo>
                  <a:lnTo>
                    <a:pt x="4672" y="8462"/>
                  </a:lnTo>
                  <a:lnTo>
                    <a:pt x="4098" y="9000"/>
                  </a:lnTo>
                  <a:lnTo>
                    <a:pt x="4180" y="9000"/>
                  </a:lnTo>
                  <a:lnTo>
                    <a:pt x="4098" y="9000"/>
                  </a:lnTo>
                  <a:lnTo>
                    <a:pt x="4344" y="9077"/>
                  </a:lnTo>
                  <a:lnTo>
                    <a:pt x="4754" y="9308"/>
                  </a:lnTo>
                  <a:lnTo>
                    <a:pt x="5000" y="9538"/>
                  </a:lnTo>
                  <a:lnTo>
                    <a:pt x="5246" y="10000"/>
                  </a:lnTo>
                  <a:cubicBezTo>
                    <a:pt x="5273" y="9923"/>
                    <a:pt x="5301" y="9846"/>
                    <a:pt x="5328" y="9769"/>
                  </a:cubicBezTo>
                  <a:lnTo>
                    <a:pt x="5656" y="9462"/>
                  </a:lnTo>
                  <a:lnTo>
                    <a:pt x="6066" y="9077"/>
                  </a:lnTo>
                  <a:lnTo>
                    <a:pt x="6393" y="8077"/>
                  </a:lnTo>
                  <a:lnTo>
                    <a:pt x="6639" y="7615"/>
                  </a:lnTo>
                  <a:lnTo>
                    <a:pt x="7541" y="7077"/>
                  </a:lnTo>
                  <a:lnTo>
                    <a:pt x="8115" y="7000"/>
                  </a:lnTo>
                  <a:lnTo>
                    <a:pt x="8279" y="6923"/>
                  </a:lnTo>
                  <a:lnTo>
                    <a:pt x="8443" y="6615"/>
                  </a:lnTo>
                  <a:cubicBezTo>
                    <a:pt x="8470" y="6513"/>
                    <a:pt x="8498" y="6410"/>
                    <a:pt x="8525" y="6308"/>
                  </a:cubicBezTo>
                  <a:cubicBezTo>
                    <a:pt x="8607" y="6180"/>
                    <a:pt x="8688" y="6051"/>
                    <a:pt x="8770" y="5923"/>
                  </a:cubicBezTo>
                  <a:cubicBezTo>
                    <a:pt x="8797" y="5872"/>
                    <a:pt x="8825" y="5820"/>
                    <a:pt x="8852" y="5769"/>
                  </a:cubicBezTo>
                  <a:cubicBezTo>
                    <a:pt x="8879" y="5333"/>
                    <a:pt x="8907" y="4898"/>
                    <a:pt x="8934" y="4462"/>
                  </a:cubicBezTo>
                  <a:lnTo>
                    <a:pt x="9180" y="4385"/>
                  </a:lnTo>
                  <a:lnTo>
                    <a:pt x="10000" y="3385"/>
                  </a:lnTo>
                  <a:lnTo>
                    <a:pt x="10000" y="3154"/>
                  </a:lnTo>
                  <a:cubicBezTo>
                    <a:pt x="9945" y="2974"/>
                    <a:pt x="9891" y="2795"/>
                    <a:pt x="9836" y="2615"/>
                  </a:cubicBezTo>
                  <a:lnTo>
                    <a:pt x="9344" y="2462"/>
                  </a:lnTo>
                  <a:lnTo>
                    <a:pt x="8607" y="2077"/>
                  </a:lnTo>
                  <a:lnTo>
                    <a:pt x="7787" y="2000"/>
                  </a:lnTo>
                  <a:lnTo>
                    <a:pt x="7541" y="1923"/>
                  </a:lnTo>
                  <a:lnTo>
                    <a:pt x="7377" y="1692"/>
                  </a:lnTo>
                  <a:lnTo>
                    <a:pt x="6721" y="1462"/>
                  </a:lnTo>
                  <a:lnTo>
                    <a:pt x="6148" y="1154"/>
                  </a:lnTo>
                  <a:cubicBezTo>
                    <a:pt x="6121" y="1051"/>
                    <a:pt x="6093" y="949"/>
                    <a:pt x="6066" y="846"/>
                  </a:cubicBezTo>
                  <a:lnTo>
                    <a:pt x="5820" y="231"/>
                  </a:lnTo>
                  <a:lnTo>
                    <a:pt x="5738" y="231"/>
                  </a:lnTo>
                  <a:lnTo>
                    <a:pt x="5410" y="692"/>
                  </a:lnTo>
                  <a:lnTo>
                    <a:pt x="5082" y="846"/>
                  </a:lnTo>
                  <a:cubicBezTo>
                    <a:pt x="5055" y="820"/>
                    <a:pt x="5027" y="795"/>
                    <a:pt x="5000" y="769"/>
                  </a:cubicBezTo>
                  <a:lnTo>
                    <a:pt x="4590" y="769"/>
                  </a:lnTo>
                  <a:lnTo>
                    <a:pt x="4426" y="846"/>
                  </a:lnTo>
                  <a:lnTo>
                    <a:pt x="4344" y="846"/>
                  </a:lnTo>
                  <a:lnTo>
                    <a:pt x="3934" y="923"/>
                  </a:lnTo>
                  <a:lnTo>
                    <a:pt x="3689" y="1000"/>
                  </a:lnTo>
                  <a:lnTo>
                    <a:pt x="3443" y="769"/>
                  </a:lnTo>
                  <a:cubicBezTo>
                    <a:pt x="3470" y="615"/>
                    <a:pt x="3498" y="462"/>
                    <a:pt x="3525" y="308"/>
                  </a:cubicBezTo>
                  <a:lnTo>
                    <a:pt x="3361" y="77"/>
                  </a:lnTo>
                  <a:lnTo>
                    <a:pt x="3197" y="0"/>
                  </a:lnTo>
                  <a:cubicBezTo>
                    <a:pt x="3224" y="51"/>
                    <a:pt x="3252" y="103"/>
                    <a:pt x="3279" y="154"/>
                  </a:cubicBezTo>
                  <a:lnTo>
                    <a:pt x="2869" y="308"/>
                  </a:lnTo>
                  <a:lnTo>
                    <a:pt x="2213" y="308"/>
                  </a:lnTo>
                  <a:lnTo>
                    <a:pt x="2459" y="692"/>
                  </a:lnTo>
                  <a:cubicBezTo>
                    <a:pt x="2486" y="769"/>
                    <a:pt x="2514" y="846"/>
                    <a:pt x="2541" y="923"/>
                  </a:cubicBezTo>
                  <a:lnTo>
                    <a:pt x="1803" y="1154"/>
                  </a:lnTo>
                  <a:lnTo>
                    <a:pt x="1557" y="923"/>
                  </a:lnTo>
                  <a:lnTo>
                    <a:pt x="902" y="1077"/>
                  </a:lnTo>
                  <a:cubicBezTo>
                    <a:pt x="929" y="1205"/>
                    <a:pt x="957" y="1334"/>
                    <a:pt x="984" y="1462"/>
                  </a:cubicBezTo>
                  <a:cubicBezTo>
                    <a:pt x="929" y="1744"/>
                    <a:pt x="875" y="2026"/>
                    <a:pt x="820" y="2308"/>
                  </a:cubicBezTo>
                  <a:cubicBezTo>
                    <a:pt x="765" y="2257"/>
                    <a:pt x="711" y="2205"/>
                    <a:pt x="656" y="2154"/>
                  </a:cubicBezTo>
                  <a:cubicBezTo>
                    <a:pt x="629" y="2231"/>
                    <a:pt x="601" y="2308"/>
                    <a:pt x="574" y="2385"/>
                  </a:cubicBezTo>
                  <a:lnTo>
                    <a:pt x="328" y="2538"/>
                  </a:lnTo>
                  <a:lnTo>
                    <a:pt x="0" y="3000"/>
                  </a:lnTo>
                  <a:lnTo>
                    <a:pt x="0" y="3462"/>
                  </a:lnTo>
                  <a:lnTo>
                    <a:pt x="328" y="3692"/>
                  </a:lnTo>
                  <a:lnTo>
                    <a:pt x="738" y="3538"/>
                  </a:lnTo>
                  <a:cubicBezTo>
                    <a:pt x="765" y="3692"/>
                    <a:pt x="793" y="3846"/>
                    <a:pt x="820" y="4000"/>
                  </a:cubicBezTo>
                  <a:lnTo>
                    <a:pt x="984" y="4000"/>
                  </a:lnTo>
                  <a:lnTo>
                    <a:pt x="984" y="4077"/>
                  </a:lnTo>
                  <a:cubicBezTo>
                    <a:pt x="1311" y="4000"/>
                    <a:pt x="1240" y="3993"/>
                    <a:pt x="1311" y="4000"/>
                  </a:cubicBezTo>
                  <a:cubicBezTo>
                    <a:pt x="1382" y="4007"/>
                    <a:pt x="1378" y="4124"/>
                    <a:pt x="1411" y="4121"/>
                  </a:cubicBezTo>
                  <a:cubicBezTo>
                    <a:pt x="1487" y="4047"/>
                    <a:pt x="1644" y="3939"/>
                    <a:pt x="1720" y="3900"/>
                  </a:cubicBezTo>
                  <a:cubicBezTo>
                    <a:pt x="1796" y="3861"/>
                    <a:pt x="1787" y="3873"/>
                    <a:pt x="1869" y="3886"/>
                  </a:cubicBezTo>
                  <a:cubicBezTo>
                    <a:pt x="1951" y="3899"/>
                    <a:pt x="2074" y="3776"/>
                    <a:pt x="2131" y="3846"/>
                  </a:cubicBezTo>
                  <a:cubicBezTo>
                    <a:pt x="2188" y="3916"/>
                    <a:pt x="2186" y="4154"/>
                    <a:pt x="2213" y="4308"/>
                  </a:cubicBezTo>
                  <a:lnTo>
                    <a:pt x="2705" y="4538"/>
                  </a:lnTo>
                  <a:lnTo>
                    <a:pt x="3279" y="4769"/>
                  </a:lnTo>
                  <a:lnTo>
                    <a:pt x="3279" y="5077"/>
                  </a:lnTo>
                  <a:lnTo>
                    <a:pt x="3443" y="5308"/>
                  </a:lnTo>
                  <a:cubicBezTo>
                    <a:pt x="3525" y="5308"/>
                    <a:pt x="3934" y="5385"/>
                    <a:pt x="3934" y="5385"/>
                  </a:cubicBezTo>
                  <a:lnTo>
                    <a:pt x="3934" y="5692"/>
                  </a:lnTo>
                  <a:lnTo>
                    <a:pt x="3934" y="6231"/>
                  </a:ln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4" name="Freeform 203">
              <a:extLst>
                <a:ext uri="{FF2B5EF4-FFF2-40B4-BE49-F238E27FC236}">
                  <a16:creationId xmlns:a16="http://schemas.microsoft.com/office/drawing/2014/main" id="{E7D4C8FA-6347-3F42-B1F3-B851085739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813" y="5153025"/>
              <a:ext cx="473075" cy="947738"/>
            </a:xfrm>
            <a:custGeom>
              <a:avLst/>
              <a:gdLst>
                <a:gd name="T0" fmla="*/ 2147483646 w 10000"/>
                <a:gd name="T1" fmla="*/ 2147483646 h 10001"/>
                <a:gd name="T2" fmla="*/ 2147483646 w 10000"/>
                <a:gd name="T3" fmla="*/ 2147483646 h 10001"/>
                <a:gd name="T4" fmla="*/ 2147483646 w 10000"/>
                <a:gd name="T5" fmla="*/ 2147483646 h 10001"/>
                <a:gd name="T6" fmla="*/ 2147483646 w 10000"/>
                <a:gd name="T7" fmla="*/ 2147483646 h 10001"/>
                <a:gd name="T8" fmla="*/ 2147483646 w 10000"/>
                <a:gd name="T9" fmla="*/ 2147483646 h 10001"/>
                <a:gd name="T10" fmla="*/ 2147483646 w 10000"/>
                <a:gd name="T11" fmla="*/ 2147483646 h 10001"/>
                <a:gd name="T12" fmla="*/ 2147483646 w 10000"/>
                <a:gd name="T13" fmla="*/ 2147483646 h 10001"/>
                <a:gd name="T14" fmla="*/ 2147483646 w 10000"/>
                <a:gd name="T15" fmla="*/ 2147483646 h 10001"/>
                <a:gd name="T16" fmla="*/ 2147483646 w 10000"/>
                <a:gd name="T17" fmla="*/ 2147483646 h 10001"/>
                <a:gd name="T18" fmla="*/ 2147483646 w 10000"/>
                <a:gd name="T19" fmla="*/ 2147483646 h 10001"/>
                <a:gd name="T20" fmla="*/ 2147483646 w 10000"/>
                <a:gd name="T21" fmla="*/ 2147483646 h 10001"/>
                <a:gd name="T22" fmla="*/ 2147483646 w 10000"/>
                <a:gd name="T23" fmla="*/ 2147483646 h 10001"/>
                <a:gd name="T24" fmla="*/ 2147483646 w 10000"/>
                <a:gd name="T25" fmla="*/ 2147483646 h 10001"/>
                <a:gd name="T26" fmla="*/ 2147483646 w 10000"/>
                <a:gd name="T27" fmla="*/ 2147483646 h 10001"/>
                <a:gd name="T28" fmla="*/ 2147483646 w 10000"/>
                <a:gd name="T29" fmla="*/ 0 h 10001"/>
                <a:gd name="T30" fmla="*/ 2147483646 w 10000"/>
                <a:gd name="T31" fmla="*/ 2147483646 h 10001"/>
                <a:gd name="T32" fmla="*/ 2147483646 w 10000"/>
                <a:gd name="T33" fmla="*/ 2147483646 h 10001"/>
                <a:gd name="T34" fmla="*/ 2147483646 w 10000"/>
                <a:gd name="T35" fmla="*/ 2147483646 h 10001"/>
                <a:gd name="T36" fmla="*/ 2147483646 w 10000"/>
                <a:gd name="T37" fmla="*/ 2147483646 h 10001"/>
                <a:gd name="T38" fmla="*/ 2147483646 w 10000"/>
                <a:gd name="T39" fmla="*/ 2147483646 h 10001"/>
                <a:gd name="T40" fmla="*/ 2147483646 w 10000"/>
                <a:gd name="T41" fmla="*/ 2147483646 h 10001"/>
                <a:gd name="T42" fmla="*/ 2147483646 w 10000"/>
                <a:gd name="T43" fmla="*/ 2147483646 h 10001"/>
                <a:gd name="T44" fmla="*/ 2147483646 w 10000"/>
                <a:gd name="T45" fmla="*/ 2147483646 h 10001"/>
                <a:gd name="T46" fmla="*/ 2147483646 w 10000"/>
                <a:gd name="T47" fmla="*/ 2147483646 h 10001"/>
                <a:gd name="T48" fmla="*/ 2147483646 w 10000"/>
                <a:gd name="T49" fmla="*/ 2147483646 h 10001"/>
                <a:gd name="T50" fmla="*/ 2147483646 w 10000"/>
                <a:gd name="T51" fmla="*/ 2147483646 h 10001"/>
                <a:gd name="T52" fmla="*/ 2147483646 w 10000"/>
                <a:gd name="T53" fmla="*/ 2147483646 h 10001"/>
                <a:gd name="T54" fmla="*/ 2147483646 w 10000"/>
                <a:gd name="T55" fmla="*/ 2147483646 h 10001"/>
                <a:gd name="T56" fmla="*/ 2147483646 w 10000"/>
                <a:gd name="T57" fmla="*/ 2147483646 h 10001"/>
                <a:gd name="T58" fmla="*/ 2147483646 w 10000"/>
                <a:gd name="T59" fmla="*/ 2147483646 h 10001"/>
                <a:gd name="T60" fmla="*/ 2147483646 w 10000"/>
                <a:gd name="T61" fmla="*/ 2147483646 h 10001"/>
                <a:gd name="T62" fmla="*/ 2147483646 w 10000"/>
                <a:gd name="T63" fmla="*/ 2147483646 h 10001"/>
                <a:gd name="T64" fmla="*/ 2147483646 w 10000"/>
                <a:gd name="T65" fmla="*/ 2147483646 h 10001"/>
                <a:gd name="T66" fmla="*/ 0 w 10000"/>
                <a:gd name="T67" fmla="*/ 2147483646 h 10001"/>
                <a:gd name="T68" fmla="*/ 2147483646 w 10000"/>
                <a:gd name="T69" fmla="*/ 2147483646 h 10001"/>
                <a:gd name="T70" fmla="*/ 2147483646 w 10000"/>
                <a:gd name="T71" fmla="*/ 2147483646 h 10001"/>
                <a:gd name="T72" fmla="*/ 2147483646 w 10000"/>
                <a:gd name="T73" fmla="*/ 2147483646 h 10001"/>
                <a:gd name="T74" fmla="*/ 2147483646 w 10000"/>
                <a:gd name="T75" fmla="*/ 2147483646 h 10001"/>
                <a:gd name="T76" fmla="*/ 2147483646 w 10000"/>
                <a:gd name="T77" fmla="*/ 2147483646 h 10001"/>
                <a:gd name="T78" fmla="*/ 2147483646 w 10000"/>
                <a:gd name="T79" fmla="*/ 2147483646 h 10001"/>
                <a:gd name="T80" fmla="*/ 2147483646 w 10000"/>
                <a:gd name="T81" fmla="*/ 2147483646 h 10001"/>
                <a:gd name="T82" fmla="*/ 2147483646 w 10000"/>
                <a:gd name="T83" fmla="*/ 2147483646 h 10001"/>
                <a:gd name="T84" fmla="*/ 2147483646 w 10000"/>
                <a:gd name="T85" fmla="*/ 2147483646 h 10001"/>
                <a:gd name="T86" fmla="*/ 2147483646 w 10000"/>
                <a:gd name="T87" fmla="*/ 2147483646 h 10001"/>
                <a:gd name="T88" fmla="*/ 2147483646 w 10000"/>
                <a:gd name="T89" fmla="*/ 2147483646 h 10001"/>
                <a:gd name="T90" fmla="*/ 2147483646 w 10000"/>
                <a:gd name="T91" fmla="*/ 2147483646 h 10001"/>
                <a:gd name="T92" fmla="*/ 2147483646 w 10000"/>
                <a:gd name="T93" fmla="*/ 2147483646 h 10001"/>
                <a:gd name="T94" fmla="*/ 2147483646 w 10000"/>
                <a:gd name="T95" fmla="*/ 2147483646 h 10001"/>
                <a:gd name="T96" fmla="*/ 2147483646 w 10000"/>
                <a:gd name="T97" fmla="*/ 2147483646 h 10001"/>
                <a:gd name="T98" fmla="*/ 2147483646 w 10000"/>
                <a:gd name="T99" fmla="*/ 2147483646 h 10001"/>
                <a:gd name="T100" fmla="*/ 2147483646 w 10000"/>
                <a:gd name="T101" fmla="*/ 2147483646 h 10001"/>
                <a:gd name="T102" fmla="*/ 2147483646 w 10000"/>
                <a:gd name="T103" fmla="*/ 2147483646 h 10001"/>
                <a:gd name="T104" fmla="*/ 2147483646 w 10000"/>
                <a:gd name="T105" fmla="*/ 2147483646 h 10001"/>
                <a:gd name="T106" fmla="*/ 2147483646 w 10000"/>
                <a:gd name="T107" fmla="*/ 2147483646 h 10001"/>
                <a:gd name="T108" fmla="*/ 2147483646 w 10000"/>
                <a:gd name="T109" fmla="*/ 2147483646 h 10001"/>
                <a:gd name="T110" fmla="*/ 2147483646 w 10000"/>
                <a:gd name="T111" fmla="*/ 2147483646 h 10001"/>
                <a:gd name="T112" fmla="*/ 2147483646 w 10000"/>
                <a:gd name="T113" fmla="*/ 2147483646 h 10001"/>
                <a:gd name="T114" fmla="*/ 2147483646 w 10000"/>
                <a:gd name="T115" fmla="*/ 2147483646 h 10001"/>
                <a:gd name="T116" fmla="*/ 2147483646 w 10000"/>
                <a:gd name="T117" fmla="*/ 2147483646 h 10001"/>
                <a:gd name="T118" fmla="*/ 2147483646 w 10000"/>
                <a:gd name="T119" fmla="*/ 2147483646 h 10001"/>
                <a:gd name="T120" fmla="*/ 2147483646 w 10000"/>
                <a:gd name="T121" fmla="*/ 2147483646 h 10001"/>
                <a:gd name="T122" fmla="*/ 2147483646 w 10000"/>
                <a:gd name="T123" fmla="*/ 2147483646 h 10001"/>
                <a:gd name="T124" fmla="*/ 2147483646 w 10000"/>
                <a:gd name="T125" fmla="*/ 2147483646 h 1000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000" h="10001">
                  <a:moveTo>
                    <a:pt x="7581" y="2950"/>
                  </a:moveTo>
                  <a:cubicBezTo>
                    <a:pt x="7635" y="2818"/>
                    <a:pt x="7688" y="2685"/>
                    <a:pt x="7742" y="2552"/>
                  </a:cubicBezTo>
                  <a:lnTo>
                    <a:pt x="8065" y="2312"/>
                  </a:lnTo>
                  <a:lnTo>
                    <a:pt x="9194" y="1754"/>
                  </a:lnTo>
                  <a:lnTo>
                    <a:pt x="9677" y="1595"/>
                  </a:lnTo>
                  <a:lnTo>
                    <a:pt x="10000" y="1116"/>
                  </a:lnTo>
                  <a:lnTo>
                    <a:pt x="9839" y="1037"/>
                  </a:lnTo>
                  <a:lnTo>
                    <a:pt x="9355" y="1197"/>
                  </a:lnTo>
                  <a:lnTo>
                    <a:pt x="8387" y="1435"/>
                  </a:lnTo>
                  <a:lnTo>
                    <a:pt x="7581" y="1356"/>
                  </a:lnTo>
                  <a:cubicBezTo>
                    <a:pt x="7635" y="1170"/>
                    <a:pt x="7688" y="983"/>
                    <a:pt x="7742" y="797"/>
                  </a:cubicBezTo>
                  <a:lnTo>
                    <a:pt x="7258" y="638"/>
                  </a:lnTo>
                  <a:lnTo>
                    <a:pt x="6290" y="479"/>
                  </a:lnTo>
                  <a:lnTo>
                    <a:pt x="5806" y="319"/>
                  </a:lnTo>
                  <a:lnTo>
                    <a:pt x="5323" y="0"/>
                  </a:lnTo>
                  <a:lnTo>
                    <a:pt x="4677" y="81"/>
                  </a:lnTo>
                  <a:lnTo>
                    <a:pt x="4516" y="159"/>
                  </a:lnTo>
                  <a:lnTo>
                    <a:pt x="3710" y="81"/>
                  </a:lnTo>
                  <a:cubicBezTo>
                    <a:pt x="3387" y="81"/>
                    <a:pt x="3476" y="72"/>
                    <a:pt x="3387" y="81"/>
                  </a:cubicBezTo>
                  <a:cubicBezTo>
                    <a:pt x="3298" y="89"/>
                    <a:pt x="3178" y="131"/>
                    <a:pt x="3178" y="131"/>
                  </a:cubicBezTo>
                  <a:cubicBezTo>
                    <a:pt x="3339" y="211"/>
                    <a:pt x="3245" y="168"/>
                    <a:pt x="3226" y="240"/>
                  </a:cubicBezTo>
                  <a:cubicBezTo>
                    <a:pt x="3207" y="310"/>
                    <a:pt x="3065" y="558"/>
                    <a:pt x="3065" y="558"/>
                  </a:cubicBezTo>
                  <a:lnTo>
                    <a:pt x="2581" y="797"/>
                  </a:lnTo>
                  <a:lnTo>
                    <a:pt x="2581" y="1275"/>
                  </a:lnTo>
                  <a:lnTo>
                    <a:pt x="2258" y="1595"/>
                  </a:lnTo>
                  <a:lnTo>
                    <a:pt x="1774" y="2631"/>
                  </a:lnTo>
                  <a:cubicBezTo>
                    <a:pt x="1828" y="2896"/>
                    <a:pt x="1881" y="3163"/>
                    <a:pt x="1935" y="3428"/>
                  </a:cubicBezTo>
                  <a:lnTo>
                    <a:pt x="968" y="4466"/>
                  </a:lnTo>
                  <a:lnTo>
                    <a:pt x="806" y="5582"/>
                  </a:lnTo>
                  <a:lnTo>
                    <a:pt x="806" y="6141"/>
                  </a:lnTo>
                  <a:cubicBezTo>
                    <a:pt x="752" y="6327"/>
                    <a:pt x="699" y="6514"/>
                    <a:pt x="645" y="6699"/>
                  </a:cubicBezTo>
                  <a:lnTo>
                    <a:pt x="968" y="7019"/>
                  </a:lnTo>
                  <a:lnTo>
                    <a:pt x="484" y="8294"/>
                  </a:lnTo>
                  <a:lnTo>
                    <a:pt x="0" y="8852"/>
                  </a:lnTo>
                  <a:cubicBezTo>
                    <a:pt x="54" y="8985"/>
                    <a:pt x="47" y="9085"/>
                    <a:pt x="161" y="9251"/>
                  </a:cubicBezTo>
                  <a:cubicBezTo>
                    <a:pt x="275" y="9417"/>
                    <a:pt x="316" y="9724"/>
                    <a:pt x="685" y="9848"/>
                  </a:cubicBezTo>
                  <a:cubicBezTo>
                    <a:pt x="1054" y="9973"/>
                    <a:pt x="2126" y="10011"/>
                    <a:pt x="2375" y="10000"/>
                  </a:cubicBezTo>
                  <a:cubicBezTo>
                    <a:pt x="2624" y="9989"/>
                    <a:pt x="2202" y="9881"/>
                    <a:pt x="2182" y="9783"/>
                  </a:cubicBezTo>
                  <a:cubicBezTo>
                    <a:pt x="2163" y="9685"/>
                    <a:pt x="2172" y="9527"/>
                    <a:pt x="2258" y="9410"/>
                  </a:cubicBezTo>
                  <a:cubicBezTo>
                    <a:pt x="2345" y="9293"/>
                    <a:pt x="2550" y="9220"/>
                    <a:pt x="2701" y="9082"/>
                  </a:cubicBezTo>
                  <a:cubicBezTo>
                    <a:pt x="2852" y="8944"/>
                    <a:pt x="3004" y="8707"/>
                    <a:pt x="3165" y="8584"/>
                  </a:cubicBezTo>
                  <a:cubicBezTo>
                    <a:pt x="3326" y="8461"/>
                    <a:pt x="3550" y="8459"/>
                    <a:pt x="3668" y="8344"/>
                  </a:cubicBezTo>
                  <a:cubicBezTo>
                    <a:pt x="3786" y="8229"/>
                    <a:pt x="3918" y="7996"/>
                    <a:pt x="3871" y="7895"/>
                  </a:cubicBezTo>
                  <a:cubicBezTo>
                    <a:pt x="3824" y="7794"/>
                    <a:pt x="3548" y="7789"/>
                    <a:pt x="3387" y="7736"/>
                  </a:cubicBezTo>
                  <a:cubicBezTo>
                    <a:pt x="3280" y="7629"/>
                    <a:pt x="3000" y="7495"/>
                    <a:pt x="3065" y="7416"/>
                  </a:cubicBezTo>
                  <a:cubicBezTo>
                    <a:pt x="3130" y="7337"/>
                    <a:pt x="3541" y="7312"/>
                    <a:pt x="3779" y="7260"/>
                  </a:cubicBezTo>
                  <a:cubicBezTo>
                    <a:pt x="3810" y="7153"/>
                    <a:pt x="3875" y="7075"/>
                    <a:pt x="3971" y="6968"/>
                  </a:cubicBezTo>
                  <a:cubicBezTo>
                    <a:pt x="4067" y="6861"/>
                    <a:pt x="4220" y="6700"/>
                    <a:pt x="4355" y="6620"/>
                  </a:cubicBezTo>
                  <a:cubicBezTo>
                    <a:pt x="4490" y="6540"/>
                    <a:pt x="4699" y="6570"/>
                    <a:pt x="4780" y="6490"/>
                  </a:cubicBezTo>
                  <a:cubicBezTo>
                    <a:pt x="4861" y="6410"/>
                    <a:pt x="4853" y="6226"/>
                    <a:pt x="4839" y="6141"/>
                  </a:cubicBezTo>
                  <a:cubicBezTo>
                    <a:pt x="5323" y="5822"/>
                    <a:pt x="5348" y="5984"/>
                    <a:pt x="5437" y="5921"/>
                  </a:cubicBezTo>
                  <a:cubicBezTo>
                    <a:pt x="5526" y="5858"/>
                    <a:pt x="5368" y="5818"/>
                    <a:pt x="5376" y="5762"/>
                  </a:cubicBezTo>
                  <a:cubicBezTo>
                    <a:pt x="5384" y="5706"/>
                    <a:pt x="5412" y="5665"/>
                    <a:pt x="5484" y="5582"/>
                  </a:cubicBezTo>
                  <a:cubicBezTo>
                    <a:pt x="5556" y="5499"/>
                    <a:pt x="5622" y="5319"/>
                    <a:pt x="5806" y="5264"/>
                  </a:cubicBezTo>
                  <a:cubicBezTo>
                    <a:pt x="5990" y="5209"/>
                    <a:pt x="6266" y="5289"/>
                    <a:pt x="6588" y="5253"/>
                  </a:cubicBezTo>
                  <a:cubicBezTo>
                    <a:pt x="6910" y="5217"/>
                    <a:pt x="7468" y="5176"/>
                    <a:pt x="7741" y="5045"/>
                  </a:cubicBezTo>
                  <a:cubicBezTo>
                    <a:pt x="8014" y="4914"/>
                    <a:pt x="8092" y="4629"/>
                    <a:pt x="8226" y="4466"/>
                  </a:cubicBezTo>
                  <a:cubicBezTo>
                    <a:pt x="8361" y="4303"/>
                    <a:pt x="8441" y="4199"/>
                    <a:pt x="8548" y="4066"/>
                  </a:cubicBezTo>
                  <a:lnTo>
                    <a:pt x="8226" y="3748"/>
                  </a:lnTo>
                  <a:cubicBezTo>
                    <a:pt x="8065" y="3668"/>
                    <a:pt x="7825" y="3557"/>
                    <a:pt x="7742" y="3509"/>
                  </a:cubicBezTo>
                  <a:cubicBezTo>
                    <a:pt x="7659" y="3461"/>
                    <a:pt x="7731" y="3475"/>
                    <a:pt x="7726" y="3458"/>
                  </a:cubicBezTo>
                  <a:lnTo>
                    <a:pt x="7581" y="3350"/>
                  </a:lnTo>
                  <a:lnTo>
                    <a:pt x="7581" y="295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5" name="Freeform 204">
              <a:extLst>
                <a:ext uri="{FF2B5EF4-FFF2-40B4-BE49-F238E27FC236}">
                  <a16:creationId xmlns:a16="http://schemas.microsoft.com/office/drawing/2014/main" id="{CD4BF717-10B2-FE48-B3D5-B6B89FB59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313" y="5053013"/>
              <a:ext cx="242887" cy="1179512"/>
            </a:xfrm>
            <a:custGeom>
              <a:avLst/>
              <a:gdLst>
                <a:gd name="T0" fmla="*/ 2147483646 w 14463"/>
                <a:gd name="T1" fmla="*/ 2147483646 h 11339"/>
                <a:gd name="T2" fmla="*/ 2147483646 w 14463"/>
                <a:gd name="T3" fmla="*/ 0 h 11339"/>
                <a:gd name="T4" fmla="*/ 2147483646 w 14463"/>
                <a:gd name="T5" fmla="*/ 2147483646 h 11339"/>
                <a:gd name="T6" fmla="*/ 2147483646 w 14463"/>
                <a:gd name="T7" fmla="*/ 2147483646 h 11339"/>
                <a:gd name="T8" fmla="*/ 2147483646 w 14463"/>
                <a:gd name="T9" fmla="*/ 2147483646 h 11339"/>
                <a:gd name="T10" fmla="*/ 2147483646 w 14463"/>
                <a:gd name="T11" fmla="*/ 2147483646 h 11339"/>
                <a:gd name="T12" fmla="*/ 2147483646 w 14463"/>
                <a:gd name="T13" fmla="*/ 2147483646 h 11339"/>
                <a:gd name="T14" fmla="*/ 2147483646 w 14463"/>
                <a:gd name="T15" fmla="*/ 2147483646 h 11339"/>
                <a:gd name="T16" fmla="*/ 2147483646 w 14463"/>
                <a:gd name="T17" fmla="*/ 2147483646 h 11339"/>
                <a:gd name="T18" fmla="*/ 2147483646 w 14463"/>
                <a:gd name="T19" fmla="*/ 2147483646 h 11339"/>
                <a:gd name="T20" fmla="*/ 2147483646 w 14463"/>
                <a:gd name="T21" fmla="*/ 2147483646 h 11339"/>
                <a:gd name="T22" fmla="*/ 2147483646 w 14463"/>
                <a:gd name="T23" fmla="*/ 2147483646 h 11339"/>
                <a:gd name="T24" fmla="*/ 2147483646 w 14463"/>
                <a:gd name="T25" fmla="*/ 2147483646 h 11339"/>
                <a:gd name="T26" fmla="*/ 2147483646 w 14463"/>
                <a:gd name="T27" fmla="*/ 2147483646 h 11339"/>
                <a:gd name="T28" fmla="*/ 2147483646 w 14463"/>
                <a:gd name="T29" fmla="*/ 2147483646 h 11339"/>
                <a:gd name="T30" fmla="*/ 2147483646 w 14463"/>
                <a:gd name="T31" fmla="*/ 2147483646 h 11339"/>
                <a:gd name="T32" fmla="*/ 2147483646 w 14463"/>
                <a:gd name="T33" fmla="*/ 2147483646 h 11339"/>
                <a:gd name="T34" fmla="*/ 2147483646 w 14463"/>
                <a:gd name="T35" fmla="*/ 2147483646 h 11339"/>
                <a:gd name="T36" fmla="*/ 2147483646 w 14463"/>
                <a:gd name="T37" fmla="*/ 2147483646 h 11339"/>
                <a:gd name="T38" fmla="*/ 2147483646 w 14463"/>
                <a:gd name="T39" fmla="*/ 2147483646 h 11339"/>
                <a:gd name="T40" fmla="*/ 2147483646 w 14463"/>
                <a:gd name="T41" fmla="*/ 2147483646 h 11339"/>
                <a:gd name="T42" fmla="*/ 2147483646 w 14463"/>
                <a:gd name="T43" fmla="*/ 2147483646 h 11339"/>
                <a:gd name="T44" fmla="*/ 2147483646 w 14463"/>
                <a:gd name="T45" fmla="*/ 2147483646 h 11339"/>
                <a:gd name="T46" fmla="*/ 2147483646 w 14463"/>
                <a:gd name="T47" fmla="*/ 2147483646 h 11339"/>
                <a:gd name="T48" fmla="*/ 2147483646 w 14463"/>
                <a:gd name="T49" fmla="*/ 2147483646 h 11339"/>
                <a:gd name="T50" fmla="*/ 2147483646 w 14463"/>
                <a:gd name="T51" fmla="*/ 2147483646 h 11339"/>
                <a:gd name="T52" fmla="*/ 2147483646 w 14463"/>
                <a:gd name="T53" fmla="*/ 2147483646 h 11339"/>
                <a:gd name="T54" fmla="*/ 2147483646 w 14463"/>
                <a:gd name="T55" fmla="*/ 2147483646 h 11339"/>
                <a:gd name="T56" fmla="*/ 2147483646 w 14463"/>
                <a:gd name="T57" fmla="*/ 2147483646 h 11339"/>
                <a:gd name="T58" fmla="*/ 2147483646 w 14463"/>
                <a:gd name="T59" fmla="*/ 2147483646 h 11339"/>
                <a:gd name="T60" fmla="*/ 2147483646 w 14463"/>
                <a:gd name="T61" fmla="*/ 2147483646 h 11339"/>
                <a:gd name="T62" fmla="*/ 2147483646 w 14463"/>
                <a:gd name="T63" fmla="*/ 2147483646 h 11339"/>
                <a:gd name="T64" fmla="*/ 0 w 14463"/>
                <a:gd name="T65" fmla="*/ 2147483646 h 11339"/>
                <a:gd name="T66" fmla="*/ 2147483646 w 14463"/>
                <a:gd name="T67" fmla="*/ 2147483646 h 11339"/>
                <a:gd name="T68" fmla="*/ 2147483646 w 14463"/>
                <a:gd name="T69" fmla="*/ 2147483646 h 11339"/>
                <a:gd name="T70" fmla="*/ 2147483646 w 14463"/>
                <a:gd name="T71" fmla="*/ 2147483646 h 11339"/>
                <a:gd name="T72" fmla="*/ 2147483646 w 14463"/>
                <a:gd name="T73" fmla="*/ 2147483646 h 11339"/>
                <a:gd name="T74" fmla="*/ 2147483646 w 14463"/>
                <a:gd name="T75" fmla="*/ 2147483646 h 11339"/>
                <a:gd name="T76" fmla="*/ 2147483646 w 14463"/>
                <a:gd name="T77" fmla="*/ 2147483646 h 11339"/>
                <a:gd name="T78" fmla="*/ 2147483646 w 14463"/>
                <a:gd name="T79" fmla="*/ 2147483646 h 11339"/>
                <a:gd name="T80" fmla="*/ 2147483646 w 14463"/>
                <a:gd name="T81" fmla="*/ 2147483646 h 11339"/>
                <a:gd name="T82" fmla="*/ 2147483646 w 14463"/>
                <a:gd name="T83" fmla="*/ 2147483646 h 11339"/>
                <a:gd name="T84" fmla="*/ 2147483646 w 14463"/>
                <a:gd name="T85" fmla="*/ 2147483646 h 113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4463" h="11339">
                  <a:moveTo>
                    <a:pt x="8188" y="209"/>
                  </a:moveTo>
                  <a:lnTo>
                    <a:pt x="8780" y="0"/>
                  </a:lnTo>
                  <a:lnTo>
                    <a:pt x="10217" y="207"/>
                  </a:lnTo>
                  <a:cubicBezTo>
                    <a:pt x="10556" y="264"/>
                    <a:pt x="10640" y="126"/>
                    <a:pt x="10761" y="229"/>
                  </a:cubicBezTo>
                  <a:cubicBezTo>
                    <a:pt x="10936" y="271"/>
                    <a:pt x="11461" y="322"/>
                    <a:pt x="11696" y="417"/>
                  </a:cubicBezTo>
                  <a:cubicBezTo>
                    <a:pt x="11902" y="494"/>
                    <a:pt x="11642" y="593"/>
                    <a:pt x="11730" y="676"/>
                  </a:cubicBezTo>
                  <a:cubicBezTo>
                    <a:pt x="11818" y="759"/>
                    <a:pt x="12063" y="841"/>
                    <a:pt x="12227" y="913"/>
                  </a:cubicBezTo>
                  <a:lnTo>
                    <a:pt x="12983" y="1126"/>
                  </a:lnTo>
                  <a:lnTo>
                    <a:pt x="12748" y="1307"/>
                  </a:lnTo>
                  <a:cubicBezTo>
                    <a:pt x="12663" y="1515"/>
                    <a:pt x="11910" y="1697"/>
                    <a:pt x="11825" y="1905"/>
                  </a:cubicBezTo>
                  <a:lnTo>
                    <a:pt x="10725" y="2530"/>
                  </a:lnTo>
                  <a:lnTo>
                    <a:pt x="10429" y="2947"/>
                  </a:lnTo>
                  <a:cubicBezTo>
                    <a:pt x="10471" y="3165"/>
                    <a:pt x="10514" y="3383"/>
                    <a:pt x="10556" y="3601"/>
                  </a:cubicBezTo>
                  <a:lnTo>
                    <a:pt x="10852" y="3839"/>
                  </a:lnTo>
                  <a:lnTo>
                    <a:pt x="10345" y="3839"/>
                  </a:lnTo>
                  <a:lnTo>
                    <a:pt x="11191" y="4197"/>
                  </a:lnTo>
                  <a:cubicBezTo>
                    <a:pt x="11149" y="4405"/>
                    <a:pt x="11106" y="4613"/>
                    <a:pt x="11064" y="4821"/>
                  </a:cubicBezTo>
                  <a:lnTo>
                    <a:pt x="10599" y="5030"/>
                  </a:lnTo>
                  <a:lnTo>
                    <a:pt x="9456" y="5298"/>
                  </a:lnTo>
                  <a:lnTo>
                    <a:pt x="8822" y="6012"/>
                  </a:lnTo>
                  <a:lnTo>
                    <a:pt x="8272" y="6161"/>
                  </a:lnTo>
                  <a:lnTo>
                    <a:pt x="8526" y="6429"/>
                  </a:lnTo>
                  <a:lnTo>
                    <a:pt x="8145" y="7084"/>
                  </a:lnTo>
                  <a:lnTo>
                    <a:pt x="7299" y="7768"/>
                  </a:lnTo>
                  <a:lnTo>
                    <a:pt x="7383" y="8155"/>
                  </a:lnTo>
                  <a:lnTo>
                    <a:pt x="7680" y="8393"/>
                  </a:lnTo>
                  <a:cubicBezTo>
                    <a:pt x="7624" y="8571"/>
                    <a:pt x="7567" y="8750"/>
                    <a:pt x="7511" y="8928"/>
                  </a:cubicBezTo>
                  <a:lnTo>
                    <a:pt x="7003" y="9465"/>
                  </a:lnTo>
                  <a:lnTo>
                    <a:pt x="10190" y="10380"/>
                  </a:lnTo>
                  <a:cubicBezTo>
                    <a:pt x="10685" y="10621"/>
                    <a:pt x="15360" y="10855"/>
                    <a:pt x="14311" y="11050"/>
                  </a:cubicBezTo>
                  <a:cubicBezTo>
                    <a:pt x="11744" y="11422"/>
                    <a:pt x="9928" y="11345"/>
                    <a:pt x="8880" y="11304"/>
                  </a:cubicBezTo>
                  <a:lnTo>
                    <a:pt x="3686" y="10662"/>
                  </a:lnTo>
                  <a:lnTo>
                    <a:pt x="0" y="9499"/>
                  </a:lnTo>
                  <a:lnTo>
                    <a:pt x="1492" y="8492"/>
                  </a:lnTo>
                  <a:lnTo>
                    <a:pt x="2079" y="7943"/>
                  </a:lnTo>
                  <a:lnTo>
                    <a:pt x="4644" y="6748"/>
                  </a:lnTo>
                  <a:cubicBezTo>
                    <a:pt x="4630" y="6430"/>
                    <a:pt x="2665" y="7030"/>
                    <a:pt x="2651" y="6712"/>
                  </a:cubicBezTo>
                  <a:lnTo>
                    <a:pt x="4099" y="5323"/>
                  </a:lnTo>
                  <a:lnTo>
                    <a:pt x="5760" y="4554"/>
                  </a:lnTo>
                  <a:cubicBezTo>
                    <a:pt x="5651" y="3371"/>
                    <a:pt x="6192" y="4301"/>
                    <a:pt x="6082" y="3119"/>
                  </a:cubicBezTo>
                  <a:lnTo>
                    <a:pt x="7891" y="1548"/>
                  </a:lnTo>
                  <a:lnTo>
                    <a:pt x="8314" y="982"/>
                  </a:lnTo>
                  <a:lnTo>
                    <a:pt x="8188" y="209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6" name="Freeform 205">
              <a:extLst>
                <a:ext uri="{FF2B5EF4-FFF2-40B4-BE49-F238E27FC236}">
                  <a16:creationId xmlns:a16="http://schemas.microsoft.com/office/drawing/2014/main" id="{2B10E8E7-0EDC-2443-91CC-EA8C38D8E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105400"/>
              <a:ext cx="200025" cy="187325"/>
            </a:xfrm>
            <a:custGeom>
              <a:avLst/>
              <a:gdLst>
                <a:gd name="T0" fmla="*/ 2147483646 w 168"/>
                <a:gd name="T1" fmla="*/ 0 h 156"/>
                <a:gd name="T2" fmla="*/ 0 w 168"/>
                <a:gd name="T3" fmla="*/ 2147483646 h 156"/>
                <a:gd name="T4" fmla="*/ 0 w 168"/>
                <a:gd name="T5" fmla="*/ 2147483646 h 156"/>
                <a:gd name="T6" fmla="*/ 2147483646 w 168"/>
                <a:gd name="T7" fmla="*/ 2147483646 h 156"/>
                <a:gd name="T8" fmla="*/ 2147483646 w 168"/>
                <a:gd name="T9" fmla="*/ 2147483646 h 156"/>
                <a:gd name="T10" fmla="*/ 2147483646 w 168"/>
                <a:gd name="T11" fmla="*/ 2147483646 h 156"/>
                <a:gd name="T12" fmla="*/ 2147483646 w 168"/>
                <a:gd name="T13" fmla="*/ 2147483646 h 156"/>
                <a:gd name="T14" fmla="*/ 2147483646 w 168"/>
                <a:gd name="T15" fmla="*/ 2147483646 h 156"/>
                <a:gd name="T16" fmla="*/ 2147483646 w 168"/>
                <a:gd name="T17" fmla="*/ 2147483646 h 156"/>
                <a:gd name="T18" fmla="*/ 2147483646 w 168"/>
                <a:gd name="T19" fmla="*/ 2147483646 h 156"/>
                <a:gd name="T20" fmla="*/ 2147483646 w 168"/>
                <a:gd name="T21" fmla="*/ 2147483646 h 156"/>
                <a:gd name="T22" fmla="*/ 2147483646 w 168"/>
                <a:gd name="T23" fmla="*/ 2147483646 h 156"/>
                <a:gd name="T24" fmla="*/ 2147483646 w 168"/>
                <a:gd name="T25" fmla="*/ 2147483646 h 156"/>
                <a:gd name="T26" fmla="*/ 2147483646 w 168"/>
                <a:gd name="T27" fmla="*/ 2147483646 h 156"/>
                <a:gd name="T28" fmla="*/ 2147483646 w 168"/>
                <a:gd name="T29" fmla="*/ 2147483646 h 156"/>
                <a:gd name="T30" fmla="*/ 2147483646 w 168"/>
                <a:gd name="T31" fmla="*/ 2147483646 h 156"/>
                <a:gd name="T32" fmla="*/ 2147483646 w 168"/>
                <a:gd name="T33" fmla="*/ 2147483646 h 156"/>
                <a:gd name="T34" fmla="*/ 2147483646 w 168"/>
                <a:gd name="T35" fmla="*/ 2147483646 h 156"/>
                <a:gd name="T36" fmla="*/ 2147483646 w 168"/>
                <a:gd name="T37" fmla="*/ 0 h 156"/>
                <a:gd name="T38" fmla="*/ 2147483646 w 168"/>
                <a:gd name="T39" fmla="*/ 0 h 1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68" h="156">
                  <a:moveTo>
                    <a:pt x="48" y="0"/>
                  </a:moveTo>
                  <a:lnTo>
                    <a:pt x="0" y="36"/>
                  </a:lnTo>
                  <a:lnTo>
                    <a:pt x="0" y="48"/>
                  </a:lnTo>
                  <a:lnTo>
                    <a:pt x="18" y="72"/>
                  </a:lnTo>
                  <a:lnTo>
                    <a:pt x="36" y="84"/>
                  </a:lnTo>
                  <a:lnTo>
                    <a:pt x="72" y="96"/>
                  </a:lnTo>
                  <a:lnTo>
                    <a:pt x="90" y="108"/>
                  </a:lnTo>
                  <a:lnTo>
                    <a:pt x="84" y="150"/>
                  </a:lnTo>
                  <a:lnTo>
                    <a:pt x="114" y="156"/>
                  </a:lnTo>
                  <a:lnTo>
                    <a:pt x="150" y="138"/>
                  </a:lnTo>
                  <a:lnTo>
                    <a:pt x="168" y="126"/>
                  </a:lnTo>
                  <a:lnTo>
                    <a:pt x="162" y="114"/>
                  </a:lnTo>
                  <a:lnTo>
                    <a:pt x="162" y="90"/>
                  </a:lnTo>
                  <a:lnTo>
                    <a:pt x="144" y="84"/>
                  </a:lnTo>
                  <a:lnTo>
                    <a:pt x="120" y="54"/>
                  </a:lnTo>
                  <a:lnTo>
                    <a:pt x="108" y="42"/>
                  </a:lnTo>
                  <a:lnTo>
                    <a:pt x="90" y="12"/>
                  </a:lnTo>
                  <a:lnTo>
                    <a:pt x="90" y="6"/>
                  </a:lnTo>
                  <a:lnTo>
                    <a:pt x="7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7" name="Freeform 206">
              <a:extLst>
                <a:ext uri="{FF2B5EF4-FFF2-40B4-BE49-F238E27FC236}">
                  <a16:creationId xmlns:a16="http://schemas.microsoft.com/office/drawing/2014/main" id="{F057D9BC-7AE8-C644-8244-DE4C24CD5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4897438"/>
              <a:ext cx="266700" cy="287337"/>
            </a:xfrm>
            <a:custGeom>
              <a:avLst/>
              <a:gdLst>
                <a:gd name="T0" fmla="*/ 2147483646 w 10141"/>
                <a:gd name="T1" fmla="*/ 2147483646 h 10000"/>
                <a:gd name="T2" fmla="*/ 2147483646 w 10141"/>
                <a:gd name="T3" fmla="*/ 2147483646 h 10000"/>
                <a:gd name="T4" fmla="*/ 2147483646 w 10141"/>
                <a:gd name="T5" fmla="*/ 2147483646 h 10000"/>
                <a:gd name="T6" fmla="*/ 2147483646 w 10141"/>
                <a:gd name="T7" fmla="*/ 2147483646 h 10000"/>
                <a:gd name="T8" fmla="*/ 2147483646 w 10141"/>
                <a:gd name="T9" fmla="*/ 2147483646 h 10000"/>
                <a:gd name="T10" fmla="*/ 2147483646 w 10141"/>
                <a:gd name="T11" fmla="*/ 2147483646 h 10000"/>
                <a:gd name="T12" fmla="*/ 2147483646 w 10141"/>
                <a:gd name="T13" fmla="*/ 2147483646 h 10000"/>
                <a:gd name="T14" fmla="*/ 2147483646 w 10141"/>
                <a:gd name="T15" fmla="*/ 2147483646 h 10000"/>
                <a:gd name="T16" fmla="*/ 2147483646 w 10141"/>
                <a:gd name="T17" fmla="*/ 2147483646 h 10000"/>
                <a:gd name="T18" fmla="*/ 2147483646 w 10141"/>
                <a:gd name="T19" fmla="*/ 2147483646 h 10000"/>
                <a:gd name="T20" fmla="*/ 2147483646 w 10141"/>
                <a:gd name="T21" fmla="*/ 2147483646 h 10000"/>
                <a:gd name="T22" fmla="*/ 2147483646 w 10141"/>
                <a:gd name="T23" fmla="*/ 2147483646 h 10000"/>
                <a:gd name="T24" fmla="*/ 2147483646 w 10141"/>
                <a:gd name="T25" fmla="*/ 2147483646 h 10000"/>
                <a:gd name="T26" fmla="*/ 2147483646 w 10141"/>
                <a:gd name="T27" fmla="*/ 0 h 10000"/>
                <a:gd name="T28" fmla="*/ 2147483646 w 10141"/>
                <a:gd name="T29" fmla="*/ 2147483646 h 10000"/>
                <a:gd name="T30" fmla="*/ 2147483646 w 10141"/>
                <a:gd name="T31" fmla="*/ 2147483646 h 10000"/>
                <a:gd name="T32" fmla="*/ 2147483646 w 10141"/>
                <a:gd name="T33" fmla="*/ 2147483646 h 10000"/>
                <a:gd name="T34" fmla="*/ 2147483646 w 10141"/>
                <a:gd name="T35" fmla="*/ 2147483646 h 10000"/>
                <a:gd name="T36" fmla="*/ 2147483646 w 10141"/>
                <a:gd name="T37" fmla="*/ 2147483646 h 10000"/>
                <a:gd name="T38" fmla="*/ 2147483646 w 10141"/>
                <a:gd name="T39" fmla="*/ 2147483646 h 10000"/>
                <a:gd name="T40" fmla="*/ 2147483646 w 10141"/>
                <a:gd name="T41" fmla="*/ 2147483646 h 10000"/>
                <a:gd name="T42" fmla="*/ 2147483646 w 10141"/>
                <a:gd name="T43" fmla="*/ 2147483646 h 10000"/>
                <a:gd name="T44" fmla="*/ 2147483646 w 10141"/>
                <a:gd name="T45" fmla="*/ 2147483646 h 10000"/>
                <a:gd name="T46" fmla="*/ 2147483646 w 10141"/>
                <a:gd name="T47" fmla="*/ 2147483646 h 10000"/>
                <a:gd name="T48" fmla="*/ 2147483646 w 10141"/>
                <a:gd name="T49" fmla="*/ 2147483646 h 10000"/>
                <a:gd name="T50" fmla="*/ 2147483646 w 10141"/>
                <a:gd name="T51" fmla="*/ 2147483646 h 10000"/>
                <a:gd name="T52" fmla="*/ 2147483646 w 10141"/>
                <a:gd name="T53" fmla="*/ 2147483646 h 10000"/>
                <a:gd name="T54" fmla="*/ 2147483646 w 10141"/>
                <a:gd name="T55" fmla="*/ 2147483646 h 10000"/>
                <a:gd name="T56" fmla="*/ 2147483646 w 10141"/>
                <a:gd name="T57" fmla="*/ 2147483646 h 10000"/>
                <a:gd name="T58" fmla="*/ 2147483646 w 10141"/>
                <a:gd name="T59" fmla="*/ 2147483646 h 10000"/>
                <a:gd name="T60" fmla="*/ 2147483646 w 10141"/>
                <a:gd name="T61" fmla="*/ 2147483646 h 1000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141" h="10000">
                  <a:moveTo>
                    <a:pt x="6087" y="9512"/>
                  </a:moveTo>
                  <a:lnTo>
                    <a:pt x="6087" y="9024"/>
                  </a:lnTo>
                  <a:lnTo>
                    <a:pt x="8249" y="7561"/>
                  </a:lnTo>
                  <a:lnTo>
                    <a:pt x="9600" y="7561"/>
                  </a:lnTo>
                  <a:lnTo>
                    <a:pt x="10141" y="7805"/>
                  </a:lnTo>
                  <a:lnTo>
                    <a:pt x="10141" y="6098"/>
                  </a:lnTo>
                  <a:lnTo>
                    <a:pt x="10141" y="5122"/>
                  </a:lnTo>
                  <a:cubicBezTo>
                    <a:pt x="10141" y="5122"/>
                    <a:pt x="8790" y="4878"/>
                    <a:pt x="8519" y="4878"/>
                  </a:cubicBezTo>
                  <a:lnTo>
                    <a:pt x="7979" y="4146"/>
                  </a:lnTo>
                  <a:lnTo>
                    <a:pt x="7979" y="3171"/>
                  </a:lnTo>
                  <a:lnTo>
                    <a:pt x="6087" y="2439"/>
                  </a:lnTo>
                  <a:lnTo>
                    <a:pt x="4465" y="1707"/>
                  </a:lnTo>
                  <a:lnTo>
                    <a:pt x="4195" y="244"/>
                  </a:lnTo>
                  <a:lnTo>
                    <a:pt x="2573" y="0"/>
                  </a:lnTo>
                  <a:lnTo>
                    <a:pt x="1492" y="732"/>
                  </a:lnTo>
                  <a:lnTo>
                    <a:pt x="411" y="976"/>
                  </a:lnTo>
                  <a:cubicBezTo>
                    <a:pt x="591" y="1220"/>
                    <a:pt x="924" y="1260"/>
                    <a:pt x="952" y="1707"/>
                  </a:cubicBezTo>
                  <a:cubicBezTo>
                    <a:pt x="980" y="2154"/>
                    <a:pt x="691" y="3085"/>
                    <a:pt x="578" y="3659"/>
                  </a:cubicBezTo>
                  <a:cubicBezTo>
                    <a:pt x="465" y="4234"/>
                    <a:pt x="368" y="4765"/>
                    <a:pt x="272" y="5154"/>
                  </a:cubicBezTo>
                  <a:cubicBezTo>
                    <a:pt x="176" y="5543"/>
                    <a:pt x="-27" y="5787"/>
                    <a:pt x="2" y="5992"/>
                  </a:cubicBezTo>
                  <a:cubicBezTo>
                    <a:pt x="31" y="6197"/>
                    <a:pt x="243" y="6244"/>
                    <a:pt x="446" y="6383"/>
                  </a:cubicBezTo>
                  <a:cubicBezTo>
                    <a:pt x="649" y="6522"/>
                    <a:pt x="1138" y="6592"/>
                    <a:pt x="1222" y="6829"/>
                  </a:cubicBezTo>
                  <a:cubicBezTo>
                    <a:pt x="1306" y="7066"/>
                    <a:pt x="1042" y="7480"/>
                    <a:pt x="952" y="7805"/>
                  </a:cubicBezTo>
                  <a:lnTo>
                    <a:pt x="2033" y="9512"/>
                  </a:lnTo>
                  <a:lnTo>
                    <a:pt x="2303" y="10000"/>
                  </a:lnTo>
                  <a:lnTo>
                    <a:pt x="2844" y="9756"/>
                  </a:lnTo>
                  <a:lnTo>
                    <a:pt x="3384" y="9756"/>
                  </a:lnTo>
                  <a:lnTo>
                    <a:pt x="4736" y="10000"/>
                  </a:lnTo>
                  <a:lnTo>
                    <a:pt x="5006" y="9756"/>
                  </a:lnTo>
                  <a:lnTo>
                    <a:pt x="6087" y="9512"/>
                  </a:lnTo>
                </a:path>
              </a:pathLst>
            </a:custGeom>
            <a:solidFill>
              <a:srgbClr val="FF9F1C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8" name="Freeform 207">
              <a:extLst>
                <a:ext uri="{FF2B5EF4-FFF2-40B4-BE49-F238E27FC236}">
                  <a16:creationId xmlns:a16="http://schemas.microsoft.com/office/drawing/2014/main" id="{86A9A992-D208-504F-AFDB-43BD9143B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63" y="4629150"/>
              <a:ext cx="195262" cy="139700"/>
            </a:xfrm>
            <a:custGeom>
              <a:avLst/>
              <a:gdLst>
                <a:gd name="T0" fmla="*/ 0 w 10000"/>
                <a:gd name="T1" fmla="*/ 2147483646 h 10000"/>
                <a:gd name="T2" fmla="*/ 0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0 h 1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00" h="10000">
                  <a:moveTo>
                    <a:pt x="0" y="3889"/>
                  </a:moveTo>
                  <a:lnTo>
                    <a:pt x="0" y="3889"/>
                  </a:lnTo>
                  <a:lnTo>
                    <a:pt x="2000" y="5556"/>
                  </a:lnTo>
                  <a:lnTo>
                    <a:pt x="3200" y="7222"/>
                  </a:lnTo>
                  <a:lnTo>
                    <a:pt x="4800" y="7222"/>
                  </a:lnTo>
                  <a:lnTo>
                    <a:pt x="5600" y="8889"/>
                  </a:lnTo>
                  <a:lnTo>
                    <a:pt x="5268" y="8163"/>
                  </a:lnTo>
                  <a:lnTo>
                    <a:pt x="5600" y="8889"/>
                  </a:lnTo>
                  <a:lnTo>
                    <a:pt x="6400" y="10000"/>
                  </a:lnTo>
                  <a:lnTo>
                    <a:pt x="7200" y="3889"/>
                  </a:lnTo>
                  <a:cubicBezTo>
                    <a:pt x="7067" y="2963"/>
                    <a:pt x="6933" y="2037"/>
                    <a:pt x="6800" y="1111"/>
                  </a:cubicBezTo>
                  <a:lnTo>
                    <a:pt x="10000" y="0"/>
                  </a:ln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79" name="Freeform 208">
              <a:extLst>
                <a:ext uri="{FF2B5EF4-FFF2-40B4-BE49-F238E27FC236}">
                  <a16:creationId xmlns:a16="http://schemas.microsoft.com/office/drawing/2014/main" id="{BB170AAF-67E7-8D4F-B0F7-6D292D48D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4462463"/>
              <a:ext cx="117475" cy="179387"/>
            </a:xfrm>
            <a:custGeom>
              <a:avLst/>
              <a:gdLst>
                <a:gd name="T0" fmla="*/ 2147483646 w 90"/>
                <a:gd name="T1" fmla="*/ 2147483646 h 138"/>
                <a:gd name="T2" fmla="*/ 2147483646 w 90"/>
                <a:gd name="T3" fmla="*/ 2147483646 h 138"/>
                <a:gd name="T4" fmla="*/ 2147483646 w 90"/>
                <a:gd name="T5" fmla="*/ 2147483646 h 138"/>
                <a:gd name="T6" fmla="*/ 2147483646 w 90"/>
                <a:gd name="T7" fmla="*/ 2147483646 h 138"/>
                <a:gd name="T8" fmla="*/ 2147483646 w 90"/>
                <a:gd name="T9" fmla="*/ 2147483646 h 138"/>
                <a:gd name="T10" fmla="*/ 2147483646 w 90"/>
                <a:gd name="T11" fmla="*/ 2147483646 h 138"/>
                <a:gd name="T12" fmla="*/ 2147483646 w 90"/>
                <a:gd name="T13" fmla="*/ 2147483646 h 138"/>
                <a:gd name="T14" fmla="*/ 2147483646 w 90"/>
                <a:gd name="T15" fmla="*/ 0 h 138"/>
                <a:gd name="T16" fmla="*/ 2147483646 w 90"/>
                <a:gd name="T17" fmla="*/ 2147483646 h 138"/>
                <a:gd name="T18" fmla="*/ 0 w 90"/>
                <a:gd name="T19" fmla="*/ 2147483646 h 138"/>
                <a:gd name="T20" fmla="*/ 2147483646 w 90"/>
                <a:gd name="T21" fmla="*/ 2147483646 h 138"/>
                <a:gd name="T22" fmla="*/ 2147483646 w 90"/>
                <a:gd name="T23" fmla="*/ 2147483646 h 138"/>
                <a:gd name="T24" fmla="*/ 2147483646 w 90"/>
                <a:gd name="T25" fmla="*/ 2147483646 h 138"/>
                <a:gd name="T26" fmla="*/ 2147483646 w 90"/>
                <a:gd name="T27" fmla="*/ 2147483646 h 138"/>
                <a:gd name="T28" fmla="*/ 2147483646 w 90"/>
                <a:gd name="T29" fmla="*/ 2147483646 h 138"/>
                <a:gd name="T30" fmla="*/ 2147483646 w 90"/>
                <a:gd name="T31" fmla="*/ 2147483646 h 138"/>
                <a:gd name="T32" fmla="*/ 2147483646 w 90"/>
                <a:gd name="T33" fmla="*/ 2147483646 h 138"/>
                <a:gd name="T34" fmla="*/ 2147483646 w 90"/>
                <a:gd name="T35" fmla="*/ 2147483646 h 1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0" h="138">
                  <a:moveTo>
                    <a:pt x="90" y="126"/>
                  </a:moveTo>
                  <a:lnTo>
                    <a:pt x="78" y="102"/>
                  </a:lnTo>
                  <a:lnTo>
                    <a:pt x="66" y="78"/>
                  </a:lnTo>
                  <a:lnTo>
                    <a:pt x="84" y="60"/>
                  </a:lnTo>
                  <a:lnTo>
                    <a:pt x="90" y="42"/>
                  </a:lnTo>
                  <a:lnTo>
                    <a:pt x="66" y="36"/>
                  </a:lnTo>
                  <a:lnTo>
                    <a:pt x="60" y="18"/>
                  </a:lnTo>
                  <a:lnTo>
                    <a:pt x="36" y="0"/>
                  </a:lnTo>
                  <a:lnTo>
                    <a:pt x="12" y="24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84"/>
                  </a:lnTo>
                  <a:lnTo>
                    <a:pt x="24" y="120"/>
                  </a:lnTo>
                  <a:lnTo>
                    <a:pt x="42" y="138"/>
                  </a:lnTo>
                  <a:lnTo>
                    <a:pt x="60" y="132"/>
                  </a:lnTo>
                  <a:lnTo>
                    <a:pt x="90" y="126"/>
                  </a:ln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0" name="Freeform 209">
              <a:extLst>
                <a:ext uri="{FF2B5EF4-FFF2-40B4-BE49-F238E27FC236}">
                  <a16:creationId xmlns:a16="http://schemas.microsoft.com/office/drawing/2014/main" id="{BD365F07-8FC8-CA44-A36B-781055BEF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888" y="4525963"/>
              <a:ext cx="76200" cy="93662"/>
            </a:xfrm>
            <a:custGeom>
              <a:avLst/>
              <a:gdLst>
                <a:gd name="T0" fmla="*/ 2147483646 w 60"/>
                <a:gd name="T1" fmla="*/ 2147483646 h 72"/>
                <a:gd name="T2" fmla="*/ 2147483646 w 60"/>
                <a:gd name="T3" fmla="*/ 2147483646 h 72"/>
                <a:gd name="T4" fmla="*/ 2147483646 w 60"/>
                <a:gd name="T5" fmla="*/ 2147483646 h 72"/>
                <a:gd name="T6" fmla="*/ 2147483646 w 60"/>
                <a:gd name="T7" fmla="*/ 2147483646 h 72"/>
                <a:gd name="T8" fmla="*/ 2147483646 w 60"/>
                <a:gd name="T9" fmla="*/ 2147483646 h 72"/>
                <a:gd name="T10" fmla="*/ 2147483646 w 60"/>
                <a:gd name="T11" fmla="*/ 0 h 72"/>
                <a:gd name="T12" fmla="*/ 2147483646 w 60"/>
                <a:gd name="T13" fmla="*/ 0 h 72"/>
                <a:gd name="T14" fmla="*/ 0 w 60"/>
                <a:gd name="T15" fmla="*/ 2147483646 h 72"/>
                <a:gd name="T16" fmla="*/ 2147483646 w 60"/>
                <a:gd name="T17" fmla="*/ 2147483646 h 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72">
                  <a:moveTo>
                    <a:pt x="6" y="42"/>
                  </a:moveTo>
                  <a:lnTo>
                    <a:pt x="6" y="66"/>
                  </a:lnTo>
                  <a:lnTo>
                    <a:pt x="12" y="72"/>
                  </a:lnTo>
                  <a:lnTo>
                    <a:pt x="36" y="60"/>
                  </a:lnTo>
                  <a:lnTo>
                    <a:pt x="60" y="24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18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1" name="Freeform 210">
              <a:extLst>
                <a:ext uri="{FF2B5EF4-FFF2-40B4-BE49-F238E27FC236}">
                  <a16:creationId xmlns:a16="http://schemas.microsoft.com/office/drawing/2014/main" id="{E3E15CBC-6FB2-E944-B4AA-C16571EC9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5" y="4522788"/>
              <a:ext cx="96838" cy="109537"/>
            </a:xfrm>
            <a:custGeom>
              <a:avLst/>
              <a:gdLst>
                <a:gd name="T0" fmla="*/ 2147483646 w 72"/>
                <a:gd name="T1" fmla="*/ 2147483646 h 84"/>
                <a:gd name="T2" fmla="*/ 2147483646 w 72"/>
                <a:gd name="T3" fmla="*/ 2147483646 h 84"/>
                <a:gd name="T4" fmla="*/ 2147483646 w 72"/>
                <a:gd name="T5" fmla="*/ 2147483646 h 84"/>
                <a:gd name="T6" fmla="*/ 2147483646 w 72"/>
                <a:gd name="T7" fmla="*/ 2147483646 h 84"/>
                <a:gd name="T8" fmla="*/ 2147483646 w 72"/>
                <a:gd name="T9" fmla="*/ 2147483646 h 84"/>
                <a:gd name="T10" fmla="*/ 2147483646 w 72"/>
                <a:gd name="T11" fmla="*/ 0 h 84"/>
                <a:gd name="T12" fmla="*/ 2147483646 w 72"/>
                <a:gd name="T13" fmla="*/ 2147483646 h 84"/>
                <a:gd name="T14" fmla="*/ 0 w 72"/>
                <a:gd name="T15" fmla="*/ 2147483646 h 84"/>
                <a:gd name="T16" fmla="*/ 2147483646 w 72"/>
                <a:gd name="T17" fmla="*/ 2147483646 h 84"/>
                <a:gd name="T18" fmla="*/ 2147483646 w 72"/>
                <a:gd name="T19" fmla="*/ 2147483646 h 84"/>
                <a:gd name="T20" fmla="*/ 2147483646 w 72"/>
                <a:gd name="T21" fmla="*/ 2147483646 h 84"/>
                <a:gd name="T22" fmla="*/ 2147483646 w 72"/>
                <a:gd name="T23" fmla="*/ 2147483646 h 84"/>
                <a:gd name="T24" fmla="*/ 2147483646 w 72"/>
                <a:gd name="T25" fmla="*/ 2147483646 h 84"/>
                <a:gd name="T26" fmla="*/ 2147483646 w 72"/>
                <a:gd name="T27" fmla="*/ 2147483646 h 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" h="84">
                  <a:moveTo>
                    <a:pt x="72" y="78"/>
                  </a:moveTo>
                  <a:lnTo>
                    <a:pt x="72" y="54"/>
                  </a:lnTo>
                  <a:lnTo>
                    <a:pt x="66" y="30"/>
                  </a:lnTo>
                  <a:lnTo>
                    <a:pt x="72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18" y="18"/>
                  </a:lnTo>
                  <a:lnTo>
                    <a:pt x="0" y="36"/>
                  </a:lnTo>
                  <a:lnTo>
                    <a:pt x="12" y="6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42" y="78"/>
                  </a:lnTo>
                  <a:lnTo>
                    <a:pt x="72" y="78"/>
                  </a:ln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2" name="Freeform 211">
              <a:extLst>
                <a:ext uri="{FF2B5EF4-FFF2-40B4-BE49-F238E27FC236}">
                  <a16:creationId xmlns:a16="http://schemas.microsoft.com/office/drawing/2014/main" id="{0D15DCC7-5BDE-D046-B322-6682798AA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688" y="4378325"/>
              <a:ext cx="333375" cy="280988"/>
            </a:xfrm>
            <a:custGeom>
              <a:avLst/>
              <a:gdLst>
                <a:gd name="T0" fmla="*/ 2147483646 w 43"/>
                <a:gd name="T1" fmla="*/ 2147483646 h 36"/>
                <a:gd name="T2" fmla="*/ 2147483646 w 43"/>
                <a:gd name="T3" fmla="*/ 2147483646 h 36"/>
                <a:gd name="T4" fmla="*/ 2147483646 w 43"/>
                <a:gd name="T5" fmla="*/ 2147483646 h 36"/>
                <a:gd name="T6" fmla="*/ 2147483646 w 43"/>
                <a:gd name="T7" fmla="*/ 2147483646 h 36"/>
                <a:gd name="T8" fmla="*/ 2147483646 w 43"/>
                <a:gd name="T9" fmla="*/ 2147483646 h 36"/>
                <a:gd name="T10" fmla="*/ 2147483646 w 43"/>
                <a:gd name="T11" fmla="*/ 2147483646 h 36"/>
                <a:gd name="T12" fmla="*/ 2147483646 w 43"/>
                <a:gd name="T13" fmla="*/ 2147483646 h 36"/>
                <a:gd name="T14" fmla="*/ 2147483646 w 43"/>
                <a:gd name="T15" fmla="*/ 2147483646 h 36"/>
                <a:gd name="T16" fmla="*/ 2147483646 w 43"/>
                <a:gd name="T17" fmla="*/ 2147483646 h 36"/>
                <a:gd name="T18" fmla="*/ 2147483646 w 43"/>
                <a:gd name="T19" fmla="*/ 2147483646 h 36"/>
                <a:gd name="T20" fmla="*/ 2147483646 w 43"/>
                <a:gd name="T21" fmla="*/ 2147483646 h 36"/>
                <a:gd name="T22" fmla="*/ 2147483646 w 43"/>
                <a:gd name="T23" fmla="*/ 2147483646 h 36"/>
                <a:gd name="T24" fmla="*/ 2147483646 w 43"/>
                <a:gd name="T25" fmla="*/ 2147483646 h 36"/>
                <a:gd name="T26" fmla="*/ 2147483646 w 43"/>
                <a:gd name="T27" fmla="*/ 0 h 36"/>
                <a:gd name="T28" fmla="*/ 2147483646 w 43"/>
                <a:gd name="T29" fmla="*/ 2147483646 h 36"/>
                <a:gd name="T30" fmla="*/ 0 w 43"/>
                <a:gd name="T31" fmla="*/ 2147483646 h 36"/>
                <a:gd name="T32" fmla="*/ 2147483646 w 43"/>
                <a:gd name="T33" fmla="*/ 2147483646 h 36"/>
                <a:gd name="T34" fmla="*/ 2147483646 w 43"/>
                <a:gd name="T35" fmla="*/ 2147483646 h 36"/>
                <a:gd name="T36" fmla="*/ 2147483646 w 43"/>
                <a:gd name="T37" fmla="*/ 2147483646 h 36"/>
                <a:gd name="T38" fmla="*/ 2147483646 w 43"/>
                <a:gd name="T39" fmla="*/ 2147483646 h 36"/>
                <a:gd name="T40" fmla="*/ 2147483646 w 43"/>
                <a:gd name="T41" fmla="*/ 2147483646 h 36"/>
                <a:gd name="T42" fmla="*/ 2147483646 w 43"/>
                <a:gd name="T43" fmla="*/ 2147483646 h 36"/>
                <a:gd name="T44" fmla="*/ 2147483646 w 43"/>
                <a:gd name="T45" fmla="*/ 2147483646 h 36"/>
                <a:gd name="T46" fmla="*/ 2147483646 w 43"/>
                <a:gd name="T47" fmla="*/ 2147483646 h 36"/>
                <a:gd name="T48" fmla="*/ 2147483646 w 43"/>
                <a:gd name="T49" fmla="*/ 2147483646 h 36"/>
                <a:gd name="T50" fmla="*/ 2147483646 w 43"/>
                <a:gd name="T51" fmla="*/ 2147483646 h 36"/>
                <a:gd name="T52" fmla="*/ 2147483646 w 43"/>
                <a:gd name="T53" fmla="*/ 2147483646 h 36"/>
                <a:gd name="T54" fmla="*/ 2147483646 w 43"/>
                <a:gd name="T55" fmla="*/ 2147483646 h 36"/>
                <a:gd name="T56" fmla="*/ 2147483646 w 43"/>
                <a:gd name="T57" fmla="*/ 2147483646 h 36"/>
                <a:gd name="T58" fmla="*/ 2147483646 w 43"/>
                <a:gd name="T59" fmla="*/ 2147483646 h 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3" h="36">
                  <a:moveTo>
                    <a:pt x="38" y="21"/>
                  </a:moveTo>
                  <a:cubicBezTo>
                    <a:pt x="37" y="18"/>
                    <a:pt x="37" y="18"/>
                    <a:pt x="37" y="18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7" y="3"/>
                    <a:pt x="6" y="3"/>
                  </a:cubicBezTo>
                  <a:cubicBezTo>
                    <a:pt x="5" y="3"/>
                    <a:pt x="5" y="1"/>
                    <a:pt x="5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8" y="21"/>
                    <a:pt x="38" y="21"/>
                    <a:pt x="38" y="21"/>
                  </a:cubicBezTo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3" name="Freeform 212">
              <a:extLst>
                <a:ext uri="{FF2B5EF4-FFF2-40B4-BE49-F238E27FC236}">
                  <a16:creationId xmlns:a16="http://schemas.microsoft.com/office/drawing/2014/main" id="{CD4D1E71-5D8C-1444-BEA5-1128496CD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0775" y="4627563"/>
              <a:ext cx="134938" cy="149225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2147483646 h 114"/>
                <a:gd name="T6" fmla="*/ 2147483646 w 102"/>
                <a:gd name="T7" fmla="*/ 2147483646 h 114"/>
                <a:gd name="T8" fmla="*/ 2147483646 w 102"/>
                <a:gd name="T9" fmla="*/ 2147483646 h 114"/>
                <a:gd name="T10" fmla="*/ 2147483646 w 102"/>
                <a:gd name="T11" fmla="*/ 2147483646 h 114"/>
                <a:gd name="T12" fmla="*/ 2147483646 w 102"/>
                <a:gd name="T13" fmla="*/ 0 h 114"/>
                <a:gd name="T14" fmla="*/ 2147483646 w 102"/>
                <a:gd name="T15" fmla="*/ 2147483646 h 114"/>
                <a:gd name="T16" fmla="*/ 0 w 102"/>
                <a:gd name="T17" fmla="*/ 2147483646 h 114"/>
                <a:gd name="T18" fmla="*/ 2147483646 w 102"/>
                <a:gd name="T19" fmla="*/ 2147483646 h 114"/>
                <a:gd name="T20" fmla="*/ 0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24" y="114"/>
                  </a:moveTo>
                  <a:lnTo>
                    <a:pt x="48" y="90"/>
                  </a:lnTo>
                  <a:lnTo>
                    <a:pt x="66" y="84"/>
                  </a:lnTo>
                  <a:lnTo>
                    <a:pt x="90" y="60"/>
                  </a:lnTo>
                  <a:lnTo>
                    <a:pt x="102" y="36"/>
                  </a:lnTo>
                  <a:lnTo>
                    <a:pt x="78" y="18"/>
                  </a:lnTo>
                  <a:lnTo>
                    <a:pt x="30" y="0"/>
                  </a:lnTo>
                  <a:lnTo>
                    <a:pt x="24" y="12"/>
                  </a:lnTo>
                  <a:lnTo>
                    <a:pt x="0" y="66"/>
                  </a:lnTo>
                  <a:lnTo>
                    <a:pt x="12" y="90"/>
                  </a:lnTo>
                  <a:lnTo>
                    <a:pt x="0" y="96"/>
                  </a:lnTo>
                  <a:lnTo>
                    <a:pt x="6" y="108"/>
                  </a:lnTo>
                  <a:lnTo>
                    <a:pt x="24" y="114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4" name="Freeform 213">
              <a:extLst>
                <a:ext uri="{FF2B5EF4-FFF2-40B4-BE49-F238E27FC236}">
                  <a16:creationId xmlns:a16="http://schemas.microsoft.com/office/drawing/2014/main" id="{8E102DA0-DCB2-124C-8574-C0A3D7F29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738" y="2967038"/>
              <a:ext cx="49212" cy="96837"/>
            </a:xfrm>
            <a:custGeom>
              <a:avLst/>
              <a:gdLst>
                <a:gd name="T0" fmla="*/ 0 w 429209"/>
                <a:gd name="T1" fmla="*/ 2 h 839755"/>
                <a:gd name="T2" fmla="*/ 0 w 429209"/>
                <a:gd name="T3" fmla="*/ 1 h 839755"/>
                <a:gd name="T4" fmla="*/ 0 w 429209"/>
                <a:gd name="T5" fmla="*/ 1 h 839755"/>
                <a:gd name="T6" fmla="*/ 0 w 429209"/>
                <a:gd name="T7" fmla="*/ 0 h 839755"/>
                <a:gd name="T8" fmla="*/ 1 w 429209"/>
                <a:gd name="T9" fmla="*/ 0 h 839755"/>
                <a:gd name="T10" fmla="*/ 1 w 429209"/>
                <a:gd name="T11" fmla="*/ 0 h 839755"/>
                <a:gd name="T12" fmla="*/ 1 w 429209"/>
                <a:gd name="T13" fmla="*/ 1 h 839755"/>
                <a:gd name="T14" fmla="*/ 1 w 429209"/>
                <a:gd name="T15" fmla="*/ 1 h 839755"/>
                <a:gd name="T16" fmla="*/ 0 w 429209"/>
                <a:gd name="T17" fmla="*/ 1 h 839755"/>
                <a:gd name="T18" fmla="*/ 0 w 429209"/>
                <a:gd name="T19" fmla="*/ 2 h 839755"/>
                <a:gd name="T20" fmla="*/ 0 w 429209"/>
                <a:gd name="T21" fmla="*/ 2 h 839755"/>
                <a:gd name="T22" fmla="*/ 0 w 429209"/>
                <a:gd name="T23" fmla="*/ 2 h 8397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29209" h="839755">
                  <a:moveTo>
                    <a:pt x="53214" y="797282"/>
                  </a:moveTo>
                  <a:cubicBezTo>
                    <a:pt x="54137" y="718133"/>
                    <a:pt x="55061" y="638985"/>
                    <a:pt x="55984" y="559836"/>
                  </a:cubicBezTo>
                  <a:lnTo>
                    <a:pt x="0" y="522514"/>
                  </a:lnTo>
                  <a:lnTo>
                    <a:pt x="111968" y="130628"/>
                  </a:lnTo>
                  <a:lnTo>
                    <a:pt x="261258" y="130628"/>
                  </a:lnTo>
                  <a:lnTo>
                    <a:pt x="391886" y="0"/>
                  </a:lnTo>
                  <a:lnTo>
                    <a:pt x="410547" y="261257"/>
                  </a:lnTo>
                  <a:lnTo>
                    <a:pt x="429209" y="410547"/>
                  </a:lnTo>
                  <a:lnTo>
                    <a:pt x="223935" y="634481"/>
                  </a:lnTo>
                  <a:lnTo>
                    <a:pt x="223935" y="839755"/>
                  </a:lnTo>
                  <a:lnTo>
                    <a:pt x="111968" y="783771"/>
                  </a:lnTo>
                  <a:lnTo>
                    <a:pt x="53214" y="79728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5" name="Freeform 214">
              <a:extLst>
                <a:ext uri="{FF2B5EF4-FFF2-40B4-BE49-F238E27FC236}">
                  <a16:creationId xmlns:a16="http://schemas.microsoft.com/office/drawing/2014/main" id="{49C3D327-944C-DB47-9124-1614C9708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3640138"/>
              <a:ext cx="431800" cy="417512"/>
            </a:xfrm>
            <a:custGeom>
              <a:avLst/>
              <a:gdLst>
                <a:gd name="T0" fmla="*/ 2147483646 w 10795"/>
                <a:gd name="T1" fmla="*/ 2147483646 h 10652"/>
                <a:gd name="T2" fmla="*/ 2147483646 w 10795"/>
                <a:gd name="T3" fmla="*/ 2147483646 h 10652"/>
                <a:gd name="T4" fmla="*/ 2147483646 w 10795"/>
                <a:gd name="T5" fmla="*/ 2147483646 h 10652"/>
                <a:gd name="T6" fmla="*/ 2147483646 w 10795"/>
                <a:gd name="T7" fmla="*/ 2147483646 h 10652"/>
                <a:gd name="T8" fmla="*/ 2147483646 w 10795"/>
                <a:gd name="T9" fmla="*/ 2147483646 h 10652"/>
                <a:gd name="T10" fmla="*/ 2147483646 w 10795"/>
                <a:gd name="T11" fmla="*/ 2147483646 h 10652"/>
                <a:gd name="T12" fmla="*/ 2147483646 w 10795"/>
                <a:gd name="T13" fmla="*/ 2147483646 h 10652"/>
                <a:gd name="T14" fmla="*/ 2147483646 w 10795"/>
                <a:gd name="T15" fmla="*/ 2147483646 h 10652"/>
                <a:gd name="T16" fmla="*/ 2147483646 w 10795"/>
                <a:gd name="T17" fmla="*/ 2147483646 h 10652"/>
                <a:gd name="T18" fmla="*/ 2147483646 w 10795"/>
                <a:gd name="T19" fmla="*/ 2147483646 h 10652"/>
                <a:gd name="T20" fmla="*/ 2147483646 w 10795"/>
                <a:gd name="T21" fmla="*/ 2147483646 h 10652"/>
                <a:gd name="T22" fmla="*/ 2147483646 w 10795"/>
                <a:gd name="T23" fmla="*/ 2147483646 h 10652"/>
                <a:gd name="T24" fmla="*/ 2147483646 w 10795"/>
                <a:gd name="T25" fmla="*/ 2147483646 h 10652"/>
                <a:gd name="T26" fmla="*/ 2147483646 w 10795"/>
                <a:gd name="T27" fmla="*/ 2147483646 h 10652"/>
                <a:gd name="T28" fmla="*/ 2147483646 w 10795"/>
                <a:gd name="T29" fmla="*/ 360875000 h 10652"/>
                <a:gd name="T30" fmla="*/ 2147483646 w 10795"/>
                <a:gd name="T31" fmla="*/ 2147483646 h 10652"/>
                <a:gd name="T32" fmla="*/ 2147483646 w 10795"/>
                <a:gd name="T33" fmla="*/ 2147483646 h 10652"/>
                <a:gd name="T34" fmla="*/ 2147483646 w 10795"/>
                <a:gd name="T35" fmla="*/ 2147483646 h 10652"/>
                <a:gd name="T36" fmla="*/ 2147483646 w 10795"/>
                <a:gd name="T37" fmla="*/ 2147483646 h 10652"/>
                <a:gd name="T38" fmla="*/ 2147483646 w 10795"/>
                <a:gd name="T39" fmla="*/ 2147483646 h 10652"/>
                <a:gd name="T40" fmla="*/ 2147483646 w 10795"/>
                <a:gd name="T41" fmla="*/ 2147483646 h 10652"/>
                <a:gd name="T42" fmla="*/ 2147483646 w 10795"/>
                <a:gd name="T43" fmla="*/ 2147483646 h 10652"/>
                <a:gd name="T44" fmla="*/ 2147483646 w 10795"/>
                <a:gd name="T45" fmla="*/ 2147483646 h 10652"/>
                <a:gd name="T46" fmla="*/ 2147483646 w 10795"/>
                <a:gd name="T47" fmla="*/ 2147483646 h 10652"/>
                <a:gd name="T48" fmla="*/ 2147483646 w 10795"/>
                <a:gd name="T49" fmla="*/ 2147483646 h 10652"/>
                <a:gd name="T50" fmla="*/ 2147483646 w 10795"/>
                <a:gd name="T51" fmla="*/ 2147483646 h 10652"/>
                <a:gd name="T52" fmla="*/ 2147483646 w 10795"/>
                <a:gd name="T53" fmla="*/ 2147483646 h 10652"/>
                <a:gd name="T54" fmla="*/ 2147483646 w 10795"/>
                <a:gd name="T55" fmla="*/ 2147483646 h 10652"/>
                <a:gd name="T56" fmla="*/ 2147483646 w 10795"/>
                <a:gd name="T57" fmla="*/ 2147483646 h 10652"/>
                <a:gd name="T58" fmla="*/ 2147483646 w 10795"/>
                <a:gd name="T59" fmla="*/ 2147483646 h 10652"/>
                <a:gd name="T60" fmla="*/ 2147483646 w 10795"/>
                <a:gd name="T61" fmla="*/ 2147483646 h 10652"/>
                <a:gd name="T62" fmla="*/ 2147483646 w 10795"/>
                <a:gd name="T63" fmla="*/ 2147483646 h 10652"/>
                <a:gd name="T64" fmla="*/ 2147483646 w 10795"/>
                <a:gd name="T65" fmla="*/ 2147483646 h 10652"/>
                <a:gd name="T66" fmla="*/ 2147483646 w 10795"/>
                <a:gd name="T67" fmla="*/ 2147483646 h 10652"/>
                <a:gd name="T68" fmla="*/ 2147483646 w 10795"/>
                <a:gd name="T69" fmla="*/ 2147483646 h 10652"/>
                <a:gd name="T70" fmla="*/ 2147483646 w 10795"/>
                <a:gd name="T71" fmla="*/ 2147483646 h 10652"/>
                <a:gd name="T72" fmla="*/ 2147483646 w 10795"/>
                <a:gd name="T73" fmla="*/ 2147483646 h 10652"/>
                <a:gd name="T74" fmla="*/ 2147483646 w 10795"/>
                <a:gd name="T75" fmla="*/ 2147483646 h 1065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795" h="10652">
                  <a:moveTo>
                    <a:pt x="7118" y="10169"/>
                  </a:moveTo>
                  <a:cubicBezTo>
                    <a:pt x="7403" y="10018"/>
                    <a:pt x="7922" y="10028"/>
                    <a:pt x="7912" y="9685"/>
                  </a:cubicBezTo>
                  <a:cubicBezTo>
                    <a:pt x="7902" y="9342"/>
                    <a:pt x="7173" y="8474"/>
                    <a:pt x="7058" y="8110"/>
                  </a:cubicBezTo>
                  <a:cubicBezTo>
                    <a:pt x="6943" y="7746"/>
                    <a:pt x="7143" y="7666"/>
                    <a:pt x="7222" y="7500"/>
                  </a:cubicBezTo>
                  <a:cubicBezTo>
                    <a:pt x="7301" y="7334"/>
                    <a:pt x="7346" y="7193"/>
                    <a:pt x="7530" y="7116"/>
                  </a:cubicBezTo>
                  <a:cubicBezTo>
                    <a:pt x="7714" y="7039"/>
                    <a:pt x="8027" y="7379"/>
                    <a:pt x="8325" y="7039"/>
                  </a:cubicBezTo>
                  <a:cubicBezTo>
                    <a:pt x="8623" y="6699"/>
                    <a:pt x="9062" y="5615"/>
                    <a:pt x="9319" y="5078"/>
                  </a:cubicBezTo>
                  <a:cubicBezTo>
                    <a:pt x="9576" y="4541"/>
                    <a:pt x="9720" y="4241"/>
                    <a:pt x="9868" y="3816"/>
                  </a:cubicBezTo>
                  <a:cubicBezTo>
                    <a:pt x="10016" y="3391"/>
                    <a:pt x="10257" y="2817"/>
                    <a:pt x="10206" y="2527"/>
                  </a:cubicBezTo>
                  <a:cubicBezTo>
                    <a:pt x="10155" y="2237"/>
                    <a:pt x="9538" y="2325"/>
                    <a:pt x="9564" y="2075"/>
                  </a:cubicBezTo>
                  <a:cubicBezTo>
                    <a:pt x="9591" y="1811"/>
                    <a:pt x="9500" y="1164"/>
                    <a:pt x="9640" y="1129"/>
                  </a:cubicBezTo>
                  <a:cubicBezTo>
                    <a:pt x="10141" y="1004"/>
                    <a:pt x="10598" y="957"/>
                    <a:pt x="10748" y="847"/>
                  </a:cubicBezTo>
                  <a:cubicBezTo>
                    <a:pt x="10898" y="737"/>
                    <a:pt x="10653" y="578"/>
                    <a:pt x="10543" y="467"/>
                  </a:cubicBezTo>
                  <a:cubicBezTo>
                    <a:pt x="10433" y="356"/>
                    <a:pt x="10260" y="257"/>
                    <a:pt x="10085" y="179"/>
                  </a:cubicBezTo>
                  <a:cubicBezTo>
                    <a:pt x="9911" y="102"/>
                    <a:pt x="9805" y="-9"/>
                    <a:pt x="9497" y="1"/>
                  </a:cubicBezTo>
                  <a:cubicBezTo>
                    <a:pt x="9192" y="11"/>
                    <a:pt x="8556" y="193"/>
                    <a:pt x="8247" y="237"/>
                  </a:cubicBezTo>
                  <a:cubicBezTo>
                    <a:pt x="7938" y="279"/>
                    <a:pt x="7858" y="208"/>
                    <a:pt x="7639" y="263"/>
                  </a:cubicBezTo>
                  <a:cubicBezTo>
                    <a:pt x="7421" y="320"/>
                    <a:pt x="7152" y="573"/>
                    <a:pt x="6937" y="573"/>
                  </a:cubicBezTo>
                  <a:cubicBezTo>
                    <a:pt x="6886" y="922"/>
                    <a:pt x="6810" y="1372"/>
                    <a:pt x="6784" y="1623"/>
                  </a:cubicBezTo>
                  <a:cubicBezTo>
                    <a:pt x="6758" y="1873"/>
                    <a:pt x="6784" y="1924"/>
                    <a:pt x="6784" y="2075"/>
                  </a:cubicBezTo>
                  <a:cubicBezTo>
                    <a:pt x="6712" y="2150"/>
                    <a:pt x="6645" y="2133"/>
                    <a:pt x="6569" y="2301"/>
                  </a:cubicBezTo>
                  <a:cubicBezTo>
                    <a:pt x="6493" y="2469"/>
                    <a:pt x="6407" y="2823"/>
                    <a:pt x="6326" y="3084"/>
                  </a:cubicBezTo>
                  <a:cubicBezTo>
                    <a:pt x="6326" y="3084"/>
                    <a:pt x="5388" y="3490"/>
                    <a:pt x="5072" y="3661"/>
                  </a:cubicBezTo>
                  <a:cubicBezTo>
                    <a:pt x="4756" y="3832"/>
                    <a:pt x="4644" y="3888"/>
                    <a:pt x="4431" y="4113"/>
                  </a:cubicBezTo>
                  <a:cubicBezTo>
                    <a:pt x="4217" y="4338"/>
                    <a:pt x="3788" y="5012"/>
                    <a:pt x="3788" y="5012"/>
                  </a:cubicBezTo>
                  <a:cubicBezTo>
                    <a:pt x="3788" y="5012"/>
                    <a:pt x="2925" y="5037"/>
                    <a:pt x="2506" y="5245"/>
                  </a:cubicBezTo>
                  <a:cubicBezTo>
                    <a:pt x="2087" y="5453"/>
                    <a:pt x="1684" y="6101"/>
                    <a:pt x="1270" y="6260"/>
                  </a:cubicBezTo>
                  <a:cubicBezTo>
                    <a:pt x="856" y="6419"/>
                    <a:pt x="140" y="6073"/>
                    <a:pt x="20" y="6198"/>
                  </a:cubicBezTo>
                  <a:cubicBezTo>
                    <a:pt x="-100" y="6323"/>
                    <a:pt x="358" y="6820"/>
                    <a:pt x="552" y="7008"/>
                  </a:cubicBezTo>
                  <a:cubicBezTo>
                    <a:pt x="746" y="7196"/>
                    <a:pt x="1074" y="7217"/>
                    <a:pt x="1182" y="7324"/>
                  </a:cubicBezTo>
                  <a:cubicBezTo>
                    <a:pt x="1290" y="7431"/>
                    <a:pt x="1192" y="7543"/>
                    <a:pt x="1199" y="7649"/>
                  </a:cubicBezTo>
                  <a:cubicBezTo>
                    <a:pt x="1206" y="7755"/>
                    <a:pt x="1239" y="7800"/>
                    <a:pt x="1223" y="7962"/>
                  </a:cubicBezTo>
                  <a:cubicBezTo>
                    <a:pt x="1207" y="8124"/>
                    <a:pt x="1334" y="8396"/>
                    <a:pt x="1102" y="8620"/>
                  </a:cubicBezTo>
                  <a:cubicBezTo>
                    <a:pt x="795" y="8917"/>
                    <a:pt x="443" y="9228"/>
                    <a:pt x="470" y="9744"/>
                  </a:cubicBezTo>
                  <a:cubicBezTo>
                    <a:pt x="479" y="9915"/>
                    <a:pt x="2376" y="9516"/>
                    <a:pt x="3293" y="9667"/>
                  </a:cubicBezTo>
                  <a:cubicBezTo>
                    <a:pt x="4210" y="9818"/>
                    <a:pt x="5529" y="9982"/>
                    <a:pt x="5971" y="10652"/>
                  </a:cubicBezTo>
                  <a:lnTo>
                    <a:pt x="6232" y="10504"/>
                  </a:lnTo>
                  <a:lnTo>
                    <a:pt x="7118" y="10169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6" name="Freeform 215">
              <a:extLst>
                <a:ext uri="{FF2B5EF4-FFF2-40B4-BE49-F238E27FC236}">
                  <a16:creationId xmlns:a16="http://schemas.microsoft.com/office/drawing/2014/main" id="{0CF0EBCC-5934-564D-9F11-CC8B8561E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8213" y="3611563"/>
              <a:ext cx="341312" cy="276225"/>
            </a:xfrm>
            <a:custGeom>
              <a:avLst/>
              <a:gdLst>
                <a:gd name="T0" fmla="*/ 2147483646 w 10000"/>
                <a:gd name="T1" fmla="*/ 2147483646 h 11017"/>
                <a:gd name="T2" fmla="*/ 2147483646 w 10000"/>
                <a:gd name="T3" fmla="*/ 2147483646 h 11017"/>
                <a:gd name="T4" fmla="*/ 2147483646 w 10000"/>
                <a:gd name="T5" fmla="*/ 2147483646 h 11017"/>
                <a:gd name="T6" fmla="*/ 2147483646 w 10000"/>
                <a:gd name="T7" fmla="*/ 2147483646 h 11017"/>
                <a:gd name="T8" fmla="*/ 2147483646 w 10000"/>
                <a:gd name="T9" fmla="*/ 0 h 11017"/>
                <a:gd name="T10" fmla="*/ 2147483646 w 10000"/>
                <a:gd name="T11" fmla="*/ 2147483646 h 11017"/>
                <a:gd name="T12" fmla="*/ 2147483646 w 10000"/>
                <a:gd name="T13" fmla="*/ 2147483646 h 11017"/>
                <a:gd name="T14" fmla="*/ 2147483646 w 10000"/>
                <a:gd name="T15" fmla="*/ 2147483646 h 11017"/>
                <a:gd name="T16" fmla="*/ 2147483646 w 10000"/>
                <a:gd name="T17" fmla="*/ 2147483646 h 11017"/>
                <a:gd name="T18" fmla="*/ 2147483646 w 10000"/>
                <a:gd name="T19" fmla="*/ 2147483646 h 11017"/>
                <a:gd name="T20" fmla="*/ 2147483646 w 10000"/>
                <a:gd name="T21" fmla="*/ 2147483646 h 11017"/>
                <a:gd name="T22" fmla="*/ 2147483646 w 10000"/>
                <a:gd name="T23" fmla="*/ 2147483646 h 11017"/>
                <a:gd name="T24" fmla="*/ 2147483646 w 10000"/>
                <a:gd name="T25" fmla="*/ 2147483646 h 11017"/>
                <a:gd name="T26" fmla="*/ 2147483646 w 10000"/>
                <a:gd name="T27" fmla="*/ 2147483646 h 11017"/>
                <a:gd name="T28" fmla="*/ 2147483646 w 10000"/>
                <a:gd name="T29" fmla="*/ 2147483646 h 11017"/>
                <a:gd name="T30" fmla="*/ 2147483646 w 10000"/>
                <a:gd name="T31" fmla="*/ 2147483646 h 11017"/>
                <a:gd name="T32" fmla="*/ 2147483646 w 10000"/>
                <a:gd name="T33" fmla="*/ 2147483646 h 11017"/>
                <a:gd name="T34" fmla="*/ 0 w 10000"/>
                <a:gd name="T35" fmla="*/ 2147483646 h 11017"/>
                <a:gd name="T36" fmla="*/ 0 w 10000"/>
                <a:gd name="T37" fmla="*/ 2147483646 h 11017"/>
                <a:gd name="T38" fmla="*/ 2147483646 w 10000"/>
                <a:gd name="T39" fmla="*/ 2147483646 h 11017"/>
                <a:gd name="T40" fmla="*/ 2147483646 w 10000"/>
                <a:gd name="T41" fmla="*/ 2147483646 h 11017"/>
                <a:gd name="T42" fmla="*/ 2147483646 w 10000"/>
                <a:gd name="T43" fmla="*/ 2147483646 h 11017"/>
                <a:gd name="T44" fmla="*/ 2147483646 w 10000"/>
                <a:gd name="T45" fmla="*/ 2147483646 h 11017"/>
                <a:gd name="T46" fmla="*/ 2147483646 w 10000"/>
                <a:gd name="T47" fmla="*/ 2147483646 h 11017"/>
                <a:gd name="T48" fmla="*/ 2147483646 w 10000"/>
                <a:gd name="T49" fmla="*/ 2147483646 h 11017"/>
                <a:gd name="T50" fmla="*/ 2147483646 w 10000"/>
                <a:gd name="T51" fmla="*/ 2147483646 h 11017"/>
                <a:gd name="T52" fmla="*/ 2147483646 w 10000"/>
                <a:gd name="T53" fmla="*/ 2147483646 h 11017"/>
                <a:gd name="T54" fmla="*/ 2147483646 w 10000"/>
                <a:gd name="T55" fmla="*/ 2147483646 h 11017"/>
                <a:gd name="T56" fmla="*/ 2147483646 w 10000"/>
                <a:gd name="T57" fmla="*/ 2147483646 h 11017"/>
                <a:gd name="T58" fmla="*/ 2147483646 w 10000"/>
                <a:gd name="T59" fmla="*/ 2147483646 h 11017"/>
                <a:gd name="T60" fmla="*/ 2147483646 w 10000"/>
                <a:gd name="T61" fmla="*/ 2147483646 h 11017"/>
                <a:gd name="T62" fmla="*/ 2147483646 w 10000"/>
                <a:gd name="T63" fmla="*/ 2147483646 h 11017"/>
                <a:gd name="T64" fmla="*/ 2147483646 w 10000"/>
                <a:gd name="T65" fmla="*/ 2147483646 h 11017"/>
                <a:gd name="T66" fmla="*/ 2147483646 w 10000"/>
                <a:gd name="T67" fmla="*/ 2147483646 h 11017"/>
                <a:gd name="T68" fmla="*/ 2147483646 w 10000"/>
                <a:gd name="T69" fmla="*/ 2147483646 h 11017"/>
                <a:gd name="T70" fmla="*/ 2147483646 w 10000"/>
                <a:gd name="T71" fmla="*/ 2147483646 h 11017"/>
                <a:gd name="T72" fmla="*/ 2147483646 w 10000"/>
                <a:gd name="T73" fmla="*/ 2147483646 h 11017"/>
                <a:gd name="T74" fmla="*/ 2147483646 w 10000"/>
                <a:gd name="T75" fmla="*/ 2147483646 h 11017"/>
                <a:gd name="T76" fmla="*/ 2147483646 w 10000"/>
                <a:gd name="T77" fmla="*/ 2147483646 h 1101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000" h="11017">
                  <a:moveTo>
                    <a:pt x="9226" y="329"/>
                  </a:moveTo>
                  <a:cubicBezTo>
                    <a:pt x="8904" y="611"/>
                    <a:pt x="8531" y="1035"/>
                    <a:pt x="8261" y="1176"/>
                  </a:cubicBezTo>
                  <a:cubicBezTo>
                    <a:pt x="7992" y="1317"/>
                    <a:pt x="7826" y="1176"/>
                    <a:pt x="7609" y="1176"/>
                  </a:cubicBezTo>
                  <a:cubicBezTo>
                    <a:pt x="7536" y="882"/>
                    <a:pt x="7464" y="588"/>
                    <a:pt x="7391" y="294"/>
                  </a:cubicBezTo>
                  <a:lnTo>
                    <a:pt x="7174" y="0"/>
                  </a:lnTo>
                  <a:lnTo>
                    <a:pt x="6522" y="882"/>
                  </a:lnTo>
                  <a:cubicBezTo>
                    <a:pt x="6377" y="1078"/>
                    <a:pt x="6298" y="1425"/>
                    <a:pt x="6087" y="1471"/>
                  </a:cubicBezTo>
                  <a:cubicBezTo>
                    <a:pt x="5876" y="1517"/>
                    <a:pt x="5533" y="1264"/>
                    <a:pt x="5256" y="1160"/>
                  </a:cubicBezTo>
                  <a:cubicBezTo>
                    <a:pt x="5098" y="1165"/>
                    <a:pt x="4971" y="1173"/>
                    <a:pt x="4783" y="1176"/>
                  </a:cubicBezTo>
                  <a:cubicBezTo>
                    <a:pt x="4595" y="1179"/>
                    <a:pt x="4348" y="1176"/>
                    <a:pt x="4130" y="1176"/>
                  </a:cubicBezTo>
                  <a:lnTo>
                    <a:pt x="3261" y="882"/>
                  </a:lnTo>
                  <a:cubicBezTo>
                    <a:pt x="3188" y="1372"/>
                    <a:pt x="3116" y="1863"/>
                    <a:pt x="3043" y="2353"/>
                  </a:cubicBezTo>
                  <a:lnTo>
                    <a:pt x="1957" y="2941"/>
                  </a:lnTo>
                  <a:lnTo>
                    <a:pt x="1522" y="3529"/>
                  </a:lnTo>
                  <a:lnTo>
                    <a:pt x="870" y="3235"/>
                  </a:lnTo>
                  <a:lnTo>
                    <a:pt x="435" y="2941"/>
                  </a:lnTo>
                  <a:cubicBezTo>
                    <a:pt x="362" y="3529"/>
                    <a:pt x="290" y="4118"/>
                    <a:pt x="217" y="4706"/>
                  </a:cubicBezTo>
                  <a:cubicBezTo>
                    <a:pt x="145" y="5098"/>
                    <a:pt x="72" y="5490"/>
                    <a:pt x="0" y="5882"/>
                  </a:cubicBezTo>
                  <a:lnTo>
                    <a:pt x="0" y="7353"/>
                  </a:lnTo>
                  <a:lnTo>
                    <a:pt x="870" y="7941"/>
                  </a:lnTo>
                  <a:cubicBezTo>
                    <a:pt x="435" y="9706"/>
                    <a:pt x="559" y="9259"/>
                    <a:pt x="435" y="9706"/>
                  </a:cubicBezTo>
                  <a:cubicBezTo>
                    <a:pt x="311" y="10153"/>
                    <a:pt x="27" y="10425"/>
                    <a:pt x="124" y="10621"/>
                  </a:cubicBezTo>
                  <a:cubicBezTo>
                    <a:pt x="221" y="10817"/>
                    <a:pt x="794" y="10837"/>
                    <a:pt x="1017" y="10882"/>
                  </a:cubicBezTo>
                  <a:cubicBezTo>
                    <a:pt x="1240" y="10927"/>
                    <a:pt x="1315" y="10844"/>
                    <a:pt x="1460" y="10893"/>
                  </a:cubicBezTo>
                  <a:cubicBezTo>
                    <a:pt x="1605" y="10942"/>
                    <a:pt x="2180" y="11085"/>
                    <a:pt x="2676" y="10980"/>
                  </a:cubicBezTo>
                  <a:cubicBezTo>
                    <a:pt x="3172" y="10875"/>
                    <a:pt x="4096" y="10604"/>
                    <a:pt x="4434" y="10261"/>
                  </a:cubicBezTo>
                  <a:cubicBezTo>
                    <a:pt x="4772" y="9918"/>
                    <a:pt x="4517" y="9199"/>
                    <a:pt x="4703" y="8921"/>
                  </a:cubicBezTo>
                  <a:cubicBezTo>
                    <a:pt x="4889" y="8643"/>
                    <a:pt x="5182" y="8785"/>
                    <a:pt x="5548" y="8595"/>
                  </a:cubicBezTo>
                  <a:cubicBezTo>
                    <a:pt x="5914" y="8405"/>
                    <a:pt x="6666" y="8083"/>
                    <a:pt x="6899" y="7778"/>
                  </a:cubicBezTo>
                  <a:cubicBezTo>
                    <a:pt x="7133" y="7473"/>
                    <a:pt x="6892" y="6977"/>
                    <a:pt x="6949" y="6764"/>
                  </a:cubicBezTo>
                  <a:cubicBezTo>
                    <a:pt x="7006" y="6552"/>
                    <a:pt x="7127" y="6617"/>
                    <a:pt x="7239" y="6503"/>
                  </a:cubicBezTo>
                  <a:cubicBezTo>
                    <a:pt x="7351" y="6389"/>
                    <a:pt x="7449" y="6339"/>
                    <a:pt x="7621" y="6078"/>
                  </a:cubicBezTo>
                  <a:cubicBezTo>
                    <a:pt x="7793" y="5817"/>
                    <a:pt x="8142" y="5240"/>
                    <a:pt x="8271" y="4935"/>
                  </a:cubicBezTo>
                  <a:cubicBezTo>
                    <a:pt x="8400" y="4630"/>
                    <a:pt x="8303" y="4537"/>
                    <a:pt x="8395" y="4248"/>
                  </a:cubicBezTo>
                  <a:cubicBezTo>
                    <a:pt x="8487" y="3959"/>
                    <a:pt x="8811" y="3568"/>
                    <a:pt x="8825" y="3203"/>
                  </a:cubicBezTo>
                  <a:cubicBezTo>
                    <a:pt x="8839" y="2838"/>
                    <a:pt x="8282" y="2299"/>
                    <a:pt x="8478" y="2059"/>
                  </a:cubicBezTo>
                  <a:cubicBezTo>
                    <a:pt x="8674" y="1819"/>
                    <a:pt x="9493" y="1863"/>
                    <a:pt x="10000" y="1765"/>
                  </a:cubicBezTo>
                  <a:lnTo>
                    <a:pt x="9565" y="882"/>
                  </a:lnTo>
                  <a:lnTo>
                    <a:pt x="9226" y="329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7" name="Freeform 216">
              <a:extLst>
                <a:ext uri="{FF2B5EF4-FFF2-40B4-BE49-F238E27FC236}">
                  <a16:creationId xmlns:a16="http://schemas.microsoft.com/office/drawing/2014/main" id="{6D5641EA-9474-1644-9CF8-649A39902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175" y="3946525"/>
              <a:ext cx="112713" cy="1397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0 h 78"/>
                <a:gd name="T10" fmla="*/ 2147483646 w 90"/>
                <a:gd name="T11" fmla="*/ 0 h 78"/>
                <a:gd name="T12" fmla="*/ 2147483646 w 90"/>
                <a:gd name="T13" fmla="*/ 2147483646 h 78"/>
                <a:gd name="T14" fmla="*/ 0 w 90"/>
                <a:gd name="T15" fmla="*/ 2147483646 h 78"/>
                <a:gd name="T16" fmla="*/ 2147483646 w 90"/>
                <a:gd name="T17" fmla="*/ 2147483646 h 78"/>
                <a:gd name="T18" fmla="*/ 2147483646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0" h="78">
                  <a:moveTo>
                    <a:pt x="72" y="42"/>
                  </a:moveTo>
                  <a:lnTo>
                    <a:pt x="78" y="30"/>
                  </a:lnTo>
                  <a:lnTo>
                    <a:pt x="84" y="18"/>
                  </a:lnTo>
                  <a:lnTo>
                    <a:pt x="48" y="12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78"/>
                  </a:lnTo>
                  <a:lnTo>
                    <a:pt x="54" y="72"/>
                  </a:lnTo>
                  <a:lnTo>
                    <a:pt x="78" y="66"/>
                  </a:lnTo>
                  <a:lnTo>
                    <a:pt x="84" y="72"/>
                  </a:lnTo>
                  <a:lnTo>
                    <a:pt x="90" y="48"/>
                  </a:lnTo>
                  <a:lnTo>
                    <a:pt x="72" y="42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8" name="Freeform 217">
              <a:extLst>
                <a:ext uri="{FF2B5EF4-FFF2-40B4-BE49-F238E27FC236}">
                  <a16:creationId xmlns:a16="http://schemas.microsoft.com/office/drawing/2014/main" id="{C5A0533B-2A89-F645-9779-7807C316E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963" y="3840163"/>
              <a:ext cx="214312" cy="120650"/>
            </a:xfrm>
            <a:custGeom>
              <a:avLst/>
              <a:gdLst>
                <a:gd name="T0" fmla="*/ 2147483646 w 10000"/>
                <a:gd name="T1" fmla="*/ 2147483646 h 11631"/>
                <a:gd name="T2" fmla="*/ 2147483646 w 10000"/>
                <a:gd name="T3" fmla="*/ 2094439447 h 11631"/>
                <a:gd name="T4" fmla="*/ 2147483646 w 10000"/>
                <a:gd name="T5" fmla="*/ 545154810 h 11631"/>
                <a:gd name="T6" fmla="*/ 2147483646 w 10000"/>
                <a:gd name="T7" fmla="*/ 0 h 11631"/>
                <a:gd name="T8" fmla="*/ 0 w 10000"/>
                <a:gd name="T9" fmla="*/ 2147483646 h 11631"/>
                <a:gd name="T10" fmla="*/ 2147483646 w 10000"/>
                <a:gd name="T11" fmla="*/ 2147483646 h 11631"/>
                <a:gd name="T12" fmla="*/ 2147483646 w 10000"/>
                <a:gd name="T13" fmla="*/ 2147483646 h 11631"/>
                <a:gd name="T14" fmla="*/ 2147483646 w 10000"/>
                <a:gd name="T15" fmla="*/ 2147483646 h 11631"/>
                <a:gd name="T16" fmla="*/ 2147483646 w 10000"/>
                <a:gd name="T17" fmla="*/ 2147483646 h 11631"/>
                <a:gd name="T18" fmla="*/ 2147483646 w 10000"/>
                <a:gd name="T19" fmla="*/ 2147483646 h 11631"/>
                <a:gd name="T20" fmla="*/ 2147483646 w 10000"/>
                <a:gd name="T21" fmla="*/ 2147483646 h 11631"/>
                <a:gd name="T22" fmla="*/ 2147483646 w 10000"/>
                <a:gd name="T23" fmla="*/ 2147483646 h 11631"/>
                <a:gd name="T24" fmla="*/ 2147483646 w 10000"/>
                <a:gd name="T25" fmla="*/ 2147483646 h 116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00" h="11631">
                  <a:moveTo>
                    <a:pt x="7686" y="5391"/>
                  </a:moveTo>
                  <a:lnTo>
                    <a:pt x="5498" y="4472"/>
                  </a:lnTo>
                  <a:lnTo>
                    <a:pt x="2084" y="1164"/>
                  </a:lnTo>
                  <a:lnTo>
                    <a:pt x="886" y="0"/>
                  </a:lnTo>
                  <a:lnTo>
                    <a:pt x="0" y="4803"/>
                  </a:lnTo>
                  <a:lnTo>
                    <a:pt x="3459" y="9284"/>
                  </a:lnTo>
                  <a:lnTo>
                    <a:pt x="5903" y="10259"/>
                  </a:lnTo>
                  <a:lnTo>
                    <a:pt x="8016" y="11631"/>
                  </a:lnTo>
                  <a:lnTo>
                    <a:pt x="8676" y="8710"/>
                  </a:lnTo>
                  <a:lnTo>
                    <a:pt x="10000" y="8128"/>
                  </a:lnTo>
                  <a:lnTo>
                    <a:pt x="8915" y="6759"/>
                  </a:lnTo>
                  <a:lnTo>
                    <a:pt x="8310" y="6622"/>
                  </a:lnTo>
                  <a:cubicBezTo>
                    <a:pt x="8207" y="6039"/>
                    <a:pt x="7790" y="5973"/>
                    <a:pt x="7686" y="5391"/>
                  </a:cubicBez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89" name="Freeform 218">
              <a:extLst>
                <a:ext uri="{FF2B5EF4-FFF2-40B4-BE49-F238E27FC236}">
                  <a16:creationId xmlns:a16="http://schemas.microsoft.com/office/drawing/2014/main" id="{A5E76605-2D43-064A-AA1C-3BC1BA345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5" y="3975100"/>
              <a:ext cx="233363" cy="490538"/>
            </a:xfrm>
            <a:custGeom>
              <a:avLst/>
              <a:gdLst>
                <a:gd name="T0" fmla="*/ 1296617862 w 11115"/>
                <a:gd name="T1" fmla="*/ 0 h 10000"/>
                <a:gd name="T2" fmla="*/ 1014318022 w 11115"/>
                <a:gd name="T3" fmla="*/ 2147483646 h 10000"/>
                <a:gd name="T4" fmla="*/ 876662132 w 11115"/>
                <a:gd name="T5" fmla="*/ 2147483646 h 10000"/>
                <a:gd name="T6" fmla="*/ 833108975 w 11115"/>
                <a:gd name="T7" fmla="*/ 2147483646 h 10000"/>
                <a:gd name="T8" fmla="*/ 359688197 w 11115"/>
                <a:gd name="T9" fmla="*/ 2147483646 h 10000"/>
                <a:gd name="T10" fmla="*/ 70188704 w 11115"/>
                <a:gd name="T11" fmla="*/ 2147483646 h 10000"/>
                <a:gd name="T12" fmla="*/ 0 w 11115"/>
                <a:gd name="T13" fmla="*/ 2147483646 h 10000"/>
                <a:gd name="T14" fmla="*/ 479454939 w 11115"/>
                <a:gd name="T15" fmla="*/ 2147483646 h 10000"/>
                <a:gd name="T16" fmla="*/ 371738000 w 11115"/>
                <a:gd name="T17" fmla="*/ 2147483646 h 10000"/>
                <a:gd name="T18" fmla="*/ 923713488 w 11115"/>
                <a:gd name="T19" fmla="*/ 2147483646 h 10000"/>
                <a:gd name="T20" fmla="*/ 1240431715 w 11115"/>
                <a:gd name="T21" fmla="*/ 2147483646 h 10000"/>
                <a:gd name="T22" fmla="*/ 1064090476 w 11115"/>
                <a:gd name="T23" fmla="*/ 2147483646 h 10000"/>
                <a:gd name="T24" fmla="*/ 1180552953 w 11115"/>
                <a:gd name="T25" fmla="*/ 2147483646 h 10000"/>
                <a:gd name="T26" fmla="*/ 1299347758 w 11115"/>
                <a:gd name="T27" fmla="*/ 2147483646 h 10000"/>
                <a:gd name="T28" fmla="*/ 1436411642 w 11115"/>
                <a:gd name="T29" fmla="*/ 2147483646 h 10000"/>
                <a:gd name="T30" fmla="*/ 1469080908 w 11115"/>
                <a:gd name="T31" fmla="*/ 2147483646 h 10000"/>
                <a:gd name="T32" fmla="*/ 1751186353 w 11115"/>
                <a:gd name="T33" fmla="*/ 2147483646 h 10000"/>
                <a:gd name="T34" fmla="*/ 1628893350 w 11115"/>
                <a:gd name="T35" fmla="*/ 2147483646 h 10000"/>
                <a:gd name="T36" fmla="*/ 1429609158 w 11115"/>
                <a:gd name="T37" fmla="*/ 2147483646 h 10000"/>
                <a:gd name="T38" fmla="*/ 1529154066 w 11115"/>
                <a:gd name="T39" fmla="*/ 2147483646 h 10000"/>
                <a:gd name="T40" fmla="*/ 1512430411 w 11115"/>
                <a:gd name="T41" fmla="*/ 2147483646 h 10000"/>
                <a:gd name="T42" fmla="*/ 1246845408 w 11115"/>
                <a:gd name="T43" fmla="*/ 2147483646 h 10000"/>
                <a:gd name="T44" fmla="*/ 1379642749 w 11115"/>
                <a:gd name="T45" fmla="*/ 2147483646 h 10000"/>
                <a:gd name="T46" fmla="*/ 1539065958 w 11115"/>
                <a:gd name="T47" fmla="*/ 2147483646 h 10000"/>
                <a:gd name="T48" fmla="*/ 1883011737 w 11115"/>
                <a:gd name="T49" fmla="*/ 2147483646 h 10000"/>
                <a:gd name="T50" fmla="*/ 2007831422 w 11115"/>
                <a:gd name="T51" fmla="*/ 2147483646 h 10000"/>
                <a:gd name="T52" fmla="*/ 2147483646 w 11115"/>
                <a:gd name="T53" fmla="*/ 2147483646 h 10000"/>
                <a:gd name="T54" fmla="*/ 1877560763 w 11115"/>
                <a:gd name="T55" fmla="*/ 2147483646 h 10000"/>
                <a:gd name="T56" fmla="*/ 1862207137 w 11115"/>
                <a:gd name="T57" fmla="*/ 2147483646 h 10000"/>
                <a:gd name="T58" fmla="*/ 1728437817 w 11115"/>
                <a:gd name="T59" fmla="*/ 2147483646 h 10000"/>
                <a:gd name="T60" fmla="*/ 1716582389 w 11115"/>
                <a:gd name="T61" fmla="*/ 2147483646 h 10000"/>
                <a:gd name="T62" fmla="*/ 1512236456 w 11115"/>
                <a:gd name="T63" fmla="*/ 2147483646 h 10000"/>
                <a:gd name="T64" fmla="*/ 1444574434 w 11115"/>
                <a:gd name="T65" fmla="*/ 2147483646 h 10000"/>
                <a:gd name="T66" fmla="*/ 1379642749 w 11115"/>
                <a:gd name="T67" fmla="*/ 2147483646 h 10000"/>
                <a:gd name="T68" fmla="*/ 1529154066 w 11115"/>
                <a:gd name="T69" fmla="*/ 2147483646 h 10000"/>
                <a:gd name="T70" fmla="*/ 1529154066 w 11115"/>
                <a:gd name="T71" fmla="*/ 2147483646 h 10000"/>
                <a:gd name="T72" fmla="*/ 1296617862 w 11115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1115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lnTo>
                    <a:pt x="9657" y="3072"/>
                  </a:lnTo>
                  <a:cubicBezTo>
                    <a:pt x="9631" y="3012"/>
                    <a:pt x="9604" y="2953"/>
                    <a:pt x="9578" y="2893"/>
                  </a:cubicBezTo>
                  <a:lnTo>
                    <a:pt x="8890" y="2693"/>
                  </a:lnTo>
                  <a:cubicBezTo>
                    <a:pt x="8870" y="2548"/>
                    <a:pt x="8849" y="2402"/>
                    <a:pt x="8829" y="2257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90" name="Freeform 219">
              <a:extLst>
                <a:ext uri="{FF2B5EF4-FFF2-40B4-BE49-F238E27FC236}">
                  <a16:creationId xmlns:a16="http://schemas.microsoft.com/office/drawing/2014/main" id="{C642C0DD-FAA1-3642-8EFF-E1E15F0DD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5" y="3925888"/>
              <a:ext cx="88900" cy="49212"/>
            </a:xfrm>
            <a:custGeom>
              <a:avLst/>
              <a:gdLst>
                <a:gd name="T0" fmla="*/ 0 w 348468"/>
                <a:gd name="T1" fmla="*/ 595 h 191264"/>
                <a:gd name="T2" fmla="*/ 432 w 348468"/>
                <a:gd name="T3" fmla="*/ 836 h 191264"/>
                <a:gd name="T4" fmla="*/ 687 w 348468"/>
                <a:gd name="T5" fmla="*/ 710 h 191264"/>
                <a:gd name="T6" fmla="*/ 920 w 348468"/>
                <a:gd name="T7" fmla="*/ 824 h 191264"/>
                <a:gd name="T8" fmla="*/ 1375 w 348468"/>
                <a:gd name="T9" fmla="*/ 733 h 191264"/>
                <a:gd name="T10" fmla="*/ 1475 w 348468"/>
                <a:gd name="T11" fmla="*/ 458 h 191264"/>
                <a:gd name="T12" fmla="*/ 1075 w 348468"/>
                <a:gd name="T13" fmla="*/ 23 h 191264"/>
                <a:gd name="T14" fmla="*/ 709 w 348468"/>
                <a:gd name="T15" fmla="*/ 92 h 191264"/>
                <a:gd name="T16" fmla="*/ 488 w 348468"/>
                <a:gd name="T17" fmla="*/ 0 h 191264"/>
                <a:gd name="T18" fmla="*/ 122 w 348468"/>
                <a:gd name="T19" fmla="*/ 321 h 191264"/>
                <a:gd name="T20" fmla="*/ 0 w 348468"/>
                <a:gd name="T21" fmla="*/ 595 h 1912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8468" h="191264">
                  <a:moveTo>
                    <a:pt x="0" y="136243"/>
                  </a:moveTo>
                  <a:lnTo>
                    <a:pt x="102182" y="191264"/>
                  </a:lnTo>
                  <a:lnTo>
                    <a:pt x="162443" y="162443"/>
                  </a:lnTo>
                  <a:lnTo>
                    <a:pt x="217465" y="188644"/>
                  </a:lnTo>
                  <a:lnTo>
                    <a:pt x="324887" y="167683"/>
                  </a:lnTo>
                  <a:lnTo>
                    <a:pt x="348468" y="104802"/>
                  </a:lnTo>
                  <a:lnTo>
                    <a:pt x="254145" y="5240"/>
                  </a:lnTo>
                  <a:lnTo>
                    <a:pt x="167684" y="20960"/>
                  </a:lnTo>
                  <a:lnTo>
                    <a:pt x="115282" y="0"/>
                  </a:lnTo>
                  <a:lnTo>
                    <a:pt x="28821" y="73361"/>
                  </a:lnTo>
                  <a:lnTo>
                    <a:pt x="0" y="136243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91" name="Freeform 220">
              <a:extLst>
                <a:ext uri="{FF2B5EF4-FFF2-40B4-BE49-F238E27FC236}">
                  <a16:creationId xmlns:a16="http://schemas.microsoft.com/office/drawing/2014/main" id="{867FB390-1507-054C-864C-C3101FF28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638" y="4551363"/>
              <a:ext cx="128587" cy="147637"/>
            </a:xfrm>
            <a:custGeom>
              <a:avLst/>
              <a:gdLst>
                <a:gd name="T0" fmla="*/ 0 w 675"/>
                <a:gd name="T1" fmla="*/ 2147483646 h 773"/>
                <a:gd name="T2" fmla="*/ 2147483646 w 675"/>
                <a:gd name="T3" fmla="*/ 2147483646 h 773"/>
                <a:gd name="T4" fmla="*/ 2147483646 w 675"/>
                <a:gd name="T5" fmla="*/ 2147483646 h 773"/>
                <a:gd name="T6" fmla="*/ 2147483646 w 675"/>
                <a:gd name="T7" fmla="*/ 2147483646 h 773"/>
                <a:gd name="T8" fmla="*/ 2147483646 w 675"/>
                <a:gd name="T9" fmla="*/ 2147483646 h 773"/>
                <a:gd name="T10" fmla="*/ 2147483646 w 675"/>
                <a:gd name="T11" fmla="*/ 2147483646 h 773"/>
                <a:gd name="T12" fmla="*/ 2147483646 w 675"/>
                <a:gd name="T13" fmla="*/ 2147483646 h 773"/>
                <a:gd name="T14" fmla="*/ 2147483646 w 675"/>
                <a:gd name="T15" fmla="*/ 2147483646 h 773"/>
                <a:gd name="T16" fmla="*/ 2147483646 w 675"/>
                <a:gd name="T17" fmla="*/ 2147483646 h 773"/>
                <a:gd name="T18" fmla="*/ 2147483646 w 675"/>
                <a:gd name="T19" fmla="*/ 2147483646 h 773"/>
                <a:gd name="T20" fmla="*/ 2147483646 w 675"/>
                <a:gd name="T21" fmla="*/ 2147483646 h 773"/>
                <a:gd name="T22" fmla="*/ 2147483646 w 675"/>
                <a:gd name="T23" fmla="*/ 2147483646 h 773"/>
                <a:gd name="T24" fmla="*/ 2147483646 w 675"/>
                <a:gd name="T25" fmla="*/ 2147483646 h 773"/>
                <a:gd name="T26" fmla="*/ 2147483646 w 675"/>
                <a:gd name="T27" fmla="*/ 0 h 773"/>
                <a:gd name="T28" fmla="*/ 0 w 675"/>
                <a:gd name="T29" fmla="*/ 2147483646 h 7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75" h="773">
                  <a:moveTo>
                    <a:pt x="0" y="41"/>
                  </a:moveTo>
                  <a:lnTo>
                    <a:pt x="75" y="339"/>
                  </a:lnTo>
                  <a:lnTo>
                    <a:pt x="273" y="579"/>
                  </a:lnTo>
                  <a:lnTo>
                    <a:pt x="605" y="769"/>
                  </a:lnTo>
                  <a:lnTo>
                    <a:pt x="675" y="773"/>
                  </a:lnTo>
                  <a:lnTo>
                    <a:pt x="563" y="583"/>
                  </a:lnTo>
                  <a:lnTo>
                    <a:pt x="493" y="521"/>
                  </a:lnTo>
                  <a:lnTo>
                    <a:pt x="493" y="269"/>
                  </a:lnTo>
                  <a:lnTo>
                    <a:pt x="323" y="78"/>
                  </a:lnTo>
                  <a:lnTo>
                    <a:pt x="286" y="58"/>
                  </a:lnTo>
                  <a:lnTo>
                    <a:pt x="253" y="111"/>
                  </a:lnTo>
                  <a:lnTo>
                    <a:pt x="141" y="128"/>
                  </a:lnTo>
                  <a:lnTo>
                    <a:pt x="145" y="70"/>
                  </a:lnTo>
                  <a:lnTo>
                    <a:pt x="17" y="0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92" name="Freeform 221">
              <a:extLst>
                <a:ext uri="{FF2B5EF4-FFF2-40B4-BE49-F238E27FC236}">
                  <a16:creationId xmlns:a16="http://schemas.microsoft.com/office/drawing/2014/main" id="{E7AFF809-668E-7342-BDBB-EB13B74F0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563" y="4094163"/>
              <a:ext cx="200025" cy="393700"/>
            </a:xfrm>
            <a:custGeom>
              <a:avLst/>
              <a:gdLst>
                <a:gd name="T0" fmla="*/ 2147483646 w 138"/>
                <a:gd name="T1" fmla="*/ 0 h 271"/>
                <a:gd name="T2" fmla="*/ 2147483646 w 138"/>
                <a:gd name="T3" fmla="*/ 0 h 271"/>
                <a:gd name="T4" fmla="*/ 0 w 138"/>
                <a:gd name="T5" fmla="*/ 2147483646 h 271"/>
                <a:gd name="T6" fmla="*/ 2147483646 w 138"/>
                <a:gd name="T7" fmla="*/ 2147483646 h 271"/>
                <a:gd name="T8" fmla="*/ 2147483646 w 138"/>
                <a:gd name="T9" fmla="*/ 2147483646 h 271"/>
                <a:gd name="T10" fmla="*/ 2147483646 w 138"/>
                <a:gd name="T11" fmla="*/ 2147483646 h 271"/>
                <a:gd name="T12" fmla="*/ 2147483646 w 138"/>
                <a:gd name="T13" fmla="*/ 2147483646 h 271"/>
                <a:gd name="T14" fmla="*/ 2147483646 w 138"/>
                <a:gd name="T15" fmla="*/ 2147483646 h 271"/>
                <a:gd name="T16" fmla="*/ 2147483646 w 138"/>
                <a:gd name="T17" fmla="*/ 2147483646 h 271"/>
                <a:gd name="T18" fmla="*/ 2147483646 w 138"/>
                <a:gd name="T19" fmla="*/ 2147483646 h 271"/>
                <a:gd name="T20" fmla="*/ 2147483646 w 138"/>
                <a:gd name="T21" fmla="*/ 2147483646 h 271"/>
                <a:gd name="T22" fmla="*/ 2147483646 w 138"/>
                <a:gd name="T23" fmla="*/ 2147483646 h 271"/>
                <a:gd name="T24" fmla="*/ 2147483646 w 138"/>
                <a:gd name="T25" fmla="*/ 2147483646 h 271"/>
                <a:gd name="T26" fmla="*/ 2147483646 w 138"/>
                <a:gd name="T27" fmla="*/ 2147483646 h 271"/>
                <a:gd name="T28" fmla="*/ 2147483646 w 138"/>
                <a:gd name="T29" fmla="*/ 2147483646 h 271"/>
                <a:gd name="T30" fmla="*/ 2147483646 w 138"/>
                <a:gd name="T31" fmla="*/ 2147483646 h 271"/>
                <a:gd name="T32" fmla="*/ 2147483646 w 138"/>
                <a:gd name="T33" fmla="*/ 2147483646 h 271"/>
                <a:gd name="T34" fmla="*/ 2147483646 w 138"/>
                <a:gd name="T35" fmla="*/ 2147483646 h 271"/>
                <a:gd name="T36" fmla="*/ 2147483646 w 138"/>
                <a:gd name="T37" fmla="*/ 2147483646 h 271"/>
                <a:gd name="T38" fmla="*/ 2147483646 w 138"/>
                <a:gd name="T39" fmla="*/ 2147483646 h 271"/>
                <a:gd name="T40" fmla="*/ 2147483646 w 138"/>
                <a:gd name="T41" fmla="*/ 2147483646 h 271"/>
                <a:gd name="T42" fmla="*/ 2147483646 w 138"/>
                <a:gd name="T43" fmla="*/ 2147483646 h 271"/>
                <a:gd name="T44" fmla="*/ 2147483646 w 138"/>
                <a:gd name="T45" fmla="*/ 2147483646 h 271"/>
                <a:gd name="T46" fmla="*/ 2147483646 w 138"/>
                <a:gd name="T47" fmla="*/ 2147483646 h 271"/>
                <a:gd name="T48" fmla="*/ 2147483646 w 138"/>
                <a:gd name="T49" fmla="*/ 2147483646 h 271"/>
                <a:gd name="T50" fmla="*/ 2147483646 w 138"/>
                <a:gd name="T51" fmla="*/ 2147483646 h 271"/>
                <a:gd name="T52" fmla="*/ 2147483646 w 138"/>
                <a:gd name="T53" fmla="*/ 2147483646 h 271"/>
                <a:gd name="T54" fmla="*/ 2147483646 w 138"/>
                <a:gd name="T55" fmla="*/ 2147483646 h 271"/>
                <a:gd name="T56" fmla="*/ 2147483646 w 138"/>
                <a:gd name="T57" fmla="*/ 0 h 27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38" h="271">
                  <a:moveTo>
                    <a:pt x="66" y="0"/>
                  </a:moveTo>
                  <a:lnTo>
                    <a:pt x="6" y="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18" y="42"/>
                  </a:lnTo>
                  <a:lnTo>
                    <a:pt x="36" y="48"/>
                  </a:lnTo>
                  <a:lnTo>
                    <a:pt x="42" y="60"/>
                  </a:lnTo>
                  <a:lnTo>
                    <a:pt x="36" y="72"/>
                  </a:lnTo>
                  <a:lnTo>
                    <a:pt x="54" y="96"/>
                  </a:lnTo>
                  <a:lnTo>
                    <a:pt x="78" y="126"/>
                  </a:lnTo>
                  <a:lnTo>
                    <a:pt x="96" y="144"/>
                  </a:lnTo>
                  <a:lnTo>
                    <a:pt x="96" y="175"/>
                  </a:lnTo>
                  <a:lnTo>
                    <a:pt x="96" y="211"/>
                  </a:lnTo>
                  <a:lnTo>
                    <a:pt x="78" y="223"/>
                  </a:lnTo>
                  <a:lnTo>
                    <a:pt x="60" y="229"/>
                  </a:lnTo>
                  <a:lnTo>
                    <a:pt x="54" y="241"/>
                  </a:lnTo>
                  <a:lnTo>
                    <a:pt x="42" y="247"/>
                  </a:lnTo>
                  <a:lnTo>
                    <a:pt x="48" y="253"/>
                  </a:lnTo>
                  <a:lnTo>
                    <a:pt x="66" y="271"/>
                  </a:lnTo>
                  <a:lnTo>
                    <a:pt x="108" y="241"/>
                  </a:lnTo>
                  <a:lnTo>
                    <a:pt x="138" y="211"/>
                  </a:lnTo>
                  <a:lnTo>
                    <a:pt x="114" y="132"/>
                  </a:lnTo>
                  <a:lnTo>
                    <a:pt x="102" y="114"/>
                  </a:lnTo>
                  <a:lnTo>
                    <a:pt x="78" y="84"/>
                  </a:lnTo>
                  <a:lnTo>
                    <a:pt x="66" y="60"/>
                  </a:lnTo>
                  <a:lnTo>
                    <a:pt x="78" y="48"/>
                  </a:lnTo>
                  <a:lnTo>
                    <a:pt x="96" y="36"/>
                  </a:lnTo>
                  <a:lnTo>
                    <a:pt x="90" y="1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93" name="Freeform 222">
              <a:extLst>
                <a:ext uri="{FF2B5EF4-FFF2-40B4-BE49-F238E27FC236}">
                  <a16:creationId xmlns:a16="http://schemas.microsoft.com/office/drawing/2014/main" id="{D5A16D4C-E3B4-A14A-AC0D-B184AEF84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4119563"/>
              <a:ext cx="211138" cy="230187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0 h 10000"/>
                <a:gd name="T20" fmla="*/ 2147483646 w 10000"/>
                <a:gd name="T21" fmla="*/ 0 h 10000"/>
                <a:gd name="T22" fmla="*/ 2147483646 w 10000"/>
                <a:gd name="T23" fmla="*/ 2147483646 h 10000"/>
                <a:gd name="T24" fmla="*/ 0 w 10000"/>
                <a:gd name="T25" fmla="*/ 2147483646 h 10000"/>
                <a:gd name="T26" fmla="*/ 1649038812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000" h="10000">
                  <a:moveTo>
                    <a:pt x="8672" y="9830"/>
                  </a:moveTo>
                  <a:lnTo>
                    <a:pt x="10000" y="10000"/>
                  </a:lnTo>
                  <a:lnTo>
                    <a:pt x="10000" y="7948"/>
                  </a:lnTo>
                  <a:lnTo>
                    <a:pt x="8696" y="6754"/>
                  </a:lnTo>
                  <a:lnTo>
                    <a:pt x="6957" y="4769"/>
                  </a:lnTo>
                  <a:lnTo>
                    <a:pt x="5652" y="3176"/>
                  </a:lnTo>
                  <a:lnTo>
                    <a:pt x="6087" y="2384"/>
                  </a:lnTo>
                  <a:lnTo>
                    <a:pt x="5652" y="1590"/>
                  </a:lnTo>
                  <a:lnTo>
                    <a:pt x="4348" y="1191"/>
                  </a:lnTo>
                  <a:lnTo>
                    <a:pt x="3478" y="0"/>
                  </a:lnTo>
                  <a:lnTo>
                    <a:pt x="3043" y="0"/>
                  </a:lnTo>
                  <a:lnTo>
                    <a:pt x="870" y="396"/>
                  </a:lnTo>
                  <a:lnTo>
                    <a:pt x="0" y="1590"/>
                  </a:lnTo>
                  <a:lnTo>
                    <a:pt x="435" y="2384"/>
                  </a:lnTo>
                  <a:lnTo>
                    <a:pt x="870" y="4769"/>
                  </a:lnTo>
                  <a:lnTo>
                    <a:pt x="3913" y="4769"/>
                  </a:lnTo>
                  <a:lnTo>
                    <a:pt x="5217" y="5165"/>
                  </a:lnTo>
                  <a:lnTo>
                    <a:pt x="7391" y="8344"/>
                  </a:lnTo>
                  <a:lnTo>
                    <a:pt x="6957" y="9602"/>
                  </a:lnTo>
                  <a:lnTo>
                    <a:pt x="8672" y="983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94" name="Freeform 223">
              <a:extLst>
                <a:ext uri="{FF2B5EF4-FFF2-40B4-BE49-F238E27FC236}">
                  <a16:creationId xmlns:a16="http://schemas.microsoft.com/office/drawing/2014/main" id="{0240E73E-96F7-5C4F-B54D-68E7EB3CC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7213" y="3981450"/>
              <a:ext cx="269875" cy="490538"/>
            </a:xfrm>
            <a:custGeom>
              <a:avLst/>
              <a:gdLst>
                <a:gd name="T0" fmla="*/ 1293612372 w 12864"/>
                <a:gd name="T1" fmla="*/ 0 h 10000"/>
                <a:gd name="T2" fmla="*/ 1011967180 w 12864"/>
                <a:gd name="T3" fmla="*/ 2147483646 h 10000"/>
                <a:gd name="T4" fmla="*/ 874630155 w 12864"/>
                <a:gd name="T5" fmla="*/ 2147483646 h 10000"/>
                <a:gd name="T6" fmla="*/ 831178203 w 12864"/>
                <a:gd name="T7" fmla="*/ 2147483646 h 10000"/>
                <a:gd name="T8" fmla="*/ 358854491 w 12864"/>
                <a:gd name="T9" fmla="*/ 2147483646 h 10000"/>
                <a:gd name="T10" fmla="*/ 70025639 w 12864"/>
                <a:gd name="T11" fmla="*/ 2147483646 h 10000"/>
                <a:gd name="T12" fmla="*/ 0 w 12864"/>
                <a:gd name="T13" fmla="*/ 2147483646 h 10000"/>
                <a:gd name="T14" fmla="*/ 478343703 w 12864"/>
                <a:gd name="T15" fmla="*/ 2147483646 h 10000"/>
                <a:gd name="T16" fmla="*/ 370876432 w 12864"/>
                <a:gd name="T17" fmla="*/ 2147483646 h 10000"/>
                <a:gd name="T18" fmla="*/ 921572691 w 12864"/>
                <a:gd name="T19" fmla="*/ 2147483646 h 10000"/>
                <a:gd name="T20" fmla="*/ 1237556645 w 12864"/>
                <a:gd name="T21" fmla="*/ 2147483646 h 10000"/>
                <a:gd name="T22" fmla="*/ 1061624411 w 12864"/>
                <a:gd name="T23" fmla="*/ 2147483646 h 10000"/>
                <a:gd name="T24" fmla="*/ 1177817116 w 12864"/>
                <a:gd name="T25" fmla="*/ 2147483646 h 10000"/>
                <a:gd name="T26" fmla="*/ 1296336297 w 12864"/>
                <a:gd name="T27" fmla="*/ 2147483646 h 10000"/>
                <a:gd name="T28" fmla="*/ 1433082236 w 12864"/>
                <a:gd name="T29" fmla="*/ 2147483646 h 10000"/>
                <a:gd name="T30" fmla="*/ 1465667125 w 12864"/>
                <a:gd name="T31" fmla="*/ 2147483646 h 10000"/>
                <a:gd name="T32" fmla="*/ 1747127470 w 12864"/>
                <a:gd name="T33" fmla="*/ 2147483646 h 10000"/>
                <a:gd name="T34" fmla="*/ 1625118103 w 12864"/>
                <a:gd name="T35" fmla="*/ 2147483646 h 10000"/>
                <a:gd name="T36" fmla="*/ 1426296004 w 12864"/>
                <a:gd name="T37" fmla="*/ 2147483646 h 10000"/>
                <a:gd name="T38" fmla="*/ 1525610004 w 12864"/>
                <a:gd name="T39" fmla="*/ 2147483646 h 10000"/>
                <a:gd name="T40" fmla="*/ 1508925419 w 12864"/>
                <a:gd name="T41" fmla="*/ 2147483646 h 10000"/>
                <a:gd name="T42" fmla="*/ 1243955582 w 12864"/>
                <a:gd name="T43" fmla="*/ 2147483646 h 10000"/>
                <a:gd name="T44" fmla="*/ 1376445116 w 12864"/>
                <a:gd name="T45" fmla="*/ 2147483646 h 10000"/>
                <a:gd name="T46" fmla="*/ 1535499106 w 12864"/>
                <a:gd name="T47" fmla="*/ 2147483646 h 10000"/>
                <a:gd name="T48" fmla="*/ 1878647414 w 12864"/>
                <a:gd name="T49" fmla="*/ 2147483646 h 10000"/>
                <a:gd name="T50" fmla="*/ 2003177775 w 12864"/>
                <a:gd name="T51" fmla="*/ 2147483646 h 10000"/>
                <a:gd name="T52" fmla="*/ 2147483646 w 12864"/>
                <a:gd name="T53" fmla="*/ 2147483646 h 10000"/>
                <a:gd name="T54" fmla="*/ 2147483646 w 12864"/>
                <a:gd name="T55" fmla="*/ 2147483646 h 10000"/>
                <a:gd name="T56" fmla="*/ 2147483646 w 12864"/>
                <a:gd name="T57" fmla="*/ 2147483646 h 10000"/>
                <a:gd name="T58" fmla="*/ 2143802098 w 12864"/>
                <a:gd name="T59" fmla="*/ 2147483646 h 10000"/>
                <a:gd name="T60" fmla="*/ 1844502730 w 12864"/>
                <a:gd name="T61" fmla="*/ 2147483646 h 10000"/>
                <a:gd name="T62" fmla="*/ 1508731320 w 12864"/>
                <a:gd name="T63" fmla="*/ 2147483646 h 10000"/>
                <a:gd name="T64" fmla="*/ 1441226277 w 12864"/>
                <a:gd name="T65" fmla="*/ 2147483646 h 10000"/>
                <a:gd name="T66" fmla="*/ 1376445116 w 12864"/>
                <a:gd name="T67" fmla="*/ 2147483646 h 10000"/>
                <a:gd name="T68" fmla="*/ 1525610004 w 12864"/>
                <a:gd name="T69" fmla="*/ 2147483646 h 10000"/>
                <a:gd name="T70" fmla="*/ 1525610004 w 12864"/>
                <a:gd name="T71" fmla="*/ 2147483646 h 10000"/>
                <a:gd name="T72" fmla="*/ 1293612372 w 12864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864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cubicBezTo>
                    <a:pt x="11093" y="2923"/>
                    <a:pt x="12886" y="2990"/>
                    <a:pt x="12864" y="2911"/>
                  </a:cubicBezTo>
                  <a:lnTo>
                    <a:pt x="12264" y="2052"/>
                  </a:lnTo>
                  <a:cubicBezTo>
                    <a:pt x="12238" y="1992"/>
                    <a:pt x="11078" y="1787"/>
                    <a:pt x="11052" y="1727"/>
                  </a:cubicBezTo>
                  <a:cubicBezTo>
                    <a:pt x="11067" y="1385"/>
                    <a:pt x="9494" y="1967"/>
                    <a:pt x="9509" y="1625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195" name="Freeform 224">
              <a:extLst>
                <a:ext uri="{FF2B5EF4-FFF2-40B4-BE49-F238E27FC236}">
                  <a16:creationId xmlns:a16="http://schemas.microsoft.com/office/drawing/2014/main" id="{617CDC25-62D1-8149-9BA9-5FBF25DA1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50" y="4335463"/>
              <a:ext cx="147638" cy="117475"/>
            </a:xfrm>
            <a:custGeom>
              <a:avLst/>
              <a:gdLst>
                <a:gd name="T0" fmla="*/ 2147483646 w 10000"/>
                <a:gd name="T1" fmla="*/ 495727010 h 6448"/>
                <a:gd name="T2" fmla="*/ 2147483646 w 10000"/>
                <a:gd name="T3" fmla="*/ 274643943 h 6448"/>
                <a:gd name="T4" fmla="*/ 2147483646 w 10000"/>
                <a:gd name="T5" fmla="*/ 0 h 6448"/>
                <a:gd name="T6" fmla="*/ 1183506868 w 10000"/>
                <a:gd name="T7" fmla="*/ 914091121 h 6448"/>
                <a:gd name="T8" fmla="*/ 0 w 10000"/>
                <a:gd name="T9" fmla="*/ 2147483646 h 6448"/>
                <a:gd name="T10" fmla="*/ 0 w 10000"/>
                <a:gd name="T11" fmla="*/ 2147483646 h 6448"/>
                <a:gd name="T12" fmla="*/ 1972543557 w 10000"/>
                <a:gd name="T13" fmla="*/ 2147483646 h 6448"/>
                <a:gd name="T14" fmla="*/ 2147483646 w 10000"/>
                <a:gd name="T15" fmla="*/ 2147483646 h 6448"/>
                <a:gd name="T16" fmla="*/ 2147483646 w 10000"/>
                <a:gd name="T17" fmla="*/ 2147483646 h 6448"/>
                <a:gd name="T18" fmla="*/ 2147483646 w 10000"/>
                <a:gd name="T19" fmla="*/ 2147483646 h 6448"/>
                <a:gd name="T20" fmla="*/ 2147483646 w 10000"/>
                <a:gd name="T21" fmla="*/ 2147483646 h 6448"/>
                <a:gd name="T22" fmla="*/ 2147483646 w 10000"/>
                <a:gd name="T23" fmla="*/ 2147483646 h 6448"/>
                <a:gd name="T24" fmla="*/ 2147483646 w 10000"/>
                <a:gd name="T25" fmla="*/ 914091121 h 6448"/>
                <a:gd name="T26" fmla="*/ 2147483646 w 10000"/>
                <a:gd name="T27" fmla="*/ 495727010 h 64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000" h="6448">
                  <a:moveTo>
                    <a:pt x="8160" y="269"/>
                  </a:moveTo>
                  <a:cubicBezTo>
                    <a:pt x="7722" y="211"/>
                    <a:pt x="7792" y="194"/>
                    <a:pt x="7370" y="149"/>
                  </a:cubicBezTo>
                  <a:lnTo>
                    <a:pt x="5626" y="0"/>
                  </a:lnTo>
                  <a:lnTo>
                    <a:pt x="1875" y="496"/>
                  </a:lnTo>
                  <a:lnTo>
                    <a:pt x="0" y="1489"/>
                  </a:lnTo>
                  <a:lnTo>
                    <a:pt x="0" y="3473"/>
                  </a:lnTo>
                  <a:lnTo>
                    <a:pt x="3125" y="5951"/>
                  </a:lnTo>
                  <a:lnTo>
                    <a:pt x="4375" y="6448"/>
                  </a:lnTo>
                  <a:lnTo>
                    <a:pt x="5626" y="5951"/>
                  </a:lnTo>
                  <a:lnTo>
                    <a:pt x="6249" y="4959"/>
                  </a:lnTo>
                  <a:lnTo>
                    <a:pt x="8126" y="4466"/>
                  </a:lnTo>
                  <a:lnTo>
                    <a:pt x="10000" y="3473"/>
                  </a:lnTo>
                  <a:lnTo>
                    <a:pt x="10000" y="496"/>
                  </a:lnTo>
                  <a:lnTo>
                    <a:pt x="8160" y="269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</p:grpSp>
      <p:sp>
        <p:nvSpPr>
          <p:cNvPr id="198" name="TextBox 25">
            <a:extLst>
              <a:ext uri="{FF2B5EF4-FFF2-40B4-BE49-F238E27FC236}">
                <a16:creationId xmlns:a16="http://schemas.microsoft.com/office/drawing/2014/main" id="{E277E23E-6BD1-184D-B8F8-748C3BCE73FC}"/>
              </a:ext>
            </a:extLst>
          </p:cNvPr>
          <p:cNvSpPr txBox="1"/>
          <p:nvPr/>
        </p:nvSpPr>
        <p:spPr>
          <a:xfrm>
            <a:off x="719667" y="349219"/>
            <a:ext cx="4786830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World Market</a:t>
            </a:r>
          </a:p>
        </p:txBody>
      </p:sp>
      <p:sp>
        <p:nvSpPr>
          <p:cNvPr id="199" name="Rectangle 26">
            <a:extLst>
              <a:ext uri="{FF2B5EF4-FFF2-40B4-BE49-F238E27FC236}">
                <a16:creationId xmlns:a16="http://schemas.microsoft.com/office/drawing/2014/main" id="{F228E486-B0D6-0941-A44B-A7BBEA3C45A2}"/>
              </a:ext>
            </a:extLst>
          </p:cNvPr>
          <p:cNvSpPr/>
          <p:nvPr/>
        </p:nvSpPr>
        <p:spPr>
          <a:xfrm>
            <a:off x="719667" y="1302027"/>
            <a:ext cx="394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Aliquam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nec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dui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ornare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semper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accumsan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est.</a:t>
            </a:r>
          </a:p>
        </p:txBody>
      </p:sp>
      <p:sp>
        <p:nvSpPr>
          <p:cNvPr id="213" name="Subtitle 2">
            <a:extLst>
              <a:ext uri="{FF2B5EF4-FFF2-40B4-BE49-F238E27FC236}">
                <a16:creationId xmlns:a16="http://schemas.microsoft.com/office/drawing/2014/main" id="{33C8E08B-16F4-B041-AD4B-1A9C5EB2F6DA}"/>
              </a:ext>
            </a:extLst>
          </p:cNvPr>
          <p:cNvSpPr txBox="1">
            <a:spLocks/>
          </p:cNvSpPr>
          <p:nvPr/>
        </p:nvSpPr>
        <p:spPr>
          <a:xfrm>
            <a:off x="827458" y="3123229"/>
            <a:ext cx="1699487" cy="249319"/>
          </a:xfrm>
          <a:prstGeom prst="rect">
            <a:avLst/>
          </a:prstGeom>
        </p:spPr>
        <p:txBody>
          <a:bodyPr vert="horz" lIns="23812" tIns="11906" rIns="23812" bIns="11906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rgbClr val="011627"/>
                </a:solidFill>
                <a:ea typeface="Roboto Lt" pitchFamily="2" charset="0"/>
              </a:rPr>
              <a:t>Country Name</a:t>
            </a:r>
          </a:p>
        </p:txBody>
      </p:sp>
      <p:sp>
        <p:nvSpPr>
          <p:cNvPr id="214" name="Content Placeholder 2">
            <a:extLst>
              <a:ext uri="{FF2B5EF4-FFF2-40B4-BE49-F238E27FC236}">
                <a16:creationId xmlns:a16="http://schemas.microsoft.com/office/drawing/2014/main" id="{74BEF310-53C8-B64C-A986-FF93DFE43D1F}"/>
              </a:ext>
            </a:extLst>
          </p:cNvPr>
          <p:cNvSpPr txBox="1">
            <a:spLocks/>
          </p:cNvSpPr>
          <p:nvPr/>
        </p:nvSpPr>
        <p:spPr>
          <a:xfrm>
            <a:off x="817324" y="2443465"/>
            <a:ext cx="1709621" cy="582544"/>
          </a:xfrm>
          <a:prstGeom prst="rect">
            <a:avLst/>
          </a:prstGeom>
        </p:spPr>
        <p:txBody>
          <a:bodyPr vert="horz" lIns="23812" tIns="11906" rIns="23812" bIns="11906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dirty="0">
                <a:solidFill>
                  <a:srgbClr val="011627"/>
                </a:solidFill>
                <a:latin typeface="+mj-lt"/>
                <a:ea typeface="Roboto Bk" pitchFamily="2" charset="0"/>
              </a:rPr>
              <a:t>64</a:t>
            </a:r>
            <a:r>
              <a:rPr lang="en-US" sz="3600" dirty="0">
                <a:solidFill>
                  <a:srgbClr val="011627"/>
                </a:solidFill>
                <a:latin typeface="+mj-lt"/>
                <a:ea typeface="Roboto Bk" pitchFamily="2" charset="0"/>
              </a:rPr>
              <a:t>%</a:t>
            </a:r>
            <a:endParaRPr lang="en-US" sz="4800" dirty="0">
              <a:solidFill>
                <a:srgbClr val="011627"/>
              </a:solidFill>
              <a:latin typeface="+mj-lt"/>
              <a:ea typeface="Roboto Bk" pitchFamily="2" charset="0"/>
            </a:endParaRPr>
          </a:p>
        </p:txBody>
      </p:sp>
      <p:sp>
        <p:nvSpPr>
          <p:cNvPr id="223" name="Subtitle 2">
            <a:extLst>
              <a:ext uri="{FF2B5EF4-FFF2-40B4-BE49-F238E27FC236}">
                <a16:creationId xmlns:a16="http://schemas.microsoft.com/office/drawing/2014/main" id="{C1DFDA59-7A59-1947-90B7-D4631FBA31C2}"/>
              </a:ext>
            </a:extLst>
          </p:cNvPr>
          <p:cNvSpPr txBox="1">
            <a:spLocks/>
          </p:cNvSpPr>
          <p:nvPr/>
        </p:nvSpPr>
        <p:spPr>
          <a:xfrm>
            <a:off x="827458" y="4341264"/>
            <a:ext cx="1699487" cy="249319"/>
          </a:xfrm>
          <a:prstGeom prst="rect">
            <a:avLst/>
          </a:prstGeom>
        </p:spPr>
        <p:txBody>
          <a:bodyPr vert="horz" lIns="23812" tIns="11906" rIns="23812" bIns="11906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rgbClr val="011627"/>
                </a:solidFill>
                <a:ea typeface="Roboto Lt" pitchFamily="2" charset="0"/>
              </a:rPr>
              <a:t>Country Name</a:t>
            </a:r>
          </a:p>
        </p:txBody>
      </p:sp>
      <p:sp>
        <p:nvSpPr>
          <p:cNvPr id="224" name="Content Placeholder 2">
            <a:extLst>
              <a:ext uri="{FF2B5EF4-FFF2-40B4-BE49-F238E27FC236}">
                <a16:creationId xmlns:a16="http://schemas.microsoft.com/office/drawing/2014/main" id="{A6002848-D518-B341-A52B-5E7C975818E8}"/>
              </a:ext>
            </a:extLst>
          </p:cNvPr>
          <p:cNvSpPr txBox="1">
            <a:spLocks/>
          </p:cNvSpPr>
          <p:nvPr/>
        </p:nvSpPr>
        <p:spPr>
          <a:xfrm>
            <a:off x="817324" y="3661500"/>
            <a:ext cx="1709621" cy="582544"/>
          </a:xfrm>
          <a:prstGeom prst="rect">
            <a:avLst/>
          </a:prstGeom>
        </p:spPr>
        <p:txBody>
          <a:bodyPr vert="horz" lIns="23812" tIns="11906" rIns="23812" bIns="11906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dirty="0">
                <a:solidFill>
                  <a:srgbClr val="011627"/>
                </a:solidFill>
                <a:latin typeface="+mj-lt"/>
                <a:ea typeface="Roboto Bk" pitchFamily="2" charset="0"/>
              </a:rPr>
              <a:t>27</a:t>
            </a:r>
            <a:r>
              <a:rPr lang="en-US" sz="3600" dirty="0">
                <a:solidFill>
                  <a:srgbClr val="011627"/>
                </a:solidFill>
                <a:latin typeface="+mj-lt"/>
                <a:ea typeface="Roboto Bk" pitchFamily="2" charset="0"/>
              </a:rPr>
              <a:t>%</a:t>
            </a:r>
            <a:endParaRPr lang="en-US" sz="4800" dirty="0">
              <a:solidFill>
                <a:srgbClr val="011627"/>
              </a:solidFill>
              <a:latin typeface="+mj-lt"/>
              <a:ea typeface="Roboto Bk" pitchFamily="2" charset="0"/>
            </a:endParaRPr>
          </a:p>
        </p:txBody>
      </p:sp>
      <p:sp>
        <p:nvSpPr>
          <p:cNvPr id="227" name="Subtitle 2">
            <a:extLst>
              <a:ext uri="{FF2B5EF4-FFF2-40B4-BE49-F238E27FC236}">
                <a16:creationId xmlns:a16="http://schemas.microsoft.com/office/drawing/2014/main" id="{16ED446F-1A56-A94A-94E0-088767CFFF4E}"/>
              </a:ext>
            </a:extLst>
          </p:cNvPr>
          <p:cNvSpPr txBox="1">
            <a:spLocks/>
          </p:cNvSpPr>
          <p:nvPr/>
        </p:nvSpPr>
        <p:spPr>
          <a:xfrm>
            <a:off x="827458" y="5559299"/>
            <a:ext cx="1699487" cy="249319"/>
          </a:xfrm>
          <a:prstGeom prst="rect">
            <a:avLst/>
          </a:prstGeom>
        </p:spPr>
        <p:txBody>
          <a:bodyPr vert="horz" lIns="23812" tIns="11906" rIns="23812" bIns="11906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rgbClr val="011627"/>
                </a:solidFill>
                <a:ea typeface="Roboto Lt" pitchFamily="2" charset="0"/>
              </a:rPr>
              <a:t>Country Name</a:t>
            </a:r>
          </a:p>
        </p:txBody>
      </p:sp>
      <p:sp>
        <p:nvSpPr>
          <p:cNvPr id="228" name="Content Placeholder 2">
            <a:extLst>
              <a:ext uri="{FF2B5EF4-FFF2-40B4-BE49-F238E27FC236}">
                <a16:creationId xmlns:a16="http://schemas.microsoft.com/office/drawing/2014/main" id="{7F3A5ACA-5CC4-4542-A305-FFE499FBD9EA}"/>
              </a:ext>
            </a:extLst>
          </p:cNvPr>
          <p:cNvSpPr txBox="1">
            <a:spLocks/>
          </p:cNvSpPr>
          <p:nvPr/>
        </p:nvSpPr>
        <p:spPr>
          <a:xfrm>
            <a:off x="817324" y="4879535"/>
            <a:ext cx="1709621" cy="582544"/>
          </a:xfrm>
          <a:prstGeom prst="rect">
            <a:avLst/>
          </a:prstGeom>
        </p:spPr>
        <p:txBody>
          <a:bodyPr vert="horz" lIns="23812" tIns="11906" rIns="23812" bIns="11906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dirty="0">
                <a:solidFill>
                  <a:srgbClr val="011627"/>
                </a:solidFill>
                <a:latin typeface="+mj-lt"/>
                <a:ea typeface="Roboto Bk" pitchFamily="2" charset="0"/>
              </a:rPr>
              <a:t>35</a:t>
            </a:r>
            <a:r>
              <a:rPr lang="en-US" sz="3600" dirty="0">
                <a:solidFill>
                  <a:srgbClr val="011627"/>
                </a:solidFill>
                <a:latin typeface="+mj-lt"/>
                <a:ea typeface="Roboto Bk" pitchFamily="2" charset="0"/>
              </a:rPr>
              <a:t>%</a:t>
            </a:r>
            <a:endParaRPr lang="en-US" sz="4800" dirty="0">
              <a:solidFill>
                <a:srgbClr val="011627"/>
              </a:solidFill>
              <a:latin typeface="+mj-lt"/>
              <a:ea typeface="Roboto Bk" pitchFamily="2" charset="0"/>
            </a:endParaRPr>
          </a:p>
        </p:txBody>
      </p:sp>
      <p:grpSp>
        <p:nvGrpSpPr>
          <p:cNvPr id="239" name="Gráfico 237">
            <a:extLst>
              <a:ext uri="{FF2B5EF4-FFF2-40B4-BE49-F238E27FC236}">
                <a16:creationId xmlns:a16="http://schemas.microsoft.com/office/drawing/2014/main" id="{FEED07AF-0F81-B74C-9BD5-0C5F9FAE8BAE}"/>
              </a:ext>
            </a:extLst>
          </p:cNvPr>
          <p:cNvGrpSpPr/>
          <p:nvPr/>
        </p:nvGrpSpPr>
        <p:grpSpPr>
          <a:xfrm rot="16200000">
            <a:off x="1899636" y="2834785"/>
            <a:ext cx="211103" cy="211103"/>
            <a:chOff x="3981450" y="1314450"/>
            <a:chExt cx="4229100" cy="4229100"/>
          </a:xfrm>
          <a:solidFill>
            <a:srgbClr val="41EAD4"/>
          </a:solidFill>
        </p:grpSpPr>
        <p:sp>
          <p:nvSpPr>
            <p:cNvPr id="240" name="Forma libre 239">
              <a:extLst>
                <a:ext uri="{FF2B5EF4-FFF2-40B4-BE49-F238E27FC236}">
                  <a16:creationId xmlns:a16="http://schemas.microsoft.com/office/drawing/2014/main" id="{9B151118-B612-B944-ADF5-D62414691E71}"/>
                </a:ext>
              </a:extLst>
            </p:cNvPr>
            <p:cNvSpPr/>
            <p:nvPr/>
          </p:nvSpPr>
          <p:spPr>
            <a:xfrm>
              <a:off x="4762855" y="1314450"/>
              <a:ext cx="2661007" cy="4219596"/>
            </a:xfrm>
            <a:custGeom>
              <a:avLst/>
              <a:gdLst>
                <a:gd name="connsiteX0" fmla="*/ 2564099 w 2661006"/>
                <a:gd name="connsiteY0" fmla="*/ 1869471 h 4219596"/>
                <a:gd name="connsiteX1" fmla="*/ 795090 w 2661006"/>
                <a:gd name="connsiteY1" fmla="*/ 103095 h 4219596"/>
                <a:gd name="connsiteX2" fmla="*/ 550876 w 2661006"/>
                <a:gd name="connsiteY2" fmla="*/ 0 h 4219596"/>
                <a:gd name="connsiteX3" fmla="*/ 306662 w 2661006"/>
                <a:gd name="connsiteY3" fmla="*/ 103095 h 4219596"/>
                <a:gd name="connsiteX4" fmla="*/ 100453 w 2661006"/>
                <a:gd name="connsiteY4" fmla="*/ 306624 h 4219596"/>
                <a:gd name="connsiteX5" fmla="*/ 38 w 2661006"/>
                <a:gd name="connsiteY5" fmla="*/ 550790 h 4219596"/>
                <a:gd name="connsiteX6" fmla="*/ 100453 w 2661006"/>
                <a:gd name="connsiteY6" fmla="*/ 797703 h 4219596"/>
                <a:gd name="connsiteX7" fmla="*/ 1419105 w 2661006"/>
                <a:gd name="connsiteY7" fmla="*/ 2113695 h 4219596"/>
                <a:gd name="connsiteX8" fmla="*/ 100396 w 2661006"/>
                <a:gd name="connsiteY8" fmla="*/ 3432395 h 4219596"/>
                <a:gd name="connsiteX9" fmla="*/ 0 w 2661006"/>
                <a:gd name="connsiteY9" fmla="*/ 3676571 h 4219596"/>
                <a:gd name="connsiteX10" fmla="*/ 100396 w 2661006"/>
                <a:gd name="connsiteY10" fmla="*/ 3923474 h 4219596"/>
                <a:gd name="connsiteX11" fmla="*/ 306624 w 2661006"/>
                <a:gd name="connsiteY11" fmla="*/ 4126974 h 4219596"/>
                <a:gd name="connsiteX12" fmla="*/ 550838 w 2661006"/>
                <a:gd name="connsiteY12" fmla="*/ 4227371 h 4219596"/>
                <a:gd name="connsiteX13" fmla="*/ 795052 w 2661006"/>
                <a:gd name="connsiteY13" fmla="*/ 4126974 h 4219596"/>
                <a:gd name="connsiteX14" fmla="*/ 2564099 w 2661006"/>
                <a:gd name="connsiteY14" fmla="*/ 2360598 h 4219596"/>
                <a:gd name="connsiteX15" fmla="*/ 2664561 w 2661006"/>
                <a:gd name="connsiteY15" fmla="*/ 2113685 h 4219596"/>
                <a:gd name="connsiteX16" fmla="*/ 2564099 w 2661006"/>
                <a:gd name="connsiteY16" fmla="*/ 1869471 h 4219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61006" h="4219596">
                  <a:moveTo>
                    <a:pt x="2564099" y="1869471"/>
                  </a:moveTo>
                  <a:lnTo>
                    <a:pt x="795090" y="103095"/>
                  </a:lnTo>
                  <a:cubicBezTo>
                    <a:pt x="729943" y="34355"/>
                    <a:pt x="648592" y="0"/>
                    <a:pt x="550876" y="0"/>
                  </a:cubicBezTo>
                  <a:cubicBezTo>
                    <a:pt x="453160" y="0"/>
                    <a:pt x="371809" y="34394"/>
                    <a:pt x="306662" y="103095"/>
                  </a:cubicBezTo>
                  <a:lnTo>
                    <a:pt x="100453" y="306624"/>
                  </a:lnTo>
                  <a:cubicBezTo>
                    <a:pt x="33510" y="373558"/>
                    <a:pt x="38" y="454918"/>
                    <a:pt x="38" y="550790"/>
                  </a:cubicBezTo>
                  <a:cubicBezTo>
                    <a:pt x="38" y="644847"/>
                    <a:pt x="33500" y="727177"/>
                    <a:pt x="100453" y="797703"/>
                  </a:cubicBezTo>
                  <a:lnTo>
                    <a:pt x="1419105" y="2113695"/>
                  </a:lnTo>
                  <a:lnTo>
                    <a:pt x="100396" y="3432395"/>
                  </a:lnTo>
                  <a:cubicBezTo>
                    <a:pt x="33472" y="3499329"/>
                    <a:pt x="0" y="3580689"/>
                    <a:pt x="0" y="3676571"/>
                  </a:cubicBezTo>
                  <a:cubicBezTo>
                    <a:pt x="0" y="3770618"/>
                    <a:pt x="33462" y="3852976"/>
                    <a:pt x="100396" y="3923474"/>
                  </a:cubicBezTo>
                  <a:lnTo>
                    <a:pt x="306624" y="4126974"/>
                  </a:lnTo>
                  <a:cubicBezTo>
                    <a:pt x="373558" y="4193908"/>
                    <a:pt x="454994" y="4227371"/>
                    <a:pt x="550838" y="4227371"/>
                  </a:cubicBezTo>
                  <a:cubicBezTo>
                    <a:pt x="646720" y="4227371"/>
                    <a:pt x="728137" y="4193908"/>
                    <a:pt x="795052" y="4126974"/>
                  </a:cubicBezTo>
                  <a:lnTo>
                    <a:pt x="2564099" y="2360598"/>
                  </a:lnTo>
                  <a:cubicBezTo>
                    <a:pt x="2631061" y="2290053"/>
                    <a:pt x="2664561" y="2207742"/>
                    <a:pt x="2664561" y="2113685"/>
                  </a:cubicBezTo>
                  <a:cubicBezTo>
                    <a:pt x="2664571" y="2017813"/>
                    <a:pt x="2631061" y="1936405"/>
                    <a:pt x="2564099" y="1869471"/>
                  </a:cubicBezTo>
                  <a:close/>
                </a:path>
              </a:pathLst>
            </a:custGeom>
            <a:grpFill/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251" name="Grupo 250">
            <a:extLst>
              <a:ext uri="{FF2B5EF4-FFF2-40B4-BE49-F238E27FC236}">
                <a16:creationId xmlns:a16="http://schemas.microsoft.com/office/drawing/2014/main" id="{AF0DDB4E-7380-4744-A6C4-588AEF3B0EC4}"/>
              </a:ext>
            </a:extLst>
          </p:cNvPr>
          <p:cNvGrpSpPr/>
          <p:nvPr/>
        </p:nvGrpSpPr>
        <p:grpSpPr>
          <a:xfrm>
            <a:off x="8324187" y="2766991"/>
            <a:ext cx="1985673" cy="750802"/>
            <a:chOff x="8324187" y="2766991"/>
            <a:chExt cx="1986456" cy="750802"/>
          </a:xfrm>
        </p:grpSpPr>
        <p:grpSp>
          <p:nvGrpSpPr>
            <p:cNvPr id="229" name="Grupo 228">
              <a:extLst>
                <a:ext uri="{FF2B5EF4-FFF2-40B4-BE49-F238E27FC236}">
                  <a16:creationId xmlns:a16="http://schemas.microsoft.com/office/drawing/2014/main" id="{C5A96A49-9427-2F4D-8DE5-B8F1D96B2D41}"/>
                </a:ext>
              </a:extLst>
            </p:cNvPr>
            <p:cNvGrpSpPr/>
            <p:nvPr/>
          </p:nvGrpSpPr>
          <p:grpSpPr>
            <a:xfrm>
              <a:off x="8324187" y="2766991"/>
              <a:ext cx="1986456" cy="750802"/>
              <a:chOff x="6789678" y="581972"/>
              <a:chExt cx="2272703" cy="750802"/>
            </a:xfrm>
          </p:grpSpPr>
          <p:grpSp>
            <p:nvGrpSpPr>
              <p:cNvPr id="208" name="Group 47">
                <a:extLst>
                  <a:ext uri="{FF2B5EF4-FFF2-40B4-BE49-F238E27FC236}">
                    <a16:creationId xmlns:a16="http://schemas.microsoft.com/office/drawing/2014/main" id="{2210E16C-642E-AD4F-8E76-BA1A701DF1AA}"/>
                  </a:ext>
                </a:extLst>
              </p:cNvPr>
              <p:cNvGrpSpPr/>
              <p:nvPr/>
            </p:nvGrpSpPr>
            <p:grpSpPr>
              <a:xfrm>
                <a:off x="6789678" y="581972"/>
                <a:ext cx="2272703" cy="750802"/>
                <a:chOff x="3597802" y="3378172"/>
                <a:chExt cx="487801" cy="161148"/>
              </a:xfrm>
              <a:solidFill>
                <a:srgbClr val="011627"/>
              </a:solidFill>
            </p:grpSpPr>
            <p:sp>
              <p:nvSpPr>
                <p:cNvPr id="209" name="Rounded Rectangle 48">
                  <a:extLst>
                    <a:ext uri="{FF2B5EF4-FFF2-40B4-BE49-F238E27FC236}">
                      <a16:creationId xmlns:a16="http://schemas.microsoft.com/office/drawing/2014/main" id="{286EF5BE-F7D3-3A44-9421-510393918902}"/>
                    </a:ext>
                  </a:extLst>
                </p:cNvPr>
                <p:cNvSpPr/>
                <p:nvPr/>
              </p:nvSpPr>
              <p:spPr>
                <a:xfrm>
                  <a:off x="3597802" y="3378172"/>
                  <a:ext cx="487801" cy="125034"/>
                </a:xfrm>
                <a:prstGeom prst="roundRect">
                  <a:avLst>
                    <a:gd name="adj" fmla="val 10650"/>
                  </a:avLst>
                </a:prstGeom>
                <a:grpFill/>
                <a:ln w="38100" cap="rnd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119055"/>
                  <a:endParaRPr lang="en-US" sz="1719" kern="0">
                    <a:solidFill>
                      <a:prstClr val="white"/>
                    </a:solidFill>
                    <a:latin typeface="Century Gothic" panose="020B0502020202020204"/>
                  </a:endParaRPr>
                </a:p>
              </p:txBody>
            </p:sp>
            <p:sp>
              <p:nvSpPr>
                <p:cNvPr id="210" name="Isosceles Triangle 49">
                  <a:extLst>
                    <a:ext uri="{FF2B5EF4-FFF2-40B4-BE49-F238E27FC236}">
                      <a16:creationId xmlns:a16="http://schemas.microsoft.com/office/drawing/2014/main" id="{C9CCD8A2-D892-DC42-BCF3-7DC419C4C1A9}"/>
                    </a:ext>
                  </a:extLst>
                </p:cNvPr>
                <p:cNvSpPr/>
                <p:nvPr/>
              </p:nvSpPr>
              <p:spPr>
                <a:xfrm rot="10800000">
                  <a:off x="3827903" y="3503037"/>
                  <a:ext cx="72069" cy="36283"/>
                </a:xfrm>
                <a:prstGeom prst="triangle">
                  <a:avLst/>
                </a:prstGeom>
                <a:grpFill/>
                <a:ln w="38100" cap="rnd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119055"/>
                  <a:endParaRPr lang="en-US" sz="1719" kern="0">
                    <a:solidFill>
                      <a:prstClr val="white"/>
                    </a:solidFill>
                    <a:latin typeface="Century Gothic" panose="020B0502020202020204"/>
                  </a:endParaRPr>
                </a:p>
              </p:txBody>
            </p:sp>
          </p:grpSp>
          <p:sp>
            <p:nvSpPr>
              <p:cNvPr id="212" name="TextBox 51">
                <a:extLst>
                  <a:ext uri="{FF2B5EF4-FFF2-40B4-BE49-F238E27FC236}">
                    <a16:creationId xmlns:a16="http://schemas.microsoft.com/office/drawing/2014/main" id="{7ADC2831-65EB-6849-956E-D9F210146B35}"/>
                  </a:ext>
                </a:extLst>
              </p:cNvPr>
              <p:cNvSpPr txBox="1"/>
              <p:nvPr/>
            </p:nvSpPr>
            <p:spPr>
              <a:xfrm>
                <a:off x="7518394" y="643085"/>
                <a:ext cx="146463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200">
                    <a:solidFill>
                      <a:schemeClr val="bg2">
                        <a:lumMod val="50000"/>
                      </a:schemeClr>
                    </a:solidFill>
                    <a:latin typeface="Roboto Lt" pitchFamily="2" charset="0"/>
                    <a:ea typeface="Roboto Lt" pitchFamily="2" charset="0"/>
                  </a:defRPr>
                </a:lvl1pPr>
              </a:lstStyle>
              <a:p>
                <a:pPr defTabSz="238110">
                  <a:defRPr/>
                </a:pPr>
                <a:r>
                  <a:rPr lang="en-US" sz="1100" kern="0" dirty="0" err="1">
                    <a:solidFill>
                      <a:schemeClr val="bg1"/>
                    </a:solidFill>
                    <a:latin typeface="+mn-lt"/>
                  </a:rPr>
                  <a:t>Phasellus</a:t>
                </a:r>
                <a:r>
                  <a:rPr lang="en-US" sz="1100" kern="0" dirty="0">
                    <a:solidFill>
                      <a:schemeClr val="bg1"/>
                    </a:solidFill>
                    <a:latin typeface="+mn-lt"/>
                  </a:rPr>
                  <a:t> </a:t>
                </a:r>
                <a:r>
                  <a:rPr lang="en-US" sz="1100" kern="0" dirty="0" err="1">
                    <a:solidFill>
                      <a:schemeClr val="bg1"/>
                    </a:solidFill>
                    <a:latin typeface="+mn-lt"/>
                  </a:rPr>
                  <a:t>ue</a:t>
                </a:r>
                <a:r>
                  <a:rPr lang="en-US" sz="1100" kern="0" dirty="0">
                    <a:solidFill>
                      <a:schemeClr val="bg1"/>
                    </a:solidFill>
                    <a:latin typeface="+mn-lt"/>
                  </a:rPr>
                  <a:t> </a:t>
                </a:r>
                <a:r>
                  <a:rPr lang="en-US" sz="1100" kern="0" dirty="0" err="1">
                    <a:solidFill>
                      <a:schemeClr val="bg1"/>
                    </a:solidFill>
                    <a:latin typeface="+mn-lt"/>
                  </a:rPr>
                  <a:t>purus</a:t>
                </a:r>
                <a:r>
                  <a:rPr lang="en-US" sz="1100" kern="0" dirty="0">
                    <a:solidFill>
                      <a:schemeClr val="bg1"/>
                    </a:solidFill>
                    <a:latin typeface="+mn-lt"/>
                  </a:rPr>
                  <a:t> </a:t>
                </a:r>
                <a:r>
                  <a:rPr lang="en-US" sz="1100" kern="0" dirty="0" err="1">
                    <a:solidFill>
                      <a:schemeClr val="bg1"/>
                    </a:solidFill>
                    <a:latin typeface="+mn-lt"/>
                  </a:rPr>
                  <a:t>quis</a:t>
                </a:r>
                <a:r>
                  <a:rPr lang="en-US" sz="1100" kern="0" dirty="0">
                    <a:solidFill>
                      <a:schemeClr val="bg1"/>
                    </a:solidFill>
                    <a:latin typeface="+mn-lt"/>
                  </a:rPr>
                  <a:t> </a:t>
                </a:r>
                <a:r>
                  <a:rPr lang="en-US" sz="1100" kern="0" dirty="0" err="1">
                    <a:solidFill>
                      <a:schemeClr val="bg1"/>
                    </a:solidFill>
                    <a:latin typeface="+mn-lt"/>
                  </a:rPr>
                  <a:t>arcu</a:t>
                </a:r>
                <a:r>
                  <a:rPr lang="en-US" sz="1100" kern="0" dirty="0">
                    <a:solidFill>
                      <a:schemeClr val="bg1"/>
                    </a:solidFill>
                    <a:latin typeface="+mn-lt"/>
                  </a:rPr>
                  <a:t> </a:t>
                </a:r>
                <a:r>
                  <a:rPr lang="en-US" sz="1100" kern="0" dirty="0" err="1">
                    <a:solidFill>
                      <a:schemeClr val="bg1"/>
                    </a:solidFill>
                    <a:latin typeface="+mn-lt"/>
                  </a:rPr>
                  <a:t>aliquam</a:t>
                </a:r>
                <a:endParaRPr lang="en-US" sz="1100" kern="0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  <p:sp>
          <p:nvSpPr>
            <p:cNvPr id="241" name="Content Placeholder 2">
              <a:extLst>
                <a:ext uri="{FF2B5EF4-FFF2-40B4-BE49-F238E27FC236}">
                  <a16:creationId xmlns:a16="http://schemas.microsoft.com/office/drawing/2014/main" id="{4F73455A-0127-114D-B939-3060687A1B8E}"/>
                </a:ext>
              </a:extLst>
            </p:cNvPr>
            <p:cNvSpPr txBox="1">
              <a:spLocks/>
            </p:cNvSpPr>
            <p:nvPr/>
          </p:nvSpPr>
          <p:spPr>
            <a:xfrm>
              <a:off x="8429705" y="2847481"/>
              <a:ext cx="577136" cy="433256"/>
            </a:xfrm>
            <a:prstGeom prst="rect">
              <a:avLst/>
            </a:prstGeom>
          </p:spPr>
          <p:txBody>
            <a:bodyPr vert="horz" lIns="23812" tIns="11906" rIns="23812" bIns="11906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400" dirty="0">
                  <a:solidFill>
                    <a:srgbClr val="41EAD4"/>
                  </a:solidFill>
                  <a:latin typeface="+mj-lt"/>
                  <a:ea typeface="Roboto Bk" pitchFamily="2" charset="0"/>
                </a:rPr>
                <a:t>+</a:t>
              </a:r>
              <a:r>
                <a:rPr lang="en-US" sz="2400" dirty="0">
                  <a:solidFill>
                    <a:schemeClr val="bg1"/>
                  </a:solidFill>
                  <a:latin typeface="+mj-lt"/>
                  <a:ea typeface="Roboto Bk" pitchFamily="2" charset="0"/>
                </a:rPr>
                <a:t>4</a:t>
              </a:r>
              <a:r>
                <a:rPr lang="en-US" sz="1600" dirty="0">
                  <a:solidFill>
                    <a:schemeClr val="bg1"/>
                  </a:solidFill>
                  <a:latin typeface="+mj-lt"/>
                  <a:ea typeface="Roboto Bk" pitchFamily="2" charset="0"/>
                </a:rPr>
                <a:t>%</a:t>
              </a:r>
              <a:endParaRPr lang="en-US" sz="2400" dirty="0">
                <a:solidFill>
                  <a:schemeClr val="bg1"/>
                </a:solidFill>
                <a:latin typeface="+mj-lt"/>
                <a:ea typeface="Roboto Bk" pitchFamily="2" charset="0"/>
              </a:endParaRPr>
            </a:p>
          </p:txBody>
        </p:sp>
      </p:grpSp>
      <p:grpSp>
        <p:nvGrpSpPr>
          <p:cNvPr id="242" name="Gráfico 237">
            <a:extLst>
              <a:ext uri="{FF2B5EF4-FFF2-40B4-BE49-F238E27FC236}">
                <a16:creationId xmlns:a16="http://schemas.microsoft.com/office/drawing/2014/main" id="{B6955A1A-C3A9-5342-91C9-1FCAD7BCBB80}"/>
              </a:ext>
            </a:extLst>
          </p:cNvPr>
          <p:cNvGrpSpPr/>
          <p:nvPr/>
        </p:nvGrpSpPr>
        <p:grpSpPr>
          <a:xfrm rot="5400000">
            <a:off x="1952976" y="4069225"/>
            <a:ext cx="211103" cy="211103"/>
            <a:chOff x="3981450" y="1314450"/>
            <a:chExt cx="4229100" cy="4229100"/>
          </a:xfrm>
          <a:solidFill>
            <a:srgbClr val="F71735"/>
          </a:solidFill>
        </p:grpSpPr>
        <p:sp>
          <p:nvSpPr>
            <p:cNvPr id="243" name="Forma libre 242">
              <a:extLst>
                <a:ext uri="{FF2B5EF4-FFF2-40B4-BE49-F238E27FC236}">
                  <a16:creationId xmlns:a16="http://schemas.microsoft.com/office/drawing/2014/main" id="{F6E86119-7B2C-E743-BC00-61AE815C6145}"/>
                </a:ext>
              </a:extLst>
            </p:cNvPr>
            <p:cNvSpPr/>
            <p:nvPr/>
          </p:nvSpPr>
          <p:spPr>
            <a:xfrm>
              <a:off x="4762855" y="1314450"/>
              <a:ext cx="2661007" cy="4219596"/>
            </a:xfrm>
            <a:custGeom>
              <a:avLst/>
              <a:gdLst>
                <a:gd name="connsiteX0" fmla="*/ 2564099 w 2661006"/>
                <a:gd name="connsiteY0" fmla="*/ 1869471 h 4219596"/>
                <a:gd name="connsiteX1" fmla="*/ 795090 w 2661006"/>
                <a:gd name="connsiteY1" fmla="*/ 103095 h 4219596"/>
                <a:gd name="connsiteX2" fmla="*/ 550876 w 2661006"/>
                <a:gd name="connsiteY2" fmla="*/ 0 h 4219596"/>
                <a:gd name="connsiteX3" fmla="*/ 306662 w 2661006"/>
                <a:gd name="connsiteY3" fmla="*/ 103095 h 4219596"/>
                <a:gd name="connsiteX4" fmla="*/ 100453 w 2661006"/>
                <a:gd name="connsiteY4" fmla="*/ 306624 h 4219596"/>
                <a:gd name="connsiteX5" fmla="*/ 38 w 2661006"/>
                <a:gd name="connsiteY5" fmla="*/ 550790 h 4219596"/>
                <a:gd name="connsiteX6" fmla="*/ 100453 w 2661006"/>
                <a:gd name="connsiteY6" fmla="*/ 797703 h 4219596"/>
                <a:gd name="connsiteX7" fmla="*/ 1419105 w 2661006"/>
                <a:gd name="connsiteY7" fmla="*/ 2113695 h 4219596"/>
                <a:gd name="connsiteX8" fmla="*/ 100396 w 2661006"/>
                <a:gd name="connsiteY8" fmla="*/ 3432395 h 4219596"/>
                <a:gd name="connsiteX9" fmla="*/ 0 w 2661006"/>
                <a:gd name="connsiteY9" fmla="*/ 3676571 h 4219596"/>
                <a:gd name="connsiteX10" fmla="*/ 100396 w 2661006"/>
                <a:gd name="connsiteY10" fmla="*/ 3923474 h 4219596"/>
                <a:gd name="connsiteX11" fmla="*/ 306624 w 2661006"/>
                <a:gd name="connsiteY11" fmla="*/ 4126974 h 4219596"/>
                <a:gd name="connsiteX12" fmla="*/ 550838 w 2661006"/>
                <a:gd name="connsiteY12" fmla="*/ 4227371 h 4219596"/>
                <a:gd name="connsiteX13" fmla="*/ 795052 w 2661006"/>
                <a:gd name="connsiteY13" fmla="*/ 4126974 h 4219596"/>
                <a:gd name="connsiteX14" fmla="*/ 2564099 w 2661006"/>
                <a:gd name="connsiteY14" fmla="*/ 2360598 h 4219596"/>
                <a:gd name="connsiteX15" fmla="*/ 2664561 w 2661006"/>
                <a:gd name="connsiteY15" fmla="*/ 2113685 h 4219596"/>
                <a:gd name="connsiteX16" fmla="*/ 2564099 w 2661006"/>
                <a:gd name="connsiteY16" fmla="*/ 1869471 h 4219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61006" h="4219596">
                  <a:moveTo>
                    <a:pt x="2564099" y="1869471"/>
                  </a:moveTo>
                  <a:lnTo>
                    <a:pt x="795090" y="103095"/>
                  </a:lnTo>
                  <a:cubicBezTo>
                    <a:pt x="729943" y="34355"/>
                    <a:pt x="648592" y="0"/>
                    <a:pt x="550876" y="0"/>
                  </a:cubicBezTo>
                  <a:cubicBezTo>
                    <a:pt x="453160" y="0"/>
                    <a:pt x="371809" y="34394"/>
                    <a:pt x="306662" y="103095"/>
                  </a:cubicBezTo>
                  <a:lnTo>
                    <a:pt x="100453" y="306624"/>
                  </a:lnTo>
                  <a:cubicBezTo>
                    <a:pt x="33510" y="373558"/>
                    <a:pt x="38" y="454918"/>
                    <a:pt x="38" y="550790"/>
                  </a:cubicBezTo>
                  <a:cubicBezTo>
                    <a:pt x="38" y="644847"/>
                    <a:pt x="33500" y="727177"/>
                    <a:pt x="100453" y="797703"/>
                  </a:cubicBezTo>
                  <a:lnTo>
                    <a:pt x="1419105" y="2113695"/>
                  </a:lnTo>
                  <a:lnTo>
                    <a:pt x="100396" y="3432395"/>
                  </a:lnTo>
                  <a:cubicBezTo>
                    <a:pt x="33472" y="3499329"/>
                    <a:pt x="0" y="3580689"/>
                    <a:pt x="0" y="3676571"/>
                  </a:cubicBezTo>
                  <a:cubicBezTo>
                    <a:pt x="0" y="3770618"/>
                    <a:pt x="33462" y="3852976"/>
                    <a:pt x="100396" y="3923474"/>
                  </a:cubicBezTo>
                  <a:lnTo>
                    <a:pt x="306624" y="4126974"/>
                  </a:lnTo>
                  <a:cubicBezTo>
                    <a:pt x="373558" y="4193908"/>
                    <a:pt x="454994" y="4227371"/>
                    <a:pt x="550838" y="4227371"/>
                  </a:cubicBezTo>
                  <a:cubicBezTo>
                    <a:pt x="646720" y="4227371"/>
                    <a:pt x="728137" y="4193908"/>
                    <a:pt x="795052" y="4126974"/>
                  </a:cubicBezTo>
                  <a:lnTo>
                    <a:pt x="2564099" y="2360598"/>
                  </a:lnTo>
                  <a:cubicBezTo>
                    <a:pt x="2631061" y="2290053"/>
                    <a:pt x="2664561" y="2207742"/>
                    <a:pt x="2664561" y="2113685"/>
                  </a:cubicBezTo>
                  <a:cubicBezTo>
                    <a:pt x="2664571" y="2017813"/>
                    <a:pt x="2631061" y="1936405"/>
                    <a:pt x="2564099" y="1869471"/>
                  </a:cubicBezTo>
                  <a:close/>
                </a:path>
              </a:pathLst>
            </a:custGeom>
            <a:grpFill/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244" name="Gráfico 237">
            <a:extLst>
              <a:ext uri="{FF2B5EF4-FFF2-40B4-BE49-F238E27FC236}">
                <a16:creationId xmlns:a16="http://schemas.microsoft.com/office/drawing/2014/main" id="{86278AD2-3844-6642-B7F8-EE94F71B0C15}"/>
              </a:ext>
            </a:extLst>
          </p:cNvPr>
          <p:cNvGrpSpPr/>
          <p:nvPr/>
        </p:nvGrpSpPr>
        <p:grpSpPr>
          <a:xfrm rot="16200000">
            <a:off x="1899636" y="5299586"/>
            <a:ext cx="211103" cy="211103"/>
            <a:chOff x="3981450" y="1314450"/>
            <a:chExt cx="4229100" cy="4229100"/>
          </a:xfrm>
          <a:solidFill>
            <a:srgbClr val="41EAD4"/>
          </a:solidFill>
        </p:grpSpPr>
        <p:sp>
          <p:nvSpPr>
            <p:cNvPr id="245" name="Forma libre 244">
              <a:extLst>
                <a:ext uri="{FF2B5EF4-FFF2-40B4-BE49-F238E27FC236}">
                  <a16:creationId xmlns:a16="http://schemas.microsoft.com/office/drawing/2014/main" id="{D388D79F-8C44-B247-9A35-72D16315B2AF}"/>
                </a:ext>
              </a:extLst>
            </p:cNvPr>
            <p:cNvSpPr/>
            <p:nvPr/>
          </p:nvSpPr>
          <p:spPr>
            <a:xfrm>
              <a:off x="4762855" y="1314450"/>
              <a:ext cx="2661007" cy="4219596"/>
            </a:xfrm>
            <a:custGeom>
              <a:avLst/>
              <a:gdLst>
                <a:gd name="connsiteX0" fmla="*/ 2564099 w 2661006"/>
                <a:gd name="connsiteY0" fmla="*/ 1869471 h 4219596"/>
                <a:gd name="connsiteX1" fmla="*/ 795090 w 2661006"/>
                <a:gd name="connsiteY1" fmla="*/ 103095 h 4219596"/>
                <a:gd name="connsiteX2" fmla="*/ 550876 w 2661006"/>
                <a:gd name="connsiteY2" fmla="*/ 0 h 4219596"/>
                <a:gd name="connsiteX3" fmla="*/ 306662 w 2661006"/>
                <a:gd name="connsiteY3" fmla="*/ 103095 h 4219596"/>
                <a:gd name="connsiteX4" fmla="*/ 100453 w 2661006"/>
                <a:gd name="connsiteY4" fmla="*/ 306624 h 4219596"/>
                <a:gd name="connsiteX5" fmla="*/ 38 w 2661006"/>
                <a:gd name="connsiteY5" fmla="*/ 550790 h 4219596"/>
                <a:gd name="connsiteX6" fmla="*/ 100453 w 2661006"/>
                <a:gd name="connsiteY6" fmla="*/ 797703 h 4219596"/>
                <a:gd name="connsiteX7" fmla="*/ 1419105 w 2661006"/>
                <a:gd name="connsiteY7" fmla="*/ 2113695 h 4219596"/>
                <a:gd name="connsiteX8" fmla="*/ 100396 w 2661006"/>
                <a:gd name="connsiteY8" fmla="*/ 3432395 h 4219596"/>
                <a:gd name="connsiteX9" fmla="*/ 0 w 2661006"/>
                <a:gd name="connsiteY9" fmla="*/ 3676571 h 4219596"/>
                <a:gd name="connsiteX10" fmla="*/ 100396 w 2661006"/>
                <a:gd name="connsiteY10" fmla="*/ 3923474 h 4219596"/>
                <a:gd name="connsiteX11" fmla="*/ 306624 w 2661006"/>
                <a:gd name="connsiteY11" fmla="*/ 4126974 h 4219596"/>
                <a:gd name="connsiteX12" fmla="*/ 550838 w 2661006"/>
                <a:gd name="connsiteY12" fmla="*/ 4227371 h 4219596"/>
                <a:gd name="connsiteX13" fmla="*/ 795052 w 2661006"/>
                <a:gd name="connsiteY13" fmla="*/ 4126974 h 4219596"/>
                <a:gd name="connsiteX14" fmla="*/ 2564099 w 2661006"/>
                <a:gd name="connsiteY14" fmla="*/ 2360598 h 4219596"/>
                <a:gd name="connsiteX15" fmla="*/ 2664561 w 2661006"/>
                <a:gd name="connsiteY15" fmla="*/ 2113685 h 4219596"/>
                <a:gd name="connsiteX16" fmla="*/ 2564099 w 2661006"/>
                <a:gd name="connsiteY16" fmla="*/ 1869471 h 4219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61006" h="4219596">
                  <a:moveTo>
                    <a:pt x="2564099" y="1869471"/>
                  </a:moveTo>
                  <a:lnTo>
                    <a:pt x="795090" y="103095"/>
                  </a:lnTo>
                  <a:cubicBezTo>
                    <a:pt x="729943" y="34355"/>
                    <a:pt x="648592" y="0"/>
                    <a:pt x="550876" y="0"/>
                  </a:cubicBezTo>
                  <a:cubicBezTo>
                    <a:pt x="453160" y="0"/>
                    <a:pt x="371809" y="34394"/>
                    <a:pt x="306662" y="103095"/>
                  </a:cubicBezTo>
                  <a:lnTo>
                    <a:pt x="100453" y="306624"/>
                  </a:lnTo>
                  <a:cubicBezTo>
                    <a:pt x="33510" y="373558"/>
                    <a:pt x="38" y="454918"/>
                    <a:pt x="38" y="550790"/>
                  </a:cubicBezTo>
                  <a:cubicBezTo>
                    <a:pt x="38" y="644847"/>
                    <a:pt x="33500" y="727177"/>
                    <a:pt x="100453" y="797703"/>
                  </a:cubicBezTo>
                  <a:lnTo>
                    <a:pt x="1419105" y="2113695"/>
                  </a:lnTo>
                  <a:lnTo>
                    <a:pt x="100396" y="3432395"/>
                  </a:lnTo>
                  <a:cubicBezTo>
                    <a:pt x="33472" y="3499329"/>
                    <a:pt x="0" y="3580689"/>
                    <a:pt x="0" y="3676571"/>
                  </a:cubicBezTo>
                  <a:cubicBezTo>
                    <a:pt x="0" y="3770618"/>
                    <a:pt x="33462" y="3852976"/>
                    <a:pt x="100396" y="3923474"/>
                  </a:cubicBezTo>
                  <a:lnTo>
                    <a:pt x="306624" y="4126974"/>
                  </a:lnTo>
                  <a:cubicBezTo>
                    <a:pt x="373558" y="4193908"/>
                    <a:pt x="454994" y="4227371"/>
                    <a:pt x="550838" y="4227371"/>
                  </a:cubicBezTo>
                  <a:cubicBezTo>
                    <a:pt x="646720" y="4227371"/>
                    <a:pt x="728137" y="4193908"/>
                    <a:pt x="795052" y="4126974"/>
                  </a:cubicBezTo>
                  <a:lnTo>
                    <a:pt x="2564099" y="2360598"/>
                  </a:lnTo>
                  <a:cubicBezTo>
                    <a:pt x="2631061" y="2290053"/>
                    <a:pt x="2664561" y="2207742"/>
                    <a:pt x="2664561" y="2113685"/>
                  </a:cubicBezTo>
                  <a:cubicBezTo>
                    <a:pt x="2664571" y="2017813"/>
                    <a:pt x="2631061" y="1936405"/>
                    <a:pt x="2564099" y="1869471"/>
                  </a:cubicBezTo>
                  <a:close/>
                </a:path>
              </a:pathLst>
            </a:custGeom>
            <a:grpFill/>
            <a:ln w="95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00264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9">
            <a:extLst>
              <a:ext uri="{FF2B5EF4-FFF2-40B4-BE49-F238E27FC236}">
                <a16:creationId xmlns:a16="http://schemas.microsoft.com/office/drawing/2014/main" id="{8B242D6F-DE0B-D348-A1BF-F2AE298E54A6}"/>
              </a:ext>
            </a:extLst>
          </p:cNvPr>
          <p:cNvSpPr/>
          <p:nvPr/>
        </p:nvSpPr>
        <p:spPr>
          <a:xfrm>
            <a:off x="1056995" y="2145858"/>
            <a:ext cx="2925751" cy="2925751"/>
          </a:xfrm>
          <a:prstGeom prst="ellipse">
            <a:avLst/>
          </a:prstGeom>
          <a:noFill/>
          <a:ln w="22225">
            <a:solidFill>
              <a:srgbClr val="FF9F1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ea typeface="Helvetica Neue Thin" charset="0"/>
              <a:cs typeface="Helvetica Neue Thin" charset="0"/>
            </a:endParaRPr>
          </a:p>
        </p:txBody>
      </p:sp>
      <p:sp>
        <p:nvSpPr>
          <p:cNvPr id="2" name="TextBox 25">
            <a:extLst>
              <a:ext uri="{FF2B5EF4-FFF2-40B4-BE49-F238E27FC236}">
                <a16:creationId xmlns:a16="http://schemas.microsoft.com/office/drawing/2014/main" id="{DA74997E-ED82-F54F-9630-80C9403A2DA2}"/>
              </a:ext>
            </a:extLst>
          </p:cNvPr>
          <p:cNvSpPr txBox="1"/>
          <p:nvPr/>
        </p:nvSpPr>
        <p:spPr>
          <a:xfrm>
            <a:off x="719667" y="349219"/>
            <a:ext cx="4786830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The market today </a:t>
            </a: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975B4377-E45A-004D-B9A2-B712BB2F1358}"/>
              </a:ext>
            </a:extLst>
          </p:cNvPr>
          <p:cNvSpPr/>
          <p:nvPr/>
        </p:nvSpPr>
        <p:spPr>
          <a:xfrm>
            <a:off x="719667" y="1302027"/>
            <a:ext cx="394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Aliquam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nec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dui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ornare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semper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accumsan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est.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12D597AE-A127-C24E-9B99-51E5EA364EF0}"/>
              </a:ext>
            </a:extLst>
          </p:cNvPr>
          <p:cNvGrpSpPr/>
          <p:nvPr/>
        </p:nvGrpSpPr>
        <p:grpSpPr>
          <a:xfrm>
            <a:off x="1233210" y="2312638"/>
            <a:ext cx="2602215" cy="2602215"/>
            <a:chOff x="839788" y="1866898"/>
            <a:chExt cx="3091656" cy="3091656"/>
          </a:xfrm>
        </p:grpSpPr>
        <p:sp>
          <p:nvSpPr>
            <p:cNvPr id="5" name="Oval 9">
              <a:extLst>
                <a:ext uri="{FF2B5EF4-FFF2-40B4-BE49-F238E27FC236}">
                  <a16:creationId xmlns:a16="http://schemas.microsoft.com/office/drawing/2014/main" id="{C6DAF440-F4F7-3C48-80A5-29A79AA51FBD}"/>
                </a:ext>
              </a:extLst>
            </p:cNvPr>
            <p:cNvSpPr/>
            <p:nvPr/>
          </p:nvSpPr>
          <p:spPr>
            <a:xfrm>
              <a:off x="839788" y="1866898"/>
              <a:ext cx="3091656" cy="3091656"/>
            </a:xfrm>
            <a:prstGeom prst="ellipse">
              <a:avLst/>
            </a:prstGeom>
            <a:solidFill>
              <a:srgbClr val="FF9F1C">
                <a:alpha val="41000"/>
              </a:srgbClr>
            </a:solidFill>
            <a:ln w="215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a typeface="Helvetica Neue Thin" charset="0"/>
                <a:cs typeface="Helvetica Neue Thin" charset="0"/>
              </a:endParaRPr>
            </a:p>
          </p:txBody>
        </p:sp>
        <p:sp>
          <p:nvSpPr>
            <p:cNvPr id="6" name="Oval 2">
              <a:extLst>
                <a:ext uri="{FF2B5EF4-FFF2-40B4-BE49-F238E27FC236}">
                  <a16:creationId xmlns:a16="http://schemas.microsoft.com/office/drawing/2014/main" id="{8BFFA4C8-8B97-7C46-B0E9-EC2D1902BB80}"/>
                </a:ext>
              </a:extLst>
            </p:cNvPr>
            <p:cNvSpPr/>
            <p:nvPr/>
          </p:nvSpPr>
          <p:spPr>
            <a:xfrm>
              <a:off x="1092525" y="2119637"/>
              <a:ext cx="2586181" cy="2586181"/>
            </a:xfrm>
            <a:prstGeom prst="ellipse">
              <a:avLst/>
            </a:prstGeom>
            <a:solidFill>
              <a:srgbClr val="FF9F1C"/>
            </a:solidFill>
            <a:ln w="215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800" dirty="0">
                  <a:latin typeface="+mj-lt"/>
                  <a:ea typeface="Helvetica Neue Thin" charset="0"/>
                  <a:cs typeface="Helvetica Neue Thin" charset="0"/>
                </a:rPr>
                <a:t>$36</a:t>
              </a:r>
              <a:r>
                <a:rPr lang="fr-FR" sz="3200" dirty="0">
                  <a:latin typeface="+mj-lt"/>
                  <a:ea typeface="Helvetica Neue Thin" charset="0"/>
                  <a:cs typeface="Helvetica Neue Thin" charset="0"/>
                </a:rPr>
                <a:t>M</a:t>
              </a:r>
              <a:endParaRPr lang="fr-FR" sz="4800" dirty="0">
                <a:latin typeface="+mj-lt"/>
                <a:ea typeface="Helvetica Neue Thin" charset="0"/>
                <a:cs typeface="Helvetica Neue Thin" charset="0"/>
              </a:endParaRPr>
            </a:p>
          </p:txBody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2ED96707-271B-794A-8FB0-14BD4C07F13C}"/>
              </a:ext>
            </a:extLst>
          </p:cNvPr>
          <p:cNvSpPr txBox="1"/>
          <p:nvPr/>
        </p:nvSpPr>
        <p:spPr>
          <a:xfrm>
            <a:off x="1239669" y="5236045"/>
            <a:ext cx="2480968" cy="505972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2400" dirty="0">
                <a:ea typeface="Helvetica Neue Thin" charset="0"/>
                <a:cs typeface="Helvetica Neue Thin" charset="0"/>
              </a:rPr>
              <a:t>Total World </a:t>
            </a:r>
            <a:r>
              <a:rPr lang="fr-FR" sz="2400" dirty="0" err="1">
                <a:ea typeface="Helvetica Neue Thin" charset="0"/>
                <a:cs typeface="Helvetica Neue Thin" charset="0"/>
              </a:rPr>
              <a:t>Market</a:t>
            </a:r>
            <a:endParaRPr lang="fr-FR" sz="2400" dirty="0">
              <a:ea typeface="Helvetica Neue Thin" charset="0"/>
              <a:cs typeface="Helvetica Neue Thin" charset="0"/>
            </a:endParaRPr>
          </a:p>
        </p:txBody>
      </p:sp>
      <p:grpSp>
        <p:nvGrpSpPr>
          <p:cNvPr id="8" name="Group 16">
            <a:extLst>
              <a:ext uri="{FF2B5EF4-FFF2-40B4-BE49-F238E27FC236}">
                <a16:creationId xmlns:a16="http://schemas.microsoft.com/office/drawing/2014/main" id="{432DE1AE-BE99-F741-9C01-4ACBC09C29C6}"/>
              </a:ext>
            </a:extLst>
          </p:cNvPr>
          <p:cNvGrpSpPr/>
          <p:nvPr/>
        </p:nvGrpSpPr>
        <p:grpSpPr>
          <a:xfrm>
            <a:off x="5266832" y="2893140"/>
            <a:ext cx="2186147" cy="2186147"/>
            <a:chOff x="839788" y="1866900"/>
            <a:chExt cx="3091656" cy="3091656"/>
          </a:xfrm>
        </p:grpSpPr>
        <p:sp>
          <p:nvSpPr>
            <p:cNvPr id="9" name="Oval 17">
              <a:extLst>
                <a:ext uri="{FF2B5EF4-FFF2-40B4-BE49-F238E27FC236}">
                  <a16:creationId xmlns:a16="http://schemas.microsoft.com/office/drawing/2014/main" id="{F2A9CAAA-6DA2-D546-A632-71694ACCE9CF}"/>
                </a:ext>
              </a:extLst>
            </p:cNvPr>
            <p:cNvSpPr/>
            <p:nvPr/>
          </p:nvSpPr>
          <p:spPr>
            <a:xfrm>
              <a:off x="839788" y="1866900"/>
              <a:ext cx="3091656" cy="3091656"/>
            </a:xfrm>
            <a:prstGeom prst="ellipse">
              <a:avLst/>
            </a:prstGeom>
            <a:solidFill>
              <a:srgbClr val="F71735">
                <a:alpha val="41000"/>
              </a:srgbClr>
            </a:solidFill>
            <a:ln w="215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a typeface="Helvetica Neue Thin" charset="0"/>
                <a:cs typeface="Helvetica Neue Thin" charset="0"/>
              </a:endParaRPr>
            </a:p>
          </p:txBody>
        </p:sp>
        <p:sp>
          <p:nvSpPr>
            <p:cNvPr id="10" name="Oval 20">
              <a:extLst>
                <a:ext uri="{FF2B5EF4-FFF2-40B4-BE49-F238E27FC236}">
                  <a16:creationId xmlns:a16="http://schemas.microsoft.com/office/drawing/2014/main" id="{6638129E-486C-394A-86BE-7E9756F415E0}"/>
                </a:ext>
              </a:extLst>
            </p:cNvPr>
            <p:cNvSpPr/>
            <p:nvPr/>
          </p:nvSpPr>
          <p:spPr>
            <a:xfrm>
              <a:off x="1092525" y="2119637"/>
              <a:ext cx="2586181" cy="2586181"/>
            </a:xfrm>
            <a:prstGeom prst="ellipse">
              <a:avLst/>
            </a:prstGeom>
            <a:solidFill>
              <a:srgbClr val="F71735"/>
            </a:solidFill>
            <a:ln w="215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ea typeface="Helvetica Neue Thin" charset="0"/>
                  <a:cs typeface="Helvetica Neue Thin" charset="0"/>
                </a:rPr>
                <a:t>$12</a:t>
              </a:r>
              <a:r>
                <a:rPr lang="fr-FR" sz="2400" dirty="0">
                  <a:ea typeface="Helvetica Neue Thin" charset="0"/>
                  <a:cs typeface="Helvetica Neue Thin" charset="0"/>
                </a:rPr>
                <a:t>M</a:t>
              </a:r>
              <a:endParaRPr lang="fr-FR" sz="3200" dirty="0">
                <a:ea typeface="Helvetica Neue Thin" charset="0"/>
                <a:cs typeface="Helvetica Neue Thin" charset="0"/>
              </a:endParaRPr>
            </a:p>
          </p:txBody>
        </p:sp>
      </p:grpSp>
      <p:sp>
        <p:nvSpPr>
          <p:cNvPr id="11" name="TextBox 22">
            <a:extLst>
              <a:ext uri="{FF2B5EF4-FFF2-40B4-BE49-F238E27FC236}">
                <a16:creationId xmlns:a16="http://schemas.microsoft.com/office/drawing/2014/main" id="{9020D74E-F660-2B40-9DBE-A07662C6EADC}"/>
              </a:ext>
            </a:extLst>
          </p:cNvPr>
          <p:cNvSpPr txBox="1"/>
          <p:nvPr/>
        </p:nvSpPr>
        <p:spPr>
          <a:xfrm>
            <a:off x="5113169" y="5307481"/>
            <a:ext cx="2480966" cy="505972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2400" dirty="0">
                <a:ea typeface="Helvetica Neue Thin" charset="0"/>
                <a:cs typeface="Helvetica Neue Thin" charset="0"/>
              </a:rPr>
              <a:t>Total China </a:t>
            </a:r>
            <a:r>
              <a:rPr lang="fr-FR" sz="2400" dirty="0" err="1">
                <a:ea typeface="Helvetica Neue Thin" charset="0"/>
                <a:cs typeface="Helvetica Neue Thin" charset="0"/>
              </a:rPr>
              <a:t>Market</a:t>
            </a:r>
            <a:endParaRPr lang="fr-FR" sz="2400" dirty="0">
              <a:ea typeface="Helvetica Neue Thin" charset="0"/>
              <a:cs typeface="Helvetica Neue Thin" charset="0"/>
            </a:endParaRPr>
          </a:p>
        </p:txBody>
      </p:sp>
      <p:grpSp>
        <p:nvGrpSpPr>
          <p:cNvPr id="12" name="Group 23">
            <a:extLst>
              <a:ext uri="{FF2B5EF4-FFF2-40B4-BE49-F238E27FC236}">
                <a16:creationId xmlns:a16="http://schemas.microsoft.com/office/drawing/2014/main" id="{84313E19-A330-D043-AB06-A4A7E88FFB85}"/>
              </a:ext>
            </a:extLst>
          </p:cNvPr>
          <p:cNvGrpSpPr/>
          <p:nvPr/>
        </p:nvGrpSpPr>
        <p:grpSpPr>
          <a:xfrm>
            <a:off x="9299876" y="3867808"/>
            <a:ext cx="1211480" cy="1211480"/>
            <a:chOff x="839788" y="1866900"/>
            <a:chExt cx="3091656" cy="3091656"/>
          </a:xfrm>
        </p:grpSpPr>
        <p:sp>
          <p:nvSpPr>
            <p:cNvPr id="13" name="Oval 26">
              <a:extLst>
                <a:ext uri="{FF2B5EF4-FFF2-40B4-BE49-F238E27FC236}">
                  <a16:creationId xmlns:a16="http://schemas.microsoft.com/office/drawing/2014/main" id="{29F88895-E268-9746-9D8D-BC21DBF7A039}"/>
                </a:ext>
              </a:extLst>
            </p:cNvPr>
            <p:cNvSpPr/>
            <p:nvPr/>
          </p:nvSpPr>
          <p:spPr>
            <a:xfrm>
              <a:off x="839788" y="1866900"/>
              <a:ext cx="3091656" cy="3091656"/>
            </a:xfrm>
            <a:prstGeom prst="ellipse">
              <a:avLst/>
            </a:prstGeom>
            <a:solidFill>
              <a:srgbClr val="41EAD4">
                <a:alpha val="41000"/>
              </a:srgbClr>
            </a:solidFill>
            <a:ln w="215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a typeface="Helvetica Neue Thin" charset="0"/>
                <a:cs typeface="Helvetica Neue Thin" charset="0"/>
              </a:endParaRPr>
            </a:p>
          </p:txBody>
        </p:sp>
        <p:sp>
          <p:nvSpPr>
            <p:cNvPr id="14" name="Oval 27">
              <a:extLst>
                <a:ext uri="{FF2B5EF4-FFF2-40B4-BE49-F238E27FC236}">
                  <a16:creationId xmlns:a16="http://schemas.microsoft.com/office/drawing/2014/main" id="{66EA5F1C-D7EB-A446-BB38-806F0C59FF60}"/>
                </a:ext>
              </a:extLst>
            </p:cNvPr>
            <p:cNvSpPr/>
            <p:nvPr/>
          </p:nvSpPr>
          <p:spPr>
            <a:xfrm>
              <a:off x="1092525" y="2119637"/>
              <a:ext cx="2586181" cy="2586181"/>
            </a:xfrm>
            <a:prstGeom prst="ellipse">
              <a:avLst/>
            </a:prstGeom>
            <a:solidFill>
              <a:srgbClr val="41EAD4"/>
            </a:solidFill>
            <a:ln w="215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ea typeface="Helvetica Neue Thin" charset="0"/>
                  <a:cs typeface="Helvetica Neue Thin" charset="0"/>
                </a:rPr>
                <a:t>$2b</a:t>
              </a:r>
            </a:p>
          </p:txBody>
        </p:sp>
      </p:grpSp>
      <p:sp>
        <p:nvSpPr>
          <p:cNvPr id="15" name="TextBox 28">
            <a:extLst>
              <a:ext uri="{FF2B5EF4-FFF2-40B4-BE49-F238E27FC236}">
                <a16:creationId xmlns:a16="http://schemas.microsoft.com/office/drawing/2014/main" id="{E78CB61E-6B06-2B42-AB8C-ADDA5C6C739F}"/>
              </a:ext>
            </a:extLst>
          </p:cNvPr>
          <p:cNvSpPr txBox="1"/>
          <p:nvPr/>
        </p:nvSpPr>
        <p:spPr>
          <a:xfrm>
            <a:off x="8638213" y="5307481"/>
            <a:ext cx="2786533" cy="505972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2400" dirty="0">
                <a:ea typeface="Helvetica Neue Thin" charset="0"/>
                <a:cs typeface="Helvetica Neue Thin" charset="0"/>
              </a:rPr>
              <a:t>Total </a:t>
            </a:r>
            <a:r>
              <a:rPr lang="fr-FR" sz="2400" dirty="0" err="1">
                <a:ea typeface="Helvetica Neue Thin" charset="0"/>
                <a:cs typeface="Helvetica Neue Thin" charset="0"/>
              </a:rPr>
              <a:t>Belgium</a:t>
            </a:r>
            <a:r>
              <a:rPr lang="fr-FR" sz="2400" dirty="0">
                <a:ea typeface="Helvetica Neue Thin" charset="0"/>
                <a:cs typeface="Helvetica Neue Thin" charset="0"/>
              </a:rPr>
              <a:t> </a:t>
            </a:r>
            <a:r>
              <a:rPr lang="fr-FR" sz="2400" dirty="0" err="1">
                <a:ea typeface="Helvetica Neue Thin" charset="0"/>
                <a:cs typeface="Helvetica Neue Thin" charset="0"/>
              </a:rPr>
              <a:t>Market</a:t>
            </a:r>
            <a:endParaRPr lang="fr-FR" sz="2400" dirty="0">
              <a:ea typeface="Helvetica Neue Thin" charset="0"/>
              <a:cs typeface="Helvetica Neue Thin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B680594F-A8E1-7E4A-89DA-BB82D558B670}"/>
              </a:ext>
            </a:extLst>
          </p:cNvPr>
          <p:cNvSpPr txBox="1"/>
          <p:nvPr/>
        </p:nvSpPr>
        <p:spPr>
          <a:xfrm>
            <a:off x="1837325" y="5910516"/>
            <a:ext cx="1096454" cy="246221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000" b="1" spc="100" dirty="0">
                <a:ea typeface="Source Sans Pro" charset="0"/>
                <a:cs typeface="Source Sans Pro" charset="0"/>
              </a:rPr>
              <a:t>HIGHLIGHT DATA</a:t>
            </a: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E057DE3D-396F-2843-B9E8-7E67DC389564}"/>
              </a:ext>
            </a:extLst>
          </p:cNvPr>
          <p:cNvSpPr txBox="1"/>
          <p:nvPr/>
        </p:nvSpPr>
        <p:spPr>
          <a:xfrm>
            <a:off x="5873297" y="5910516"/>
            <a:ext cx="1096454" cy="246221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000" b="1" spc="100" dirty="0">
                <a:ea typeface="Source Sans Pro" charset="0"/>
                <a:cs typeface="Source Sans Pro" charset="0"/>
              </a:rPr>
              <a:t>HIGHLIGHT DATA</a:t>
            </a: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3E5227FB-4223-6540-A904-9F321A0261C3}"/>
              </a:ext>
            </a:extLst>
          </p:cNvPr>
          <p:cNvSpPr txBox="1"/>
          <p:nvPr/>
        </p:nvSpPr>
        <p:spPr>
          <a:xfrm>
            <a:off x="9425794" y="5910516"/>
            <a:ext cx="1096454" cy="246221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000" b="1" spc="100" dirty="0">
                <a:ea typeface="Source Sans Pro" charset="0"/>
                <a:cs typeface="Source Sans Pro" charset="0"/>
              </a:rPr>
              <a:t>HIGHLIGHT DATA</a:t>
            </a:r>
          </a:p>
        </p:txBody>
      </p:sp>
      <p:sp>
        <p:nvSpPr>
          <p:cNvPr id="23" name="Arc 6">
            <a:extLst>
              <a:ext uri="{FF2B5EF4-FFF2-40B4-BE49-F238E27FC236}">
                <a16:creationId xmlns:a16="http://schemas.microsoft.com/office/drawing/2014/main" id="{EDF9899B-B850-4A4B-AC2C-341B1AB4A1DC}"/>
              </a:ext>
            </a:extLst>
          </p:cNvPr>
          <p:cNvSpPr/>
          <p:nvPr/>
        </p:nvSpPr>
        <p:spPr>
          <a:xfrm rot="2598075">
            <a:off x="9575945" y="-876798"/>
            <a:ext cx="3372285" cy="3372285"/>
          </a:xfrm>
          <a:prstGeom prst="arc">
            <a:avLst>
              <a:gd name="adj1" fmla="val 762332"/>
              <a:gd name="adj2" fmla="val 10048806"/>
            </a:avLst>
          </a:prstGeom>
          <a:noFill/>
          <a:ln w="57150" cap="rnd">
            <a:solidFill>
              <a:schemeClr val="accent4">
                <a:alpha val="38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4" name="Arc 6">
            <a:extLst>
              <a:ext uri="{FF2B5EF4-FFF2-40B4-BE49-F238E27FC236}">
                <a16:creationId xmlns:a16="http://schemas.microsoft.com/office/drawing/2014/main" id="{CBA0D157-D58D-164F-B9B4-E64D118CD43B}"/>
              </a:ext>
            </a:extLst>
          </p:cNvPr>
          <p:cNvSpPr/>
          <p:nvPr/>
        </p:nvSpPr>
        <p:spPr>
          <a:xfrm rot="6731691">
            <a:off x="3215827" y="6357473"/>
            <a:ext cx="2550605" cy="2550605"/>
          </a:xfrm>
          <a:prstGeom prst="arc">
            <a:avLst>
              <a:gd name="adj1" fmla="val 6186321"/>
              <a:gd name="adj2" fmla="val 12702412"/>
            </a:avLst>
          </a:prstGeom>
          <a:noFill/>
          <a:ln w="57150" cap="rnd">
            <a:solidFill>
              <a:schemeClr val="accent4">
                <a:alpha val="38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" name="Arc 6">
            <a:extLst>
              <a:ext uri="{FF2B5EF4-FFF2-40B4-BE49-F238E27FC236}">
                <a16:creationId xmlns:a16="http://schemas.microsoft.com/office/drawing/2014/main" id="{C8015CD9-FAAD-0149-BDEB-90B8CD744E11}"/>
              </a:ext>
            </a:extLst>
          </p:cNvPr>
          <p:cNvSpPr/>
          <p:nvPr/>
        </p:nvSpPr>
        <p:spPr>
          <a:xfrm rot="12245980">
            <a:off x="-1545769" y="1005085"/>
            <a:ext cx="2024557" cy="2024557"/>
          </a:xfrm>
          <a:prstGeom prst="arc">
            <a:avLst>
              <a:gd name="adj1" fmla="val 5808327"/>
              <a:gd name="adj2" fmla="val 13051395"/>
            </a:avLst>
          </a:prstGeom>
          <a:noFill/>
          <a:ln w="57150" cap="rnd">
            <a:solidFill>
              <a:schemeClr val="accent4">
                <a:alpha val="38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rgbClr val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2646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val 9">
            <a:extLst>
              <a:ext uri="{FF2B5EF4-FFF2-40B4-BE49-F238E27FC236}">
                <a16:creationId xmlns:a16="http://schemas.microsoft.com/office/drawing/2014/main" id="{5074B6B4-B66E-BA45-BCB2-484A0A3065E0}"/>
              </a:ext>
            </a:extLst>
          </p:cNvPr>
          <p:cNvSpPr/>
          <p:nvPr/>
        </p:nvSpPr>
        <p:spPr>
          <a:xfrm>
            <a:off x="5301626" y="1406818"/>
            <a:ext cx="1588747" cy="1588747"/>
          </a:xfrm>
          <a:prstGeom prst="ellipse">
            <a:avLst/>
          </a:prstGeom>
          <a:solidFill>
            <a:srgbClr val="FF9F1C">
              <a:alpha val="50000"/>
            </a:srgbClr>
          </a:solidFill>
          <a:ln w="215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ea typeface="Helvetica Neue Thin" charset="0"/>
              <a:cs typeface="Helvetica Neue Thin" charset="0"/>
            </a:endParaRPr>
          </a:p>
        </p:txBody>
      </p:sp>
      <p:sp>
        <p:nvSpPr>
          <p:cNvPr id="2" name="TextBox 25">
            <a:extLst>
              <a:ext uri="{FF2B5EF4-FFF2-40B4-BE49-F238E27FC236}">
                <a16:creationId xmlns:a16="http://schemas.microsoft.com/office/drawing/2014/main" id="{DAB6AEBA-EBAA-474F-AEA8-A4B12ED5BA99}"/>
              </a:ext>
            </a:extLst>
          </p:cNvPr>
          <p:cNvSpPr txBox="1"/>
          <p:nvPr/>
        </p:nvSpPr>
        <p:spPr>
          <a:xfrm>
            <a:off x="719667" y="349219"/>
            <a:ext cx="4786830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Timeline infographic</a:t>
            </a: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2A6DB93E-5041-874C-BB14-7633CA5584AD}"/>
              </a:ext>
            </a:extLst>
          </p:cNvPr>
          <p:cNvSpPr/>
          <p:nvPr/>
        </p:nvSpPr>
        <p:spPr>
          <a:xfrm>
            <a:off x="719667" y="1302027"/>
            <a:ext cx="394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Aliquam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nec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dui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ornare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semper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accumsan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est.</a:t>
            </a:r>
          </a:p>
        </p:txBody>
      </p:sp>
      <p:sp>
        <p:nvSpPr>
          <p:cNvPr id="32" name="Oval 10">
            <a:extLst>
              <a:ext uri="{FF2B5EF4-FFF2-40B4-BE49-F238E27FC236}">
                <a16:creationId xmlns:a16="http://schemas.microsoft.com/office/drawing/2014/main" id="{62FC99CB-8960-5E4A-98F8-CFE2BF982E57}"/>
              </a:ext>
            </a:extLst>
          </p:cNvPr>
          <p:cNvSpPr/>
          <p:nvPr/>
        </p:nvSpPr>
        <p:spPr>
          <a:xfrm>
            <a:off x="5531471" y="1644911"/>
            <a:ext cx="1135543" cy="1135543"/>
          </a:xfrm>
          <a:prstGeom prst="ellipse">
            <a:avLst/>
          </a:prstGeom>
          <a:solidFill>
            <a:srgbClr val="011627"/>
          </a:solidFill>
          <a:ln>
            <a:noFill/>
          </a:ln>
          <a:effectLst>
            <a:innerShdw dist="25400" dir="5400000">
              <a:schemeClr val="tx1">
                <a:alpha val="15000"/>
              </a:scheme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Start</a:t>
            </a:r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76565D75-983E-CA46-A190-750006149135}"/>
              </a:ext>
            </a:extLst>
          </p:cNvPr>
          <p:cNvGrpSpPr/>
          <p:nvPr/>
        </p:nvGrpSpPr>
        <p:grpSpPr>
          <a:xfrm>
            <a:off x="2722461" y="3533987"/>
            <a:ext cx="3204340" cy="1151465"/>
            <a:chOff x="2722461" y="3533987"/>
            <a:chExt cx="3204340" cy="1151465"/>
          </a:xfrm>
        </p:grpSpPr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64F79A33-6799-8E42-B918-75A0AD6AC116}"/>
                </a:ext>
              </a:extLst>
            </p:cNvPr>
            <p:cNvGrpSpPr/>
            <p:nvPr/>
          </p:nvGrpSpPr>
          <p:grpSpPr>
            <a:xfrm>
              <a:off x="2722461" y="3533987"/>
              <a:ext cx="3102606" cy="1151465"/>
              <a:chOff x="2722461" y="3533987"/>
              <a:chExt cx="3102606" cy="1151465"/>
            </a:xfrm>
          </p:grpSpPr>
          <p:sp>
            <p:nvSpPr>
              <p:cNvPr id="42" name="Rectangle 12">
                <a:extLst>
                  <a:ext uri="{FF2B5EF4-FFF2-40B4-BE49-F238E27FC236}">
                    <a16:creationId xmlns:a16="http://schemas.microsoft.com/office/drawing/2014/main" id="{4415C7D7-D378-A34D-9340-1D17854185F5}"/>
                  </a:ext>
                </a:extLst>
              </p:cNvPr>
              <p:cNvSpPr/>
              <p:nvPr/>
            </p:nvSpPr>
            <p:spPr>
              <a:xfrm>
                <a:off x="2722461" y="3655907"/>
                <a:ext cx="2987067" cy="1029545"/>
              </a:xfrm>
              <a:prstGeom prst="rect">
                <a:avLst/>
              </a:prstGeom>
              <a:solidFill>
                <a:srgbClr val="FF9F1C"/>
              </a:solidFill>
              <a:ln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33" name="Rectangle 12">
                <a:extLst>
                  <a:ext uri="{FF2B5EF4-FFF2-40B4-BE49-F238E27FC236}">
                    <a16:creationId xmlns:a16="http://schemas.microsoft.com/office/drawing/2014/main" id="{53B01739-B104-E34B-8982-EAD0B578F5DE}"/>
                  </a:ext>
                </a:extLst>
              </p:cNvPr>
              <p:cNvSpPr/>
              <p:nvPr/>
            </p:nvSpPr>
            <p:spPr>
              <a:xfrm>
                <a:off x="2838000" y="3533987"/>
                <a:ext cx="2987067" cy="1029545"/>
              </a:xfrm>
              <a:prstGeom prst="rect">
                <a:avLst/>
              </a:prstGeom>
              <a:solidFill>
                <a:srgbClr val="011627"/>
              </a:solidFill>
              <a:ln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288000" rtlCol="0" anchor="ctr"/>
              <a:lstStyle/>
              <a:p>
                <a:r>
                  <a:rPr lang="en-US" b="1" spc="300" dirty="0">
                    <a:solidFill>
                      <a:srgbClr val="FF9F1C"/>
                    </a:solidFill>
                  </a:rPr>
                  <a:t>2012</a:t>
                </a:r>
                <a:endParaRPr lang="en-US" sz="1400" b="1" spc="300" dirty="0">
                  <a:solidFill>
                    <a:srgbClr val="FF9F1C"/>
                  </a:solidFill>
                </a:endParaRPr>
              </a:p>
              <a:p>
                <a:r>
                  <a:rPr lang="en-US" sz="1400" dirty="0" err="1">
                    <a:solidFill>
                      <a:schemeClr val="bg1"/>
                    </a:solidFill>
                  </a:rPr>
                  <a:t>Fusce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eleifend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arcu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ut</a:t>
                </a:r>
                <a:r>
                  <a:rPr lang="en-US" sz="1400" dirty="0">
                    <a:solidFill>
                      <a:schemeClr val="bg1"/>
                    </a:solidFill>
                  </a:rPr>
                  <a:t> sit dolor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amet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condimentum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auctor</a:t>
                </a:r>
                <a:r>
                  <a:rPr lang="en-US" sz="1400" dirty="0">
                    <a:solidFill>
                      <a:schemeClr val="bg1"/>
                    </a:solidFill>
                  </a:rPr>
                  <a:t>.</a:t>
                </a:r>
                <a:endParaRPr lang="en-US" sz="16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5" name="Isosceles Triangle 2">
              <a:extLst>
                <a:ext uri="{FF2B5EF4-FFF2-40B4-BE49-F238E27FC236}">
                  <a16:creationId xmlns:a16="http://schemas.microsoft.com/office/drawing/2014/main" id="{E5439A48-A2F1-354D-B5B2-ABB67BE63C3E}"/>
                </a:ext>
              </a:extLst>
            </p:cNvPr>
            <p:cNvSpPr/>
            <p:nvPr/>
          </p:nvSpPr>
          <p:spPr>
            <a:xfrm rot="5400000">
              <a:off x="5770002" y="3977485"/>
              <a:ext cx="203799" cy="109799"/>
            </a:xfrm>
            <a:prstGeom prst="triangle">
              <a:avLst/>
            </a:prstGeom>
            <a:solidFill>
              <a:srgbClr val="011627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cxnSp>
        <p:nvCxnSpPr>
          <p:cNvPr id="36" name="Straight Connector 14">
            <a:extLst>
              <a:ext uri="{FF2B5EF4-FFF2-40B4-BE49-F238E27FC236}">
                <a16:creationId xmlns:a16="http://schemas.microsoft.com/office/drawing/2014/main" id="{2F09509D-ECFE-2944-8ED2-01D617FABF87}"/>
              </a:ext>
            </a:extLst>
          </p:cNvPr>
          <p:cNvCxnSpPr/>
          <p:nvPr/>
        </p:nvCxnSpPr>
        <p:spPr>
          <a:xfrm>
            <a:off x="6096000" y="2780453"/>
            <a:ext cx="0" cy="4077547"/>
          </a:xfrm>
          <a:prstGeom prst="line">
            <a:avLst/>
          </a:prstGeom>
          <a:ln>
            <a:solidFill>
              <a:srgbClr val="011627">
                <a:alpha val="50000"/>
              </a:srgb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Oval 16">
            <a:extLst>
              <a:ext uri="{FF2B5EF4-FFF2-40B4-BE49-F238E27FC236}">
                <a16:creationId xmlns:a16="http://schemas.microsoft.com/office/drawing/2014/main" id="{377598AA-EA56-0645-A19C-75DE224CD4AD}"/>
              </a:ext>
            </a:extLst>
          </p:cNvPr>
          <p:cNvSpPr/>
          <p:nvPr/>
        </p:nvSpPr>
        <p:spPr>
          <a:xfrm>
            <a:off x="6043430" y="3971646"/>
            <a:ext cx="105143" cy="105143"/>
          </a:xfrm>
          <a:prstGeom prst="ellipse">
            <a:avLst/>
          </a:prstGeom>
          <a:solidFill>
            <a:srgbClr val="FF9F1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48" name="Grupo 47">
            <a:extLst>
              <a:ext uri="{FF2B5EF4-FFF2-40B4-BE49-F238E27FC236}">
                <a16:creationId xmlns:a16="http://schemas.microsoft.com/office/drawing/2014/main" id="{D52880B5-79F0-4D4F-89C9-48F65AFBAFCA}"/>
              </a:ext>
            </a:extLst>
          </p:cNvPr>
          <p:cNvGrpSpPr/>
          <p:nvPr/>
        </p:nvGrpSpPr>
        <p:grpSpPr>
          <a:xfrm>
            <a:off x="6284202" y="5052870"/>
            <a:ext cx="3204846" cy="1148694"/>
            <a:chOff x="6284202" y="4918518"/>
            <a:chExt cx="3204846" cy="1148694"/>
          </a:xfrm>
        </p:grpSpPr>
        <p:grpSp>
          <p:nvGrpSpPr>
            <p:cNvPr id="46" name="Grupo 45">
              <a:extLst>
                <a:ext uri="{FF2B5EF4-FFF2-40B4-BE49-F238E27FC236}">
                  <a16:creationId xmlns:a16="http://schemas.microsoft.com/office/drawing/2014/main" id="{E007302D-23BC-D44D-BD73-63ACC86493B2}"/>
                </a:ext>
              </a:extLst>
            </p:cNvPr>
            <p:cNvGrpSpPr/>
            <p:nvPr/>
          </p:nvGrpSpPr>
          <p:grpSpPr>
            <a:xfrm>
              <a:off x="6385533" y="4918518"/>
              <a:ext cx="3103515" cy="1148694"/>
              <a:chOff x="6385533" y="4918518"/>
              <a:chExt cx="3103515" cy="1148694"/>
            </a:xfrm>
          </p:grpSpPr>
          <p:sp>
            <p:nvSpPr>
              <p:cNvPr id="43" name="Rectangle 12">
                <a:extLst>
                  <a:ext uri="{FF2B5EF4-FFF2-40B4-BE49-F238E27FC236}">
                    <a16:creationId xmlns:a16="http://schemas.microsoft.com/office/drawing/2014/main" id="{F425B59D-C910-994A-8AEA-DA96C75D8185}"/>
                  </a:ext>
                </a:extLst>
              </p:cNvPr>
              <p:cNvSpPr/>
              <p:nvPr/>
            </p:nvSpPr>
            <p:spPr>
              <a:xfrm>
                <a:off x="6501981" y="5037667"/>
                <a:ext cx="2987067" cy="1029545"/>
              </a:xfrm>
              <a:prstGeom prst="rect">
                <a:avLst/>
              </a:prstGeom>
              <a:solidFill>
                <a:srgbClr val="FF9F1C"/>
              </a:solidFill>
              <a:ln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38" name="Rectangle 17">
                <a:extLst>
                  <a:ext uri="{FF2B5EF4-FFF2-40B4-BE49-F238E27FC236}">
                    <a16:creationId xmlns:a16="http://schemas.microsoft.com/office/drawing/2014/main" id="{F9E6D0A8-4E6F-E241-B6C6-AB2D49129C36}"/>
                  </a:ext>
                </a:extLst>
              </p:cNvPr>
              <p:cNvSpPr/>
              <p:nvPr/>
            </p:nvSpPr>
            <p:spPr>
              <a:xfrm>
                <a:off x="6385533" y="4918518"/>
                <a:ext cx="2987067" cy="1029545"/>
              </a:xfrm>
              <a:prstGeom prst="rect">
                <a:avLst/>
              </a:prstGeom>
              <a:solidFill>
                <a:srgbClr val="011627"/>
              </a:solidFill>
              <a:ln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288000" rtlCol="0" anchor="ctr"/>
              <a:lstStyle/>
              <a:p>
                <a:pPr lvl="0"/>
                <a:r>
                  <a:rPr lang="en-US" b="1" spc="300" dirty="0">
                    <a:solidFill>
                      <a:srgbClr val="FF9F1C"/>
                    </a:solidFill>
                  </a:rPr>
                  <a:t>2014</a:t>
                </a:r>
                <a:endParaRPr lang="en-US" sz="1400" b="1" spc="300" dirty="0">
                  <a:solidFill>
                    <a:srgbClr val="FF9F1C"/>
                  </a:solidFill>
                </a:endParaRPr>
              </a:p>
              <a:p>
                <a:pPr lvl="0"/>
                <a:r>
                  <a:rPr lang="en-US" sz="1400" dirty="0" err="1">
                    <a:solidFill>
                      <a:srgbClr val="FFFFFF"/>
                    </a:solidFill>
                  </a:rPr>
                  <a:t>Fusce</a:t>
                </a:r>
                <a:r>
                  <a:rPr lang="en-US" sz="1400" dirty="0">
                    <a:solidFill>
                      <a:srgbClr val="FFFFFF"/>
                    </a:solidFill>
                  </a:rPr>
                  <a:t> </a:t>
                </a:r>
                <a:r>
                  <a:rPr lang="en-US" sz="1400" dirty="0" err="1">
                    <a:solidFill>
                      <a:srgbClr val="FFFFFF"/>
                    </a:solidFill>
                  </a:rPr>
                  <a:t>eleifend</a:t>
                </a:r>
                <a:r>
                  <a:rPr lang="en-US" sz="1400" dirty="0">
                    <a:solidFill>
                      <a:srgbClr val="FFFFFF"/>
                    </a:solidFill>
                  </a:rPr>
                  <a:t> </a:t>
                </a:r>
                <a:r>
                  <a:rPr lang="en-US" sz="1400" dirty="0" err="1">
                    <a:solidFill>
                      <a:srgbClr val="FFFFFF"/>
                    </a:solidFill>
                  </a:rPr>
                  <a:t>arcu</a:t>
                </a:r>
                <a:r>
                  <a:rPr lang="en-US" sz="1400" dirty="0">
                    <a:solidFill>
                      <a:srgbClr val="FFFFFF"/>
                    </a:solidFill>
                  </a:rPr>
                  <a:t> </a:t>
                </a:r>
                <a:r>
                  <a:rPr lang="en-US" sz="1400" dirty="0" err="1">
                    <a:solidFill>
                      <a:srgbClr val="FFFFFF"/>
                    </a:solidFill>
                  </a:rPr>
                  <a:t>ut</a:t>
                </a:r>
                <a:r>
                  <a:rPr lang="en-US" sz="1400" dirty="0">
                    <a:solidFill>
                      <a:srgbClr val="FFFFFF"/>
                    </a:solidFill>
                  </a:rPr>
                  <a:t> lorem </a:t>
                </a:r>
                <a:r>
                  <a:rPr lang="en-US" sz="1400" dirty="0" err="1">
                    <a:solidFill>
                      <a:srgbClr val="FFFFFF"/>
                    </a:solidFill>
                  </a:rPr>
                  <a:t>ispum</a:t>
                </a:r>
                <a:r>
                  <a:rPr lang="en-US" sz="1400" dirty="0">
                    <a:solidFill>
                      <a:srgbClr val="FFFFFF"/>
                    </a:solidFill>
                  </a:rPr>
                  <a:t> </a:t>
                </a:r>
                <a:r>
                  <a:rPr lang="en-US" sz="1400" dirty="0" err="1">
                    <a:solidFill>
                      <a:srgbClr val="FFFFFF"/>
                    </a:solidFill>
                  </a:rPr>
                  <a:t>condimentum</a:t>
                </a:r>
                <a:r>
                  <a:rPr lang="en-US" sz="1400" dirty="0">
                    <a:solidFill>
                      <a:srgbClr val="FFFFFF"/>
                    </a:solidFill>
                  </a:rPr>
                  <a:t> </a:t>
                </a:r>
                <a:r>
                  <a:rPr lang="en-US" sz="1400" dirty="0" err="1">
                    <a:solidFill>
                      <a:srgbClr val="FFFFFF"/>
                    </a:solidFill>
                  </a:rPr>
                  <a:t>auctor</a:t>
                </a:r>
                <a:r>
                  <a:rPr lang="en-US" sz="1400" dirty="0">
                    <a:solidFill>
                      <a:srgbClr val="FFFFFF"/>
                    </a:solidFill>
                  </a:rPr>
                  <a:t>.</a:t>
                </a:r>
                <a:endParaRPr lang="en-US" sz="1600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40" name="Isosceles Triangle 19">
              <a:extLst>
                <a:ext uri="{FF2B5EF4-FFF2-40B4-BE49-F238E27FC236}">
                  <a16:creationId xmlns:a16="http://schemas.microsoft.com/office/drawing/2014/main" id="{4D8C39E8-0917-8546-9CAA-2F63A0F81243}"/>
                </a:ext>
              </a:extLst>
            </p:cNvPr>
            <p:cNvSpPr/>
            <p:nvPr/>
          </p:nvSpPr>
          <p:spPr>
            <a:xfrm rot="16200000" flipH="1">
              <a:off x="6237202" y="5370482"/>
              <a:ext cx="203799" cy="109799"/>
            </a:xfrm>
            <a:prstGeom prst="triangle">
              <a:avLst/>
            </a:prstGeom>
            <a:solidFill>
              <a:srgbClr val="011627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41" name="Oval 20">
            <a:extLst>
              <a:ext uri="{FF2B5EF4-FFF2-40B4-BE49-F238E27FC236}">
                <a16:creationId xmlns:a16="http://schemas.microsoft.com/office/drawing/2014/main" id="{C5F292D1-A228-A24A-8B42-B5A2CB52AF19}"/>
              </a:ext>
            </a:extLst>
          </p:cNvPr>
          <p:cNvSpPr/>
          <p:nvPr/>
        </p:nvSpPr>
        <p:spPr>
          <a:xfrm>
            <a:off x="6043430" y="5505547"/>
            <a:ext cx="105143" cy="105143"/>
          </a:xfrm>
          <a:prstGeom prst="ellipse">
            <a:avLst/>
          </a:prstGeom>
          <a:solidFill>
            <a:srgbClr val="FF9F1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591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>
            <a:extLst>
              <a:ext uri="{FF2B5EF4-FFF2-40B4-BE49-F238E27FC236}">
                <a16:creationId xmlns:a16="http://schemas.microsoft.com/office/drawing/2014/main" id="{C53E4230-02AE-3449-B4E6-885535389B28}"/>
              </a:ext>
            </a:extLst>
          </p:cNvPr>
          <p:cNvCxnSpPr>
            <a:cxnSpLocks/>
          </p:cNvCxnSpPr>
          <p:nvPr/>
        </p:nvCxnSpPr>
        <p:spPr>
          <a:xfrm>
            <a:off x="6096000" y="0"/>
            <a:ext cx="0" cy="611632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A91739-0195-D043-A229-85A45D7495AB}"/>
              </a:ext>
            </a:extLst>
          </p:cNvPr>
          <p:cNvGrpSpPr/>
          <p:nvPr/>
        </p:nvGrpSpPr>
        <p:grpSpPr>
          <a:xfrm>
            <a:off x="2722461" y="411120"/>
            <a:ext cx="3204340" cy="1151465"/>
            <a:chOff x="2722461" y="3533987"/>
            <a:chExt cx="3204340" cy="1151465"/>
          </a:xfrm>
        </p:grpSpPr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FE54E501-B82E-C94A-AF56-D61D20EE0A01}"/>
                </a:ext>
              </a:extLst>
            </p:cNvPr>
            <p:cNvGrpSpPr/>
            <p:nvPr/>
          </p:nvGrpSpPr>
          <p:grpSpPr>
            <a:xfrm>
              <a:off x="2722461" y="3533987"/>
              <a:ext cx="3102606" cy="1151465"/>
              <a:chOff x="2722461" y="3533987"/>
              <a:chExt cx="3102606" cy="1151465"/>
            </a:xfrm>
          </p:grpSpPr>
          <p:sp>
            <p:nvSpPr>
              <p:cNvPr id="15" name="Rectangle 12">
                <a:extLst>
                  <a:ext uri="{FF2B5EF4-FFF2-40B4-BE49-F238E27FC236}">
                    <a16:creationId xmlns:a16="http://schemas.microsoft.com/office/drawing/2014/main" id="{163156EF-7ADA-1D43-BCCB-2F15BD0A7BD0}"/>
                  </a:ext>
                </a:extLst>
              </p:cNvPr>
              <p:cNvSpPr/>
              <p:nvPr/>
            </p:nvSpPr>
            <p:spPr>
              <a:xfrm>
                <a:off x="2722461" y="3655907"/>
                <a:ext cx="2987067" cy="1029545"/>
              </a:xfrm>
              <a:prstGeom prst="rect">
                <a:avLst/>
              </a:prstGeom>
              <a:solidFill>
                <a:srgbClr val="FF9F1C"/>
              </a:solidFill>
              <a:ln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6" name="Rectangle 12">
                <a:extLst>
                  <a:ext uri="{FF2B5EF4-FFF2-40B4-BE49-F238E27FC236}">
                    <a16:creationId xmlns:a16="http://schemas.microsoft.com/office/drawing/2014/main" id="{01264209-1076-9844-AC70-AF9C4CEF4A29}"/>
                  </a:ext>
                </a:extLst>
              </p:cNvPr>
              <p:cNvSpPr/>
              <p:nvPr/>
            </p:nvSpPr>
            <p:spPr>
              <a:xfrm>
                <a:off x="2838000" y="3533987"/>
                <a:ext cx="2987067" cy="1029545"/>
              </a:xfrm>
              <a:prstGeom prst="rect">
                <a:avLst/>
              </a:prstGeom>
              <a:solidFill>
                <a:srgbClr val="011627"/>
              </a:solidFill>
              <a:ln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288000" rtlCol="0" anchor="ctr"/>
              <a:lstStyle/>
              <a:p>
                <a:r>
                  <a:rPr lang="en-US" b="1" spc="300" dirty="0">
                    <a:solidFill>
                      <a:srgbClr val="FF9F1C"/>
                    </a:solidFill>
                  </a:rPr>
                  <a:t>2012</a:t>
                </a:r>
                <a:endParaRPr lang="en-US" sz="1400" b="1" spc="300" dirty="0">
                  <a:solidFill>
                    <a:srgbClr val="FF9F1C"/>
                  </a:solidFill>
                </a:endParaRPr>
              </a:p>
              <a:p>
                <a:r>
                  <a:rPr lang="en-US" sz="1400" dirty="0" err="1">
                    <a:solidFill>
                      <a:schemeClr val="bg1"/>
                    </a:solidFill>
                  </a:rPr>
                  <a:t>Fusce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eleifend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arcu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ut</a:t>
                </a:r>
                <a:r>
                  <a:rPr lang="en-US" sz="1400" dirty="0">
                    <a:solidFill>
                      <a:schemeClr val="bg1"/>
                    </a:solidFill>
                  </a:rPr>
                  <a:t> sit dolor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amet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condimentum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auctor</a:t>
                </a:r>
                <a:r>
                  <a:rPr lang="en-US" sz="1400" dirty="0">
                    <a:solidFill>
                      <a:schemeClr val="bg1"/>
                    </a:solidFill>
                  </a:rPr>
                  <a:t>.</a:t>
                </a:r>
                <a:endParaRPr lang="en-US" sz="16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4" name="Isosceles Triangle 2">
              <a:extLst>
                <a:ext uri="{FF2B5EF4-FFF2-40B4-BE49-F238E27FC236}">
                  <a16:creationId xmlns:a16="http://schemas.microsoft.com/office/drawing/2014/main" id="{D5F85FCC-1FFA-8E4A-93B2-617D8A5DB687}"/>
                </a:ext>
              </a:extLst>
            </p:cNvPr>
            <p:cNvSpPr/>
            <p:nvPr/>
          </p:nvSpPr>
          <p:spPr>
            <a:xfrm rot="5400000">
              <a:off x="5770002" y="3977485"/>
              <a:ext cx="203799" cy="109799"/>
            </a:xfrm>
            <a:prstGeom prst="triangle">
              <a:avLst/>
            </a:prstGeom>
            <a:solidFill>
              <a:srgbClr val="011627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0A003169-A933-4947-A4E9-B0A14DC9C832}"/>
              </a:ext>
            </a:extLst>
          </p:cNvPr>
          <p:cNvGrpSpPr/>
          <p:nvPr/>
        </p:nvGrpSpPr>
        <p:grpSpPr>
          <a:xfrm>
            <a:off x="6284202" y="1973607"/>
            <a:ext cx="3204846" cy="1148694"/>
            <a:chOff x="6284202" y="4918518"/>
            <a:chExt cx="3204846" cy="1148694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1F6C96BD-6BD2-C844-9C33-EB132EF4759A}"/>
                </a:ext>
              </a:extLst>
            </p:cNvPr>
            <p:cNvGrpSpPr/>
            <p:nvPr/>
          </p:nvGrpSpPr>
          <p:grpSpPr>
            <a:xfrm>
              <a:off x="6385533" y="4918518"/>
              <a:ext cx="3103515" cy="1148694"/>
              <a:chOff x="6385533" y="4918518"/>
              <a:chExt cx="3103515" cy="1148694"/>
            </a:xfrm>
          </p:grpSpPr>
          <p:sp>
            <p:nvSpPr>
              <p:cNvPr id="20" name="Rectangle 12">
                <a:extLst>
                  <a:ext uri="{FF2B5EF4-FFF2-40B4-BE49-F238E27FC236}">
                    <a16:creationId xmlns:a16="http://schemas.microsoft.com/office/drawing/2014/main" id="{B3A636B4-DC35-834F-9D6F-47667601D0A8}"/>
                  </a:ext>
                </a:extLst>
              </p:cNvPr>
              <p:cNvSpPr/>
              <p:nvPr/>
            </p:nvSpPr>
            <p:spPr>
              <a:xfrm>
                <a:off x="6501981" y="5037667"/>
                <a:ext cx="2987067" cy="1029545"/>
              </a:xfrm>
              <a:prstGeom prst="rect">
                <a:avLst/>
              </a:prstGeom>
              <a:solidFill>
                <a:srgbClr val="FF9F1C"/>
              </a:solidFill>
              <a:ln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1" name="Rectangle 17">
                <a:extLst>
                  <a:ext uri="{FF2B5EF4-FFF2-40B4-BE49-F238E27FC236}">
                    <a16:creationId xmlns:a16="http://schemas.microsoft.com/office/drawing/2014/main" id="{025FA536-44CB-CF4C-9C58-FD5F4C307486}"/>
                  </a:ext>
                </a:extLst>
              </p:cNvPr>
              <p:cNvSpPr/>
              <p:nvPr/>
            </p:nvSpPr>
            <p:spPr>
              <a:xfrm>
                <a:off x="6385533" y="4918518"/>
                <a:ext cx="2987067" cy="1029545"/>
              </a:xfrm>
              <a:prstGeom prst="rect">
                <a:avLst/>
              </a:prstGeom>
              <a:solidFill>
                <a:srgbClr val="011627"/>
              </a:solidFill>
              <a:ln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288000" rtlCol="0" anchor="ctr"/>
              <a:lstStyle/>
              <a:p>
                <a:pPr lvl="0"/>
                <a:r>
                  <a:rPr lang="en-US" b="1" spc="300" dirty="0">
                    <a:solidFill>
                      <a:srgbClr val="FF9F1C"/>
                    </a:solidFill>
                  </a:rPr>
                  <a:t>2014</a:t>
                </a:r>
                <a:endParaRPr lang="en-US" sz="1400" b="1" spc="300" dirty="0">
                  <a:solidFill>
                    <a:srgbClr val="FF9F1C"/>
                  </a:solidFill>
                </a:endParaRPr>
              </a:p>
              <a:p>
                <a:pPr lvl="0"/>
                <a:r>
                  <a:rPr lang="en-US" sz="1400" dirty="0" err="1">
                    <a:solidFill>
                      <a:srgbClr val="FFFFFF"/>
                    </a:solidFill>
                  </a:rPr>
                  <a:t>Fusce</a:t>
                </a:r>
                <a:r>
                  <a:rPr lang="en-US" sz="1400" dirty="0">
                    <a:solidFill>
                      <a:srgbClr val="FFFFFF"/>
                    </a:solidFill>
                  </a:rPr>
                  <a:t> </a:t>
                </a:r>
                <a:r>
                  <a:rPr lang="en-US" sz="1400" dirty="0" err="1">
                    <a:solidFill>
                      <a:srgbClr val="FFFFFF"/>
                    </a:solidFill>
                  </a:rPr>
                  <a:t>eleifend</a:t>
                </a:r>
                <a:r>
                  <a:rPr lang="en-US" sz="1400" dirty="0">
                    <a:solidFill>
                      <a:srgbClr val="FFFFFF"/>
                    </a:solidFill>
                  </a:rPr>
                  <a:t> </a:t>
                </a:r>
                <a:r>
                  <a:rPr lang="en-US" sz="1400" dirty="0" err="1">
                    <a:solidFill>
                      <a:srgbClr val="FFFFFF"/>
                    </a:solidFill>
                  </a:rPr>
                  <a:t>arcu</a:t>
                </a:r>
                <a:r>
                  <a:rPr lang="en-US" sz="1400" dirty="0">
                    <a:solidFill>
                      <a:srgbClr val="FFFFFF"/>
                    </a:solidFill>
                  </a:rPr>
                  <a:t> </a:t>
                </a:r>
                <a:r>
                  <a:rPr lang="en-US" sz="1400" dirty="0" err="1">
                    <a:solidFill>
                      <a:srgbClr val="FFFFFF"/>
                    </a:solidFill>
                  </a:rPr>
                  <a:t>ut</a:t>
                </a:r>
                <a:r>
                  <a:rPr lang="en-US" sz="1400" dirty="0">
                    <a:solidFill>
                      <a:srgbClr val="FFFFFF"/>
                    </a:solidFill>
                  </a:rPr>
                  <a:t> lorem </a:t>
                </a:r>
                <a:r>
                  <a:rPr lang="en-US" sz="1400" dirty="0" err="1">
                    <a:solidFill>
                      <a:srgbClr val="FFFFFF"/>
                    </a:solidFill>
                  </a:rPr>
                  <a:t>ispum</a:t>
                </a:r>
                <a:r>
                  <a:rPr lang="en-US" sz="1400" dirty="0">
                    <a:solidFill>
                      <a:srgbClr val="FFFFFF"/>
                    </a:solidFill>
                  </a:rPr>
                  <a:t> </a:t>
                </a:r>
                <a:r>
                  <a:rPr lang="en-US" sz="1400" dirty="0" err="1">
                    <a:solidFill>
                      <a:srgbClr val="FFFFFF"/>
                    </a:solidFill>
                  </a:rPr>
                  <a:t>condimentum</a:t>
                </a:r>
                <a:r>
                  <a:rPr lang="en-US" sz="1400" dirty="0">
                    <a:solidFill>
                      <a:srgbClr val="FFFFFF"/>
                    </a:solidFill>
                  </a:rPr>
                  <a:t> </a:t>
                </a:r>
                <a:r>
                  <a:rPr lang="en-US" sz="1400" dirty="0" err="1">
                    <a:solidFill>
                      <a:srgbClr val="FFFFFF"/>
                    </a:solidFill>
                  </a:rPr>
                  <a:t>auctor</a:t>
                </a:r>
                <a:r>
                  <a:rPr lang="en-US" sz="1400" dirty="0">
                    <a:solidFill>
                      <a:srgbClr val="FFFFFF"/>
                    </a:solidFill>
                  </a:rPr>
                  <a:t>.</a:t>
                </a:r>
                <a:endParaRPr lang="en-US" sz="1600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9" name="Isosceles Triangle 19">
              <a:extLst>
                <a:ext uri="{FF2B5EF4-FFF2-40B4-BE49-F238E27FC236}">
                  <a16:creationId xmlns:a16="http://schemas.microsoft.com/office/drawing/2014/main" id="{96186476-2152-5A4B-8A12-CB47B4439323}"/>
                </a:ext>
              </a:extLst>
            </p:cNvPr>
            <p:cNvSpPr/>
            <p:nvPr/>
          </p:nvSpPr>
          <p:spPr>
            <a:xfrm rot="16200000" flipH="1">
              <a:off x="6237202" y="5370482"/>
              <a:ext cx="203799" cy="109799"/>
            </a:xfrm>
            <a:prstGeom prst="triangle">
              <a:avLst/>
            </a:prstGeom>
            <a:solidFill>
              <a:srgbClr val="011627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0BDE01DD-2263-0941-BF92-BBAFA2E6A9E0}"/>
              </a:ext>
            </a:extLst>
          </p:cNvPr>
          <p:cNvGrpSpPr/>
          <p:nvPr/>
        </p:nvGrpSpPr>
        <p:grpSpPr>
          <a:xfrm>
            <a:off x="2722461" y="3393274"/>
            <a:ext cx="3204340" cy="1151465"/>
            <a:chOff x="2722461" y="3533987"/>
            <a:chExt cx="3204340" cy="1151465"/>
          </a:xfrm>
        </p:grpSpPr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1B31FB0E-8C8A-0D46-AA9C-4E4D60D481C8}"/>
                </a:ext>
              </a:extLst>
            </p:cNvPr>
            <p:cNvGrpSpPr/>
            <p:nvPr/>
          </p:nvGrpSpPr>
          <p:grpSpPr>
            <a:xfrm>
              <a:off x="2722461" y="3533987"/>
              <a:ext cx="3102606" cy="1151465"/>
              <a:chOff x="2722461" y="3533987"/>
              <a:chExt cx="3102606" cy="1151465"/>
            </a:xfrm>
          </p:grpSpPr>
          <p:sp>
            <p:nvSpPr>
              <p:cNvPr id="25" name="Rectangle 12">
                <a:extLst>
                  <a:ext uri="{FF2B5EF4-FFF2-40B4-BE49-F238E27FC236}">
                    <a16:creationId xmlns:a16="http://schemas.microsoft.com/office/drawing/2014/main" id="{8578273C-A54B-B742-A309-17908C09CB0D}"/>
                  </a:ext>
                </a:extLst>
              </p:cNvPr>
              <p:cNvSpPr/>
              <p:nvPr/>
            </p:nvSpPr>
            <p:spPr>
              <a:xfrm>
                <a:off x="2722461" y="3655907"/>
                <a:ext cx="2987067" cy="1029545"/>
              </a:xfrm>
              <a:prstGeom prst="rect">
                <a:avLst/>
              </a:prstGeom>
              <a:solidFill>
                <a:srgbClr val="FF9F1C"/>
              </a:solidFill>
              <a:ln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6" name="Rectangle 12">
                <a:extLst>
                  <a:ext uri="{FF2B5EF4-FFF2-40B4-BE49-F238E27FC236}">
                    <a16:creationId xmlns:a16="http://schemas.microsoft.com/office/drawing/2014/main" id="{B54E8014-A788-5E48-861F-2F660AAF4D63}"/>
                  </a:ext>
                </a:extLst>
              </p:cNvPr>
              <p:cNvSpPr/>
              <p:nvPr/>
            </p:nvSpPr>
            <p:spPr>
              <a:xfrm>
                <a:off x="2838000" y="3533987"/>
                <a:ext cx="2987067" cy="1029545"/>
              </a:xfrm>
              <a:prstGeom prst="rect">
                <a:avLst/>
              </a:prstGeom>
              <a:solidFill>
                <a:srgbClr val="011627"/>
              </a:solidFill>
              <a:ln>
                <a:noFill/>
              </a:ln>
              <a:effectLst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288000" rtlCol="0" anchor="ctr"/>
              <a:lstStyle/>
              <a:p>
                <a:r>
                  <a:rPr lang="en-US" b="1" spc="300" dirty="0">
                    <a:solidFill>
                      <a:srgbClr val="FF9F1C"/>
                    </a:solidFill>
                  </a:rPr>
                  <a:t>2012</a:t>
                </a:r>
                <a:endParaRPr lang="en-US" sz="1400" b="1" spc="300" dirty="0">
                  <a:solidFill>
                    <a:srgbClr val="FF9F1C"/>
                  </a:solidFill>
                </a:endParaRPr>
              </a:p>
              <a:p>
                <a:r>
                  <a:rPr lang="en-US" sz="1400" dirty="0" err="1">
                    <a:solidFill>
                      <a:schemeClr val="bg1"/>
                    </a:solidFill>
                  </a:rPr>
                  <a:t>Fusce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eleifend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arcu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ut</a:t>
                </a:r>
                <a:r>
                  <a:rPr lang="en-US" sz="1400" dirty="0">
                    <a:solidFill>
                      <a:schemeClr val="bg1"/>
                    </a:solidFill>
                  </a:rPr>
                  <a:t> sit dolor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amet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condimentum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auctor</a:t>
                </a:r>
                <a:r>
                  <a:rPr lang="en-US" sz="1400" dirty="0">
                    <a:solidFill>
                      <a:schemeClr val="bg1"/>
                    </a:solidFill>
                  </a:rPr>
                  <a:t>.</a:t>
                </a:r>
                <a:endParaRPr lang="en-US" sz="16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4" name="Isosceles Triangle 2">
              <a:extLst>
                <a:ext uri="{FF2B5EF4-FFF2-40B4-BE49-F238E27FC236}">
                  <a16:creationId xmlns:a16="http://schemas.microsoft.com/office/drawing/2014/main" id="{EE5705F2-D21A-584A-9BCB-D9B93944C29F}"/>
                </a:ext>
              </a:extLst>
            </p:cNvPr>
            <p:cNvSpPr/>
            <p:nvPr/>
          </p:nvSpPr>
          <p:spPr>
            <a:xfrm rot="5400000">
              <a:off x="5770002" y="3977485"/>
              <a:ext cx="203799" cy="109799"/>
            </a:xfrm>
            <a:prstGeom prst="triangle">
              <a:avLst/>
            </a:prstGeom>
            <a:solidFill>
              <a:srgbClr val="011627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27" name="Oval 9">
            <a:extLst>
              <a:ext uri="{FF2B5EF4-FFF2-40B4-BE49-F238E27FC236}">
                <a16:creationId xmlns:a16="http://schemas.microsoft.com/office/drawing/2014/main" id="{BDDC4F1E-93C9-3A4A-A502-0BAF258F423A}"/>
              </a:ext>
            </a:extLst>
          </p:cNvPr>
          <p:cNvSpPr/>
          <p:nvPr/>
        </p:nvSpPr>
        <p:spPr>
          <a:xfrm>
            <a:off x="5301626" y="4872110"/>
            <a:ext cx="1588747" cy="1588747"/>
          </a:xfrm>
          <a:prstGeom prst="ellipse">
            <a:avLst/>
          </a:prstGeom>
          <a:solidFill>
            <a:srgbClr val="FF9F1C">
              <a:alpha val="50000"/>
            </a:srgbClr>
          </a:solidFill>
          <a:ln w="215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ea typeface="Helvetica Neue Thin" charset="0"/>
              <a:cs typeface="Helvetica Neue Thin" charset="0"/>
            </a:endParaRPr>
          </a:p>
        </p:txBody>
      </p:sp>
      <p:sp>
        <p:nvSpPr>
          <p:cNvPr id="28" name="Oval 10">
            <a:extLst>
              <a:ext uri="{FF2B5EF4-FFF2-40B4-BE49-F238E27FC236}">
                <a16:creationId xmlns:a16="http://schemas.microsoft.com/office/drawing/2014/main" id="{D242870A-E6D6-A34C-99A5-64E59B5F6191}"/>
              </a:ext>
            </a:extLst>
          </p:cNvPr>
          <p:cNvSpPr/>
          <p:nvPr/>
        </p:nvSpPr>
        <p:spPr>
          <a:xfrm>
            <a:off x="5531471" y="5110203"/>
            <a:ext cx="1135543" cy="1135543"/>
          </a:xfrm>
          <a:prstGeom prst="ellipse">
            <a:avLst/>
          </a:prstGeom>
          <a:solidFill>
            <a:srgbClr val="011627"/>
          </a:solidFill>
          <a:ln>
            <a:noFill/>
          </a:ln>
          <a:effectLst>
            <a:innerShdw dist="25400" dir="5400000">
              <a:schemeClr val="tx1">
                <a:alpha val="15000"/>
              </a:scheme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Finish</a:t>
            </a:r>
          </a:p>
        </p:txBody>
      </p:sp>
      <p:sp>
        <p:nvSpPr>
          <p:cNvPr id="33" name="Oval 20">
            <a:extLst>
              <a:ext uri="{FF2B5EF4-FFF2-40B4-BE49-F238E27FC236}">
                <a16:creationId xmlns:a16="http://schemas.microsoft.com/office/drawing/2014/main" id="{328BBC3C-343F-8047-98D2-30CBF7759943}"/>
              </a:ext>
            </a:extLst>
          </p:cNvPr>
          <p:cNvSpPr/>
          <p:nvPr/>
        </p:nvSpPr>
        <p:spPr>
          <a:xfrm>
            <a:off x="6043430" y="3839099"/>
            <a:ext cx="105143" cy="105143"/>
          </a:xfrm>
          <a:prstGeom prst="ellipse">
            <a:avLst/>
          </a:prstGeom>
          <a:solidFill>
            <a:srgbClr val="FF9F1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4" name="Oval 20">
            <a:extLst>
              <a:ext uri="{FF2B5EF4-FFF2-40B4-BE49-F238E27FC236}">
                <a16:creationId xmlns:a16="http://schemas.microsoft.com/office/drawing/2014/main" id="{58DE3FFC-233E-BE4A-B4FD-B4BDB52898A8}"/>
              </a:ext>
            </a:extLst>
          </p:cNvPr>
          <p:cNvSpPr/>
          <p:nvPr/>
        </p:nvSpPr>
        <p:spPr>
          <a:xfrm>
            <a:off x="6043430" y="2430428"/>
            <a:ext cx="105143" cy="105143"/>
          </a:xfrm>
          <a:prstGeom prst="ellipse">
            <a:avLst/>
          </a:prstGeom>
          <a:solidFill>
            <a:srgbClr val="FF9F1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5" name="Oval 20">
            <a:extLst>
              <a:ext uri="{FF2B5EF4-FFF2-40B4-BE49-F238E27FC236}">
                <a16:creationId xmlns:a16="http://schemas.microsoft.com/office/drawing/2014/main" id="{2FBBD603-F3BA-9247-A8E3-D30663D45F9B}"/>
              </a:ext>
            </a:extLst>
          </p:cNvPr>
          <p:cNvSpPr/>
          <p:nvPr/>
        </p:nvSpPr>
        <p:spPr>
          <a:xfrm>
            <a:off x="6043430" y="868988"/>
            <a:ext cx="105143" cy="105143"/>
          </a:xfrm>
          <a:prstGeom prst="ellipse">
            <a:avLst/>
          </a:prstGeom>
          <a:solidFill>
            <a:srgbClr val="FF9F1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9333772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>
            <a:extLst>
              <a:ext uri="{FF2B5EF4-FFF2-40B4-BE49-F238E27FC236}">
                <a16:creationId xmlns:a16="http://schemas.microsoft.com/office/drawing/2014/main" id="{DAB6AEBA-EBAA-474F-AEA8-A4B12ED5BA99}"/>
              </a:ext>
            </a:extLst>
          </p:cNvPr>
          <p:cNvSpPr txBox="1"/>
          <p:nvPr/>
        </p:nvSpPr>
        <p:spPr>
          <a:xfrm>
            <a:off x="719667" y="349219"/>
            <a:ext cx="4786830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Team organization</a:t>
            </a: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2A6DB93E-5041-874C-BB14-7633CA5584AD}"/>
              </a:ext>
            </a:extLst>
          </p:cNvPr>
          <p:cNvSpPr/>
          <p:nvPr/>
        </p:nvSpPr>
        <p:spPr>
          <a:xfrm>
            <a:off x="719667" y="1302027"/>
            <a:ext cx="394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Aliquam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nec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dui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ornare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semper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accumsan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est.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59BBA6F-C73D-084E-886D-34AB5F305A78}"/>
              </a:ext>
            </a:extLst>
          </p:cNvPr>
          <p:cNvSpPr/>
          <p:nvPr/>
        </p:nvSpPr>
        <p:spPr>
          <a:xfrm>
            <a:off x="5111401" y="2292582"/>
            <a:ext cx="1940303" cy="489437"/>
          </a:xfrm>
          <a:prstGeom prst="roundRect">
            <a:avLst>
              <a:gd name="adj" fmla="val 11510"/>
            </a:avLst>
          </a:prstGeom>
          <a:solidFill>
            <a:srgbClr val="FF9F1C"/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Chief Executive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4128A0B-E3B4-EB41-915D-09FF9213A15F}"/>
              </a:ext>
            </a:extLst>
          </p:cNvPr>
          <p:cNvSpPr/>
          <p:nvPr/>
        </p:nvSpPr>
        <p:spPr>
          <a:xfrm>
            <a:off x="1851256" y="3674522"/>
            <a:ext cx="1425461" cy="489437"/>
          </a:xfrm>
          <a:prstGeom prst="roundRect">
            <a:avLst>
              <a:gd name="adj" fmla="val 11510"/>
            </a:avLst>
          </a:prstGeom>
          <a:solidFill>
            <a:srgbClr val="011627"/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Team Lead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4F3D623-E8EA-8040-8CB9-B0F01BFB56D3}"/>
              </a:ext>
            </a:extLst>
          </p:cNvPr>
          <p:cNvSpPr/>
          <p:nvPr/>
        </p:nvSpPr>
        <p:spPr>
          <a:xfrm>
            <a:off x="5115180" y="3674522"/>
            <a:ext cx="1932746" cy="489437"/>
          </a:xfrm>
          <a:prstGeom prst="roundRect">
            <a:avLst>
              <a:gd name="adj" fmla="val 11510"/>
            </a:avLst>
          </a:prstGeom>
          <a:solidFill>
            <a:srgbClr val="011627"/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Team Lead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CB9EF0E-CCF2-D64C-87E1-2D8F29A977B3}"/>
              </a:ext>
            </a:extLst>
          </p:cNvPr>
          <p:cNvSpPr/>
          <p:nvPr/>
        </p:nvSpPr>
        <p:spPr>
          <a:xfrm>
            <a:off x="8974489" y="3674522"/>
            <a:ext cx="1425461" cy="489437"/>
          </a:xfrm>
          <a:prstGeom prst="roundRect">
            <a:avLst>
              <a:gd name="adj" fmla="val 11510"/>
            </a:avLst>
          </a:prstGeom>
          <a:solidFill>
            <a:srgbClr val="011627"/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Team Lead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EFC0377-7F49-5241-B9E1-606F77A3198A}"/>
              </a:ext>
            </a:extLst>
          </p:cNvPr>
          <p:cNvGrpSpPr/>
          <p:nvPr/>
        </p:nvGrpSpPr>
        <p:grpSpPr>
          <a:xfrm>
            <a:off x="2579095" y="2859411"/>
            <a:ext cx="7120315" cy="745052"/>
            <a:chOff x="2579095" y="2221452"/>
            <a:chExt cx="7120315" cy="745052"/>
          </a:xfrm>
          <a:effectLst/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15E0911-3122-2846-9A92-6FCF9E313D43}"/>
                </a:ext>
              </a:extLst>
            </p:cNvPr>
            <p:cNvCxnSpPr/>
            <p:nvPr/>
          </p:nvCxnSpPr>
          <p:spPr>
            <a:xfrm>
              <a:off x="6081553" y="2221452"/>
              <a:ext cx="0" cy="745052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oval" w="sm" len="sm"/>
              <a:tailEnd type="triangl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1827EDD-1B47-0148-8125-056EBCC9589E}"/>
                </a:ext>
              </a:extLst>
            </p:cNvPr>
            <p:cNvCxnSpPr/>
            <p:nvPr/>
          </p:nvCxnSpPr>
          <p:spPr>
            <a:xfrm>
              <a:off x="9699410" y="2589217"/>
              <a:ext cx="0" cy="377287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triangl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62F8862-2EBB-9844-A080-43BA0C4748CF}"/>
                </a:ext>
              </a:extLst>
            </p:cNvPr>
            <p:cNvCxnSpPr/>
            <p:nvPr/>
          </p:nvCxnSpPr>
          <p:spPr>
            <a:xfrm>
              <a:off x="2579095" y="2589217"/>
              <a:ext cx="0" cy="377287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triangl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DDAAFC-4569-BA48-A1FC-35E9ECA7E1D8}"/>
                </a:ext>
              </a:extLst>
            </p:cNvPr>
            <p:cNvCxnSpPr/>
            <p:nvPr/>
          </p:nvCxnSpPr>
          <p:spPr>
            <a:xfrm flipH="1">
              <a:off x="2579096" y="2589217"/>
              <a:ext cx="7120314" cy="0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5B18F3-A2D3-3548-A89F-18EEE7BFE0D9}"/>
              </a:ext>
            </a:extLst>
          </p:cNvPr>
          <p:cNvGrpSpPr/>
          <p:nvPr/>
        </p:nvGrpSpPr>
        <p:grpSpPr>
          <a:xfrm>
            <a:off x="1041785" y="5066536"/>
            <a:ext cx="3031350" cy="489437"/>
            <a:chOff x="1161899" y="3030486"/>
            <a:chExt cx="1989768" cy="321265"/>
          </a:xfrm>
          <a:solidFill>
            <a:srgbClr val="011627">
              <a:alpha val="40000"/>
            </a:srgbClr>
          </a:solidFill>
          <a:effectLst/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9F9EDDB0-1C1D-AD4E-8DA8-CE3B162B1AAF}"/>
                </a:ext>
              </a:extLst>
            </p:cNvPr>
            <p:cNvSpPr/>
            <p:nvPr/>
          </p:nvSpPr>
          <p:spPr>
            <a:xfrm>
              <a:off x="1161899" y="3030486"/>
              <a:ext cx="935668" cy="321265"/>
            </a:xfrm>
            <a:prstGeom prst="roundRect">
              <a:avLst>
                <a:gd name="adj" fmla="val 11510"/>
              </a:avLst>
            </a:prstGeom>
            <a:grpFill/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</a:rPr>
                <a:t>Employee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F8668DE5-BA2F-7246-B960-212DA651CBBA}"/>
                </a:ext>
              </a:extLst>
            </p:cNvPr>
            <p:cNvSpPr/>
            <p:nvPr/>
          </p:nvSpPr>
          <p:spPr>
            <a:xfrm>
              <a:off x="2215999" y="3030486"/>
              <a:ext cx="935668" cy="321265"/>
            </a:xfrm>
            <a:prstGeom prst="roundRect">
              <a:avLst>
                <a:gd name="adj" fmla="val 11510"/>
              </a:avLst>
            </a:prstGeom>
            <a:grpFill/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</a:rPr>
                <a:t>Employee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9E87BD8-4B1E-684F-A9C2-E1D49E37EB34}"/>
              </a:ext>
            </a:extLst>
          </p:cNvPr>
          <p:cNvGrpSpPr/>
          <p:nvPr/>
        </p:nvGrpSpPr>
        <p:grpSpPr>
          <a:xfrm>
            <a:off x="4601828" y="5066536"/>
            <a:ext cx="3031350" cy="489437"/>
            <a:chOff x="1161899" y="3030486"/>
            <a:chExt cx="1989768" cy="321265"/>
          </a:xfrm>
          <a:solidFill>
            <a:srgbClr val="011627">
              <a:alpha val="40000"/>
            </a:srgbClr>
          </a:solidFill>
          <a:effectLst/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86EAB25D-79D8-C14F-9219-5B976DC1AC61}"/>
                </a:ext>
              </a:extLst>
            </p:cNvPr>
            <p:cNvSpPr/>
            <p:nvPr/>
          </p:nvSpPr>
          <p:spPr>
            <a:xfrm>
              <a:off x="1161899" y="3030486"/>
              <a:ext cx="935668" cy="321265"/>
            </a:xfrm>
            <a:prstGeom prst="roundRect">
              <a:avLst>
                <a:gd name="adj" fmla="val 11510"/>
              </a:avLst>
            </a:prstGeom>
            <a:grpFill/>
            <a:ln>
              <a:noFill/>
            </a:ln>
            <a:effectLst>
              <a:innerShdw dist="25400" dir="5400000">
                <a:schemeClr val="tx1">
                  <a:alpha val="15000"/>
                </a:schemeClr>
              </a:inn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</a:rPr>
                <a:t>Employee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E9F59891-0634-EF40-9D53-E216D02EBCD7}"/>
                </a:ext>
              </a:extLst>
            </p:cNvPr>
            <p:cNvSpPr/>
            <p:nvPr/>
          </p:nvSpPr>
          <p:spPr>
            <a:xfrm>
              <a:off x="2215999" y="3030486"/>
              <a:ext cx="935668" cy="321265"/>
            </a:xfrm>
            <a:prstGeom prst="roundRect">
              <a:avLst>
                <a:gd name="adj" fmla="val 11510"/>
              </a:avLst>
            </a:prstGeom>
            <a:grpFill/>
            <a:ln>
              <a:noFill/>
            </a:ln>
            <a:effectLst>
              <a:innerShdw dist="25400" dir="5400000">
                <a:schemeClr val="tx1">
                  <a:alpha val="15000"/>
                </a:schemeClr>
              </a:inn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</a:rPr>
                <a:t>Employee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158010A-EFAA-7F46-B100-08656B6DFD48}"/>
              </a:ext>
            </a:extLst>
          </p:cNvPr>
          <p:cNvGrpSpPr/>
          <p:nvPr/>
        </p:nvGrpSpPr>
        <p:grpSpPr>
          <a:xfrm>
            <a:off x="8161869" y="5066536"/>
            <a:ext cx="3031350" cy="489437"/>
            <a:chOff x="1161899" y="3030486"/>
            <a:chExt cx="1989768" cy="321265"/>
          </a:xfrm>
          <a:solidFill>
            <a:srgbClr val="011627">
              <a:alpha val="40000"/>
            </a:srgbClr>
          </a:solidFill>
          <a:effectLst/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73FAF6A5-9AE1-BF49-AB74-AB8C039E7355}"/>
                </a:ext>
              </a:extLst>
            </p:cNvPr>
            <p:cNvSpPr/>
            <p:nvPr/>
          </p:nvSpPr>
          <p:spPr>
            <a:xfrm>
              <a:off x="1161899" y="3030486"/>
              <a:ext cx="935668" cy="321265"/>
            </a:xfrm>
            <a:prstGeom prst="roundRect">
              <a:avLst>
                <a:gd name="adj" fmla="val 11510"/>
              </a:avLst>
            </a:prstGeom>
            <a:grpFill/>
            <a:ln>
              <a:noFill/>
            </a:ln>
            <a:effectLst>
              <a:innerShdw dist="25400" dir="5400000">
                <a:schemeClr val="tx1">
                  <a:alpha val="15000"/>
                </a:schemeClr>
              </a:inn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</a:rPr>
                <a:t>Employee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EFEB9D85-88B1-8349-B166-7EE519CF0EF5}"/>
                </a:ext>
              </a:extLst>
            </p:cNvPr>
            <p:cNvSpPr/>
            <p:nvPr/>
          </p:nvSpPr>
          <p:spPr>
            <a:xfrm>
              <a:off x="2215999" y="3030486"/>
              <a:ext cx="935668" cy="321265"/>
            </a:xfrm>
            <a:prstGeom prst="roundRect">
              <a:avLst>
                <a:gd name="adj" fmla="val 11510"/>
              </a:avLst>
            </a:prstGeom>
            <a:grpFill/>
            <a:ln>
              <a:noFill/>
            </a:ln>
            <a:effectLst>
              <a:innerShdw dist="25400" dir="5400000">
                <a:schemeClr val="tx1">
                  <a:alpha val="15000"/>
                </a:schemeClr>
              </a:inn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FFFFFF"/>
                  </a:solidFill>
                </a:rPr>
                <a:t>Employee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391790F-50D4-B644-90ED-8A199E9BFC56}"/>
              </a:ext>
            </a:extLst>
          </p:cNvPr>
          <p:cNvGrpSpPr/>
          <p:nvPr/>
        </p:nvGrpSpPr>
        <p:grpSpPr>
          <a:xfrm>
            <a:off x="1792121" y="4163959"/>
            <a:ext cx="8700558" cy="786658"/>
            <a:chOff x="1792121" y="3526000"/>
            <a:chExt cx="8700558" cy="786658"/>
          </a:xfrm>
          <a:effectLst/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911A776-211B-F542-A27A-BD1D5A837131}"/>
                </a:ext>
              </a:extLst>
            </p:cNvPr>
            <p:cNvCxnSpPr/>
            <p:nvPr/>
          </p:nvCxnSpPr>
          <p:spPr>
            <a:xfrm>
              <a:off x="6081553" y="3526000"/>
              <a:ext cx="0" cy="377287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triangl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B979F4F-2486-D74E-B3E4-DD8418643520}"/>
                </a:ext>
              </a:extLst>
            </p:cNvPr>
            <p:cNvCxnSpPr/>
            <p:nvPr/>
          </p:nvCxnSpPr>
          <p:spPr>
            <a:xfrm>
              <a:off x="2579095" y="3526000"/>
              <a:ext cx="0" cy="377287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triangl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966A2FB-2441-F841-A746-963606ABFD89}"/>
                </a:ext>
              </a:extLst>
            </p:cNvPr>
            <p:cNvCxnSpPr/>
            <p:nvPr/>
          </p:nvCxnSpPr>
          <p:spPr>
            <a:xfrm>
              <a:off x="9699410" y="3526000"/>
              <a:ext cx="0" cy="377287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triangl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77468F1-DCC0-BC40-A31D-C74BDFB9F815}"/>
                </a:ext>
              </a:extLst>
            </p:cNvPr>
            <p:cNvCxnSpPr/>
            <p:nvPr/>
          </p:nvCxnSpPr>
          <p:spPr>
            <a:xfrm>
              <a:off x="1792121" y="3935371"/>
              <a:ext cx="0" cy="377287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triangl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5F5D714-8732-314B-8961-6D69E30718D3}"/>
                </a:ext>
              </a:extLst>
            </p:cNvPr>
            <p:cNvCxnSpPr/>
            <p:nvPr/>
          </p:nvCxnSpPr>
          <p:spPr>
            <a:xfrm>
              <a:off x="3378662" y="3935371"/>
              <a:ext cx="0" cy="377287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triangl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27D1752-42DC-3545-AC3B-82F73EBB35C3}"/>
                </a:ext>
              </a:extLst>
            </p:cNvPr>
            <p:cNvCxnSpPr/>
            <p:nvPr/>
          </p:nvCxnSpPr>
          <p:spPr>
            <a:xfrm flipH="1">
              <a:off x="1792121" y="3935371"/>
              <a:ext cx="1586541" cy="0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ABB6835-38B5-CF40-97B8-5FA3759F389A}"/>
                </a:ext>
              </a:extLst>
            </p:cNvPr>
            <p:cNvCxnSpPr/>
            <p:nvPr/>
          </p:nvCxnSpPr>
          <p:spPr>
            <a:xfrm>
              <a:off x="5288283" y="3935371"/>
              <a:ext cx="0" cy="377287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triangl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35B6C6A-8CE7-2342-B8BC-04BBC28C6ED1}"/>
                </a:ext>
              </a:extLst>
            </p:cNvPr>
            <p:cNvCxnSpPr/>
            <p:nvPr/>
          </p:nvCxnSpPr>
          <p:spPr>
            <a:xfrm>
              <a:off x="6874824" y="3935371"/>
              <a:ext cx="0" cy="377287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triangl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21DA9A5-D0BC-EF43-BB7C-9113252C6260}"/>
                </a:ext>
              </a:extLst>
            </p:cNvPr>
            <p:cNvCxnSpPr/>
            <p:nvPr/>
          </p:nvCxnSpPr>
          <p:spPr>
            <a:xfrm flipH="1">
              <a:off x="5288283" y="3935371"/>
              <a:ext cx="1586541" cy="0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5A9269E-29D4-EC4D-868B-7BC6807CC41E}"/>
                </a:ext>
              </a:extLst>
            </p:cNvPr>
            <p:cNvCxnSpPr/>
            <p:nvPr/>
          </p:nvCxnSpPr>
          <p:spPr>
            <a:xfrm>
              <a:off x="8906138" y="3935371"/>
              <a:ext cx="0" cy="377287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triangl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72967F9-45C0-6B41-962D-3D25C61A8C81}"/>
                </a:ext>
              </a:extLst>
            </p:cNvPr>
            <p:cNvCxnSpPr/>
            <p:nvPr/>
          </p:nvCxnSpPr>
          <p:spPr>
            <a:xfrm>
              <a:off x="10492679" y="3935371"/>
              <a:ext cx="0" cy="377287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triangl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4613DB3-C67A-3146-A146-0F95F76D23C6}"/>
                </a:ext>
              </a:extLst>
            </p:cNvPr>
            <p:cNvCxnSpPr/>
            <p:nvPr/>
          </p:nvCxnSpPr>
          <p:spPr>
            <a:xfrm flipH="1">
              <a:off x="8906138" y="3935371"/>
              <a:ext cx="1586541" cy="0"/>
            </a:xfrm>
            <a:prstGeom prst="line">
              <a:avLst/>
            </a:prstGeom>
            <a:ln w="15875">
              <a:solidFill>
                <a:schemeClr val="tx1">
                  <a:alpha val="40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3562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;p12">
            <a:extLst>
              <a:ext uri="{FF2B5EF4-FFF2-40B4-BE49-F238E27FC236}">
                <a16:creationId xmlns:a16="http://schemas.microsoft.com/office/drawing/2014/main" id="{8D71C1F2-723C-9A40-9350-6F772A487111}"/>
              </a:ext>
            </a:extLst>
          </p:cNvPr>
          <p:cNvSpPr txBox="1">
            <a:spLocks/>
          </p:cNvSpPr>
          <p:nvPr/>
        </p:nvSpPr>
        <p:spPr>
          <a:xfrm>
            <a:off x="6887295" y="2552460"/>
            <a:ext cx="4489184" cy="225937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 AS A POWER POINT </a:t>
            </a:r>
            <a:br>
              <a:rPr lang="en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" sz="1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latin typeface="Arial" panose="020B0604020202020204" pitchFamily="34" charset="0"/>
                <a:cs typeface="Arial" panose="020B0604020202020204" pitchFamily="34" charset="0"/>
              </a:rPr>
              <a:t>Click the “Edit in Power Point” button below the template preview.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latin typeface="Arial" panose="020B0604020202020204" pitchFamily="34" charset="0"/>
                <a:cs typeface="Arial" panose="020B0604020202020204" pitchFamily="34" charset="0"/>
              </a:rPr>
              <a:t>A .pptx file will be downloaded in your computer.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latin typeface="Arial" panose="020B0604020202020204" pitchFamily="34" charset="0"/>
                <a:cs typeface="Arial" panose="020B0604020202020204" pitchFamily="34" charset="0"/>
              </a:rPr>
              <a:t>Open it as a Power Point and start rocking your presentation.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53;p12">
            <a:extLst>
              <a:ext uri="{FF2B5EF4-FFF2-40B4-BE49-F238E27FC236}">
                <a16:creationId xmlns:a16="http://schemas.microsoft.com/office/drawing/2014/main" id="{EA9E9D82-70A4-C847-B00F-E5E1C2FFA248}"/>
              </a:ext>
            </a:extLst>
          </p:cNvPr>
          <p:cNvSpPr txBox="1">
            <a:spLocks/>
          </p:cNvSpPr>
          <p:nvPr/>
        </p:nvSpPr>
        <p:spPr>
          <a:xfrm>
            <a:off x="890905" y="2552460"/>
            <a:ext cx="4334946" cy="225937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 IN GOOGLE SLIDES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latin typeface="Arial" panose="020B0604020202020204" pitchFamily="34" charset="0"/>
                <a:cs typeface="Arial" panose="020B0604020202020204" pitchFamily="34" charset="0"/>
              </a:rPr>
              <a:t>Make sure to be logged in your Google account.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latin typeface="Arial" panose="020B0604020202020204" pitchFamily="34" charset="0"/>
                <a:cs typeface="Arial" panose="020B0604020202020204" pitchFamily="34" charset="0"/>
              </a:rPr>
              <a:t>Click the “Edit in Google Slides “ button below the template preview.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latin typeface="Arial" panose="020B0604020202020204" pitchFamily="34" charset="0"/>
                <a:cs typeface="Arial" panose="020B0604020202020204" pitchFamily="34" charset="0"/>
              </a:rPr>
              <a:t>Get the editable template in your drive and start editing as Frank Sinatra or Fleetwood Mac would: in your own way.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890905" y="297689"/>
            <a:ext cx="10368333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80"/>
              </a:lnSpc>
            </a:pPr>
            <a:r>
              <a:rPr lang="es-ES" b="1" dirty="0" err="1">
                <a:latin typeface="+mn-lt"/>
              </a:rPr>
              <a:t>Instructions</a:t>
            </a:r>
            <a:r>
              <a:rPr lang="es-ES" b="1" dirty="0">
                <a:latin typeface="+mn-lt"/>
              </a:rPr>
              <a:t> </a:t>
            </a:r>
            <a:r>
              <a:rPr lang="es-ES" b="1" dirty="0" err="1">
                <a:latin typeface="+mn-lt"/>
              </a:rPr>
              <a:t>for</a:t>
            </a:r>
            <a:r>
              <a:rPr lang="es-ES" b="1" dirty="0">
                <a:latin typeface="+mn-lt"/>
              </a:rPr>
              <a:t> use</a:t>
            </a:r>
          </a:p>
          <a:p>
            <a:pPr>
              <a:lnSpc>
                <a:spcPts val="4480"/>
              </a:lnSpc>
            </a:pPr>
            <a:r>
              <a:rPr lang="en" sz="2400" dirty="0"/>
              <a:t>Just being extra careful, you don’t really need them ;)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285D83-320D-504F-977C-7A5A09E01806}"/>
              </a:ext>
            </a:extLst>
          </p:cNvPr>
          <p:cNvSpPr txBox="1">
            <a:spLocks/>
          </p:cNvSpPr>
          <p:nvPr/>
        </p:nvSpPr>
        <p:spPr>
          <a:xfrm>
            <a:off x="890905" y="5975110"/>
            <a:ext cx="10116238" cy="7768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860"/>
              </a:lnSpc>
            </a:pPr>
            <a:r>
              <a:rPr lang="en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are free to use this presentation under </a:t>
            </a:r>
            <a:r>
              <a:rPr lang="en" sz="1300" dirty="0">
                <a:solidFill>
                  <a:schemeClr val="accent1"/>
                </a:solidFill>
              </a:rPr>
              <a:t>Creative Commons Attribution License</a:t>
            </a:r>
            <a:r>
              <a:rPr lang="en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But please, either keep the Credits Slide or mention </a:t>
            </a:r>
            <a:r>
              <a:rPr lang="en" sz="1300" dirty="0" err="1">
                <a:solidFill>
                  <a:schemeClr val="accent1"/>
                </a:solidFill>
              </a:rPr>
              <a:t>Slidecore</a:t>
            </a:r>
            <a:r>
              <a:rPr lang="en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other used sources in the slide footer. Help to keep the free resources environment a better place :) </a:t>
            </a:r>
          </a:p>
          <a:p>
            <a:pPr>
              <a:lnSpc>
                <a:spcPts val="1860"/>
              </a:lnSpc>
            </a:pPr>
            <a:br>
              <a:rPr lang="en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0" y="1739047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0D054A1-820F-1D47-87C9-77F08DC5C9D5}"/>
              </a:ext>
            </a:extLst>
          </p:cNvPr>
          <p:cNvCxnSpPr>
            <a:cxnSpLocks/>
          </p:cNvCxnSpPr>
          <p:nvPr/>
        </p:nvCxnSpPr>
        <p:spPr>
          <a:xfrm>
            <a:off x="0" y="5612547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16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>
            <a:extLst>
              <a:ext uri="{FF2B5EF4-FFF2-40B4-BE49-F238E27FC236}">
                <a16:creationId xmlns:a16="http://schemas.microsoft.com/office/drawing/2014/main" id="{9D294BBC-6F13-0646-A065-1FE57302A8B4}"/>
              </a:ext>
            </a:extLst>
          </p:cNvPr>
          <p:cNvSpPr txBox="1"/>
          <p:nvPr/>
        </p:nvSpPr>
        <p:spPr>
          <a:xfrm>
            <a:off x="719667" y="349219"/>
            <a:ext cx="4786830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4000" b="1" dirty="0" err="1">
                <a:solidFill>
                  <a:srgbClr val="011627"/>
                </a:solidFill>
                <a:ea typeface="Roboto" panose="02000000000000000000" pitchFamily="2" charset="0"/>
              </a:rPr>
              <a:t>Piramyd</a:t>
            </a: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 Infographic</a:t>
            </a: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473AB5D2-EB9D-CF44-8D1B-3EF6FF84B92A}"/>
              </a:ext>
            </a:extLst>
          </p:cNvPr>
          <p:cNvSpPr/>
          <p:nvPr/>
        </p:nvSpPr>
        <p:spPr>
          <a:xfrm>
            <a:off x="719667" y="1302027"/>
            <a:ext cx="394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Aliquam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nec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dui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ornare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semper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accumsan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est.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E0D3A1AF-5345-EC41-B0E4-86267525D343}"/>
              </a:ext>
            </a:extLst>
          </p:cNvPr>
          <p:cNvGrpSpPr/>
          <p:nvPr/>
        </p:nvGrpSpPr>
        <p:grpSpPr>
          <a:xfrm>
            <a:off x="6789234" y="1731048"/>
            <a:ext cx="4860658" cy="3967919"/>
            <a:chOff x="5846973" y="1470660"/>
            <a:chExt cx="5854292" cy="4389121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4D5A5AD-970E-FF47-8C61-EA0D78E60032}"/>
                </a:ext>
              </a:extLst>
            </p:cNvPr>
            <p:cNvSpPr/>
            <p:nvPr/>
          </p:nvSpPr>
          <p:spPr>
            <a:xfrm>
              <a:off x="7764502" y="1470660"/>
              <a:ext cx="2019234" cy="1454378"/>
            </a:xfrm>
            <a:custGeom>
              <a:avLst/>
              <a:gdLst>
                <a:gd name="connsiteX0" fmla="*/ 0 w 1887585"/>
                <a:gd name="connsiteY0" fmla="*/ 1359556 h 1359556"/>
                <a:gd name="connsiteX1" fmla="*/ 943790 w 1887585"/>
                <a:gd name="connsiteY1" fmla="*/ 0 h 1359556"/>
                <a:gd name="connsiteX2" fmla="*/ 943795 w 1887585"/>
                <a:gd name="connsiteY2" fmla="*/ 0 h 1359556"/>
                <a:gd name="connsiteX3" fmla="*/ 1887585 w 1887585"/>
                <a:gd name="connsiteY3" fmla="*/ 1359556 h 1359556"/>
                <a:gd name="connsiteX4" fmla="*/ 0 w 1887585"/>
                <a:gd name="connsiteY4" fmla="*/ 1359556 h 135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7585" h="1359556">
                  <a:moveTo>
                    <a:pt x="0" y="1359556"/>
                  </a:moveTo>
                  <a:lnTo>
                    <a:pt x="943790" y="0"/>
                  </a:lnTo>
                  <a:lnTo>
                    <a:pt x="943795" y="0"/>
                  </a:lnTo>
                  <a:lnTo>
                    <a:pt x="1887585" y="1359556"/>
                  </a:lnTo>
                  <a:lnTo>
                    <a:pt x="0" y="1359556"/>
                  </a:lnTo>
                  <a:close/>
                </a:path>
              </a:pathLst>
            </a:custGeom>
            <a:solidFill>
              <a:srgbClr val="FF9F1C"/>
            </a:solidFill>
            <a:ln w="76200"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128" tIns="243840" rIns="8128" bIns="48768" numCol="1" spcCol="1270" anchor="b" anchorCtr="0">
              <a:noAutofit/>
            </a:bodyPr>
            <a:lstStyle/>
            <a:p>
              <a:pPr algn="ctr" defTabSz="28446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920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3A455D06-81D8-9A4D-8FA0-AD656B96A969}"/>
                </a:ext>
              </a:extLst>
            </p:cNvPr>
            <p:cNvSpPr/>
            <p:nvPr/>
          </p:nvSpPr>
          <p:spPr>
            <a:xfrm>
              <a:off x="7125325" y="2982537"/>
              <a:ext cx="3297587" cy="920748"/>
            </a:xfrm>
            <a:custGeom>
              <a:avLst/>
              <a:gdLst>
                <a:gd name="connsiteX0" fmla="*/ 0 w 3082593"/>
                <a:gd name="connsiteY0" fmla="*/ 860718 h 860718"/>
                <a:gd name="connsiteX1" fmla="*/ 597502 w 3082593"/>
                <a:gd name="connsiteY1" fmla="*/ 0 h 860718"/>
                <a:gd name="connsiteX2" fmla="*/ 2485091 w 3082593"/>
                <a:gd name="connsiteY2" fmla="*/ 0 h 860718"/>
                <a:gd name="connsiteX3" fmla="*/ 3082593 w 3082593"/>
                <a:gd name="connsiteY3" fmla="*/ 860718 h 860718"/>
                <a:gd name="connsiteX4" fmla="*/ 0 w 3082593"/>
                <a:gd name="connsiteY4" fmla="*/ 860718 h 860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2593" h="860718">
                  <a:moveTo>
                    <a:pt x="0" y="860718"/>
                  </a:moveTo>
                  <a:lnTo>
                    <a:pt x="597502" y="0"/>
                  </a:lnTo>
                  <a:lnTo>
                    <a:pt x="2485091" y="0"/>
                  </a:lnTo>
                  <a:lnTo>
                    <a:pt x="3082593" y="860718"/>
                  </a:lnTo>
                  <a:lnTo>
                    <a:pt x="0" y="860718"/>
                  </a:lnTo>
                  <a:close/>
                </a:path>
              </a:pathLst>
            </a:custGeom>
            <a:solidFill>
              <a:srgbClr val="011627"/>
            </a:solidFill>
            <a:ln w="76200"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5837" tIns="8128" rIns="295837" bIns="48768" numCol="1" spcCol="1270" anchor="b" anchorCtr="0">
              <a:noAutofit/>
            </a:bodyPr>
            <a:lstStyle/>
            <a:p>
              <a:pPr algn="ctr" defTabSz="28446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920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35EEAD6-06D9-E044-B96E-284ED51E1BA5}"/>
                </a:ext>
              </a:extLst>
            </p:cNvPr>
            <p:cNvSpPr/>
            <p:nvPr/>
          </p:nvSpPr>
          <p:spPr>
            <a:xfrm>
              <a:off x="6486148" y="3960785"/>
              <a:ext cx="4575939" cy="920748"/>
            </a:xfrm>
            <a:custGeom>
              <a:avLst/>
              <a:gdLst>
                <a:gd name="connsiteX0" fmla="*/ 0 w 4277600"/>
                <a:gd name="connsiteY0" fmla="*/ 860718 h 860718"/>
                <a:gd name="connsiteX1" fmla="*/ 597502 w 4277600"/>
                <a:gd name="connsiteY1" fmla="*/ 0 h 860718"/>
                <a:gd name="connsiteX2" fmla="*/ 3680098 w 4277600"/>
                <a:gd name="connsiteY2" fmla="*/ 0 h 860718"/>
                <a:gd name="connsiteX3" fmla="*/ 4277600 w 4277600"/>
                <a:gd name="connsiteY3" fmla="*/ 860718 h 860718"/>
                <a:gd name="connsiteX4" fmla="*/ 0 w 4277600"/>
                <a:gd name="connsiteY4" fmla="*/ 860718 h 860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7600" h="860718">
                  <a:moveTo>
                    <a:pt x="0" y="860718"/>
                  </a:moveTo>
                  <a:lnTo>
                    <a:pt x="597502" y="0"/>
                  </a:lnTo>
                  <a:lnTo>
                    <a:pt x="3680098" y="0"/>
                  </a:lnTo>
                  <a:lnTo>
                    <a:pt x="4277600" y="860718"/>
                  </a:lnTo>
                  <a:lnTo>
                    <a:pt x="0" y="860718"/>
                  </a:lnTo>
                  <a:close/>
                </a:path>
              </a:pathLst>
            </a:custGeom>
            <a:solidFill>
              <a:srgbClr val="011627"/>
            </a:solidFill>
            <a:ln w="76200"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7371" tIns="8128" rIns="407371" bIns="48768" numCol="1" spcCol="1270" anchor="b" anchorCtr="0">
              <a:noAutofit/>
            </a:bodyPr>
            <a:lstStyle/>
            <a:p>
              <a:pPr algn="ctr" defTabSz="28446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920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E5D4964-A86A-7141-BAD7-01D816B48574}"/>
                </a:ext>
              </a:extLst>
            </p:cNvPr>
            <p:cNvSpPr/>
            <p:nvPr/>
          </p:nvSpPr>
          <p:spPr>
            <a:xfrm>
              <a:off x="5846973" y="4939033"/>
              <a:ext cx="5854292" cy="920748"/>
            </a:xfrm>
            <a:custGeom>
              <a:avLst/>
              <a:gdLst>
                <a:gd name="connsiteX0" fmla="*/ 0 w 5472608"/>
                <a:gd name="connsiteY0" fmla="*/ 860718 h 860718"/>
                <a:gd name="connsiteX1" fmla="*/ 597502 w 5472608"/>
                <a:gd name="connsiteY1" fmla="*/ 0 h 860718"/>
                <a:gd name="connsiteX2" fmla="*/ 4875106 w 5472608"/>
                <a:gd name="connsiteY2" fmla="*/ 0 h 860718"/>
                <a:gd name="connsiteX3" fmla="*/ 5472608 w 5472608"/>
                <a:gd name="connsiteY3" fmla="*/ 860718 h 860718"/>
                <a:gd name="connsiteX4" fmla="*/ 0 w 5472608"/>
                <a:gd name="connsiteY4" fmla="*/ 860718 h 860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72608" h="860718">
                  <a:moveTo>
                    <a:pt x="0" y="860718"/>
                  </a:moveTo>
                  <a:lnTo>
                    <a:pt x="597502" y="0"/>
                  </a:lnTo>
                  <a:lnTo>
                    <a:pt x="4875106" y="0"/>
                  </a:lnTo>
                  <a:lnTo>
                    <a:pt x="5472608" y="860718"/>
                  </a:lnTo>
                  <a:lnTo>
                    <a:pt x="0" y="860718"/>
                  </a:lnTo>
                  <a:close/>
                </a:path>
              </a:pathLst>
            </a:custGeom>
            <a:solidFill>
              <a:srgbClr val="011627"/>
            </a:solidFill>
            <a:ln w="76200">
              <a:noFill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8905" tIns="8128" rIns="518905" bIns="48768" numCol="1" spcCol="1270" anchor="b" anchorCtr="0">
              <a:noAutofit/>
            </a:bodyPr>
            <a:lstStyle/>
            <a:p>
              <a:pPr algn="ctr" defTabSz="28446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920" b="1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A81485-DE87-F446-AE2B-C6EEE29AEE7E}"/>
                </a:ext>
              </a:extLst>
            </p:cNvPr>
            <p:cNvSpPr txBox="1"/>
            <p:nvPr/>
          </p:nvSpPr>
          <p:spPr>
            <a:xfrm>
              <a:off x="8287076" y="2128923"/>
              <a:ext cx="930082" cy="560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41755">
                <a:lnSpc>
                  <a:spcPct val="150000"/>
                </a:lnSpc>
              </a:pPr>
              <a:r>
                <a:rPr lang="en-US" sz="2000" b="1" dirty="0">
                  <a:solidFill>
                    <a:srgbClr val="FFFFFF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Goal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FF1BB07-4A77-9E43-91EB-3D55D6061744}"/>
                </a:ext>
              </a:extLst>
            </p:cNvPr>
            <p:cNvSpPr txBox="1"/>
            <p:nvPr/>
          </p:nvSpPr>
          <p:spPr>
            <a:xfrm>
              <a:off x="7636020" y="3177539"/>
              <a:ext cx="2325206" cy="560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41755">
                <a:lnSpc>
                  <a:spcPct val="150000"/>
                </a:lnSpc>
              </a:pPr>
              <a:r>
                <a:rPr lang="en-US" sz="2000" b="1" dirty="0">
                  <a:solidFill>
                    <a:srgbClr val="FFFFFF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Step 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4B92414-E4D5-2A48-9D6A-5888B30D7C2A}"/>
                </a:ext>
              </a:extLst>
            </p:cNvPr>
            <p:cNvSpPr txBox="1"/>
            <p:nvPr/>
          </p:nvSpPr>
          <p:spPr>
            <a:xfrm>
              <a:off x="6961709" y="4155787"/>
              <a:ext cx="3564039" cy="560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41755">
                <a:lnSpc>
                  <a:spcPct val="150000"/>
                </a:lnSpc>
              </a:pPr>
              <a:r>
                <a:rPr lang="en-US" sz="2000" b="1" dirty="0">
                  <a:solidFill>
                    <a:srgbClr val="FFFFFF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Step 2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7BB117-D754-CC4D-A545-787B24EBB9A0}"/>
                </a:ext>
              </a:extLst>
            </p:cNvPr>
            <p:cNvSpPr txBox="1"/>
            <p:nvPr/>
          </p:nvSpPr>
          <p:spPr>
            <a:xfrm>
              <a:off x="6310650" y="5134035"/>
              <a:ext cx="4836432" cy="560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41755">
                <a:lnSpc>
                  <a:spcPct val="150000"/>
                </a:lnSpc>
              </a:pPr>
              <a:r>
                <a:rPr lang="en-US" sz="2000" b="1" dirty="0">
                  <a:solidFill>
                    <a:srgbClr val="FFFFFF"/>
                  </a:solidFill>
                  <a:latin typeface="Calibri" panose="020F0502020204030204" pitchFamily="34" charset="0"/>
                  <a:ea typeface="Roboto" panose="02000000000000000000" pitchFamily="2" charset="0"/>
                  <a:cs typeface="Calibri" panose="020F0502020204030204" pitchFamily="34" charset="0"/>
                </a:rPr>
                <a:t>Step 1</a:t>
              </a:r>
            </a:p>
          </p:txBody>
        </p:sp>
      </p:grpSp>
      <p:cxnSp>
        <p:nvCxnSpPr>
          <p:cNvPr id="20" name="Straight Connector 10">
            <a:extLst>
              <a:ext uri="{FF2B5EF4-FFF2-40B4-BE49-F238E27FC236}">
                <a16:creationId xmlns:a16="http://schemas.microsoft.com/office/drawing/2014/main" id="{0D31856C-11F7-E94A-A137-CC7B60CCCF99}"/>
              </a:ext>
            </a:extLst>
          </p:cNvPr>
          <p:cNvCxnSpPr>
            <a:cxnSpLocks/>
          </p:cNvCxnSpPr>
          <p:nvPr/>
        </p:nvCxnSpPr>
        <p:spPr>
          <a:xfrm>
            <a:off x="7576541" y="2448358"/>
            <a:ext cx="986313" cy="0"/>
          </a:xfrm>
          <a:prstGeom prst="line">
            <a:avLst/>
          </a:prstGeom>
          <a:ln>
            <a:solidFill>
              <a:srgbClr val="011627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14">
            <a:extLst>
              <a:ext uri="{FF2B5EF4-FFF2-40B4-BE49-F238E27FC236}">
                <a16:creationId xmlns:a16="http://schemas.microsoft.com/office/drawing/2014/main" id="{57E5A38A-A27A-9946-8DB0-77C4216AC751}"/>
              </a:ext>
            </a:extLst>
          </p:cNvPr>
          <p:cNvSpPr txBox="1"/>
          <p:nvPr/>
        </p:nvSpPr>
        <p:spPr>
          <a:xfrm>
            <a:off x="6373437" y="2319971"/>
            <a:ext cx="960211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000" b="1" spc="100" dirty="0">
                <a:ea typeface="Source Sans Pro" charset="0"/>
                <a:cs typeface="Source Sans Pro" charset="0"/>
              </a:rPr>
              <a:t>LOREM IPSUM DOLOR SIT</a:t>
            </a:r>
          </a:p>
        </p:txBody>
      </p:sp>
      <p:cxnSp>
        <p:nvCxnSpPr>
          <p:cNvPr id="24" name="Straight Connector 10">
            <a:extLst>
              <a:ext uri="{FF2B5EF4-FFF2-40B4-BE49-F238E27FC236}">
                <a16:creationId xmlns:a16="http://schemas.microsoft.com/office/drawing/2014/main" id="{EE40609D-CBF5-5642-9BE3-831DD8884B09}"/>
              </a:ext>
            </a:extLst>
          </p:cNvPr>
          <p:cNvCxnSpPr>
            <a:cxnSpLocks/>
          </p:cNvCxnSpPr>
          <p:nvPr/>
        </p:nvCxnSpPr>
        <p:spPr>
          <a:xfrm>
            <a:off x="6913235" y="3393956"/>
            <a:ext cx="986313" cy="0"/>
          </a:xfrm>
          <a:prstGeom prst="line">
            <a:avLst/>
          </a:prstGeom>
          <a:ln>
            <a:solidFill>
              <a:srgbClr val="011627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14">
            <a:extLst>
              <a:ext uri="{FF2B5EF4-FFF2-40B4-BE49-F238E27FC236}">
                <a16:creationId xmlns:a16="http://schemas.microsoft.com/office/drawing/2014/main" id="{EDDA97F6-0512-394A-8534-44EEDBE3D363}"/>
              </a:ext>
            </a:extLst>
          </p:cNvPr>
          <p:cNvSpPr txBox="1"/>
          <p:nvPr/>
        </p:nvSpPr>
        <p:spPr>
          <a:xfrm>
            <a:off x="5774347" y="3278383"/>
            <a:ext cx="960211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000" b="1" spc="100" dirty="0">
                <a:ea typeface="Source Sans Pro" charset="0"/>
                <a:cs typeface="Source Sans Pro" charset="0"/>
              </a:rPr>
              <a:t>LOREM IPSUM DOLOR </a:t>
            </a:r>
          </a:p>
        </p:txBody>
      </p:sp>
      <p:cxnSp>
        <p:nvCxnSpPr>
          <p:cNvPr id="26" name="Straight Connector 10">
            <a:extLst>
              <a:ext uri="{FF2B5EF4-FFF2-40B4-BE49-F238E27FC236}">
                <a16:creationId xmlns:a16="http://schemas.microsoft.com/office/drawing/2014/main" id="{6171F66A-43D3-D747-B95E-6D829CA4B363}"/>
              </a:ext>
            </a:extLst>
          </p:cNvPr>
          <p:cNvCxnSpPr>
            <a:cxnSpLocks/>
          </p:cNvCxnSpPr>
          <p:nvPr/>
        </p:nvCxnSpPr>
        <p:spPr>
          <a:xfrm>
            <a:off x="6335166" y="4276825"/>
            <a:ext cx="986313" cy="0"/>
          </a:xfrm>
          <a:prstGeom prst="line">
            <a:avLst/>
          </a:prstGeom>
          <a:ln>
            <a:solidFill>
              <a:srgbClr val="011627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14">
            <a:extLst>
              <a:ext uri="{FF2B5EF4-FFF2-40B4-BE49-F238E27FC236}">
                <a16:creationId xmlns:a16="http://schemas.microsoft.com/office/drawing/2014/main" id="{2510D78B-3C7F-DE42-A497-BC1057CE7D53}"/>
              </a:ext>
            </a:extLst>
          </p:cNvPr>
          <p:cNvSpPr txBox="1"/>
          <p:nvPr/>
        </p:nvSpPr>
        <p:spPr>
          <a:xfrm>
            <a:off x="5164747" y="4160267"/>
            <a:ext cx="960211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000" b="1" spc="100" dirty="0">
                <a:ea typeface="Source Sans Pro" charset="0"/>
                <a:cs typeface="Source Sans Pro" charset="0"/>
              </a:rPr>
              <a:t>LOREM IPSUM DOLOR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B4A02E8-2D5F-DC48-AF87-7ACCCA098522}"/>
              </a:ext>
            </a:extLst>
          </p:cNvPr>
          <p:cNvSpPr/>
          <p:nvPr/>
        </p:nvSpPr>
        <p:spPr>
          <a:xfrm>
            <a:off x="731520" y="3982208"/>
            <a:ext cx="34787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28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Make a </a:t>
            </a:r>
            <a:r>
              <a:rPr lang="en-US" sz="2800" b="1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Positive</a:t>
            </a:r>
            <a:r>
              <a:rPr lang="en-US" sz="28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Impression with this Clean and </a:t>
            </a:r>
            <a:r>
              <a:rPr lang="en-US" sz="2800" b="1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Strong </a:t>
            </a:r>
            <a:r>
              <a:rPr lang="en-US" sz="28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Presentation Template</a:t>
            </a:r>
          </a:p>
        </p:txBody>
      </p:sp>
      <p:grpSp>
        <p:nvGrpSpPr>
          <p:cNvPr id="29" name="Group 12">
            <a:extLst>
              <a:ext uri="{FF2B5EF4-FFF2-40B4-BE49-F238E27FC236}">
                <a16:creationId xmlns:a16="http://schemas.microsoft.com/office/drawing/2014/main" id="{DE9C4615-B014-9740-ABE8-FFE16E4C5CE7}"/>
              </a:ext>
            </a:extLst>
          </p:cNvPr>
          <p:cNvGrpSpPr/>
          <p:nvPr/>
        </p:nvGrpSpPr>
        <p:grpSpPr>
          <a:xfrm>
            <a:off x="1689608" y="2737033"/>
            <a:ext cx="1402629" cy="863552"/>
            <a:chOff x="8108760" y="2721114"/>
            <a:chExt cx="1402629" cy="863552"/>
          </a:xfrm>
        </p:grpSpPr>
        <p:sp>
          <p:nvSpPr>
            <p:cNvPr id="30" name="TextBox 13">
              <a:extLst>
                <a:ext uri="{FF2B5EF4-FFF2-40B4-BE49-F238E27FC236}">
                  <a16:creationId xmlns:a16="http://schemas.microsoft.com/office/drawing/2014/main" id="{829F7F02-DFD2-8C49-8609-E251225801B4}"/>
                </a:ext>
              </a:extLst>
            </p:cNvPr>
            <p:cNvSpPr txBox="1"/>
            <p:nvPr/>
          </p:nvSpPr>
          <p:spPr>
            <a:xfrm>
              <a:off x="8108760" y="2721114"/>
              <a:ext cx="1175002" cy="707886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4000" b="1" dirty="0">
                  <a:ea typeface="Source Sans Pro" charset="0"/>
                  <a:cs typeface="Source Sans Pro" charset="0"/>
                </a:rPr>
                <a:t>1.256</a:t>
              </a:r>
            </a:p>
          </p:txBody>
        </p:sp>
        <p:sp>
          <p:nvSpPr>
            <p:cNvPr id="31" name="TextBox 14">
              <a:extLst>
                <a:ext uri="{FF2B5EF4-FFF2-40B4-BE49-F238E27FC236}">
                  <a16:creationId xmlns:a16="http://schemas.microsoft.com/office/drawing/2014/main" id="{163DA7F2-15D8-D843-9DB0-9C7D089C7FC0}"/>
                </a:ext>
              </a:extLst>
            </p:cNvPr>
            <p:cNvSpPr txBox="1"/>
            <p:nvPr/>
          </p:nvSpPr>
          <p:spPr>
            <a:xfrm>
              <a:off x="8108761" y="3338445"/>
              <a:ext cx="1402628" cy="246221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000" b="1" spc="100" dirty="0">
                  <a:ea typeface="Source Sans Pro" charset="0"/>
                  <a:cs typeface="Source Sans Pro" charset="0"/>
                </a:rPr>
                <a:t>LOREM IPSUM DOLOR</a:t>
              </a:r>
            </a:p>
          </p:txBody>
        </p:sp>
      </p:grpSp>
      <p:cxnSp>
        <p:nvCxnSpPr>
          <p:cNvPr id="35" name="Straight Connector 10">
            <a:extLst>
              <a:ext uri="{FF2B5EF4-FFF2-40B4-BE49-F238E27FC236}">
                <a16:creationId xmlns:a16="http://schemas.microsoft.com/office/drawing/2014/main" id="{28920439-33A8-164D-9CA6-7D0729F35ADA}"/>
              </a:ext>
            </a:extLst>
          </p:cNvPr>
          <p:cNvCxnSpPr>
            <a:cxnSpLocks/>
          </p:cNvCxnSpPr>
          <p:nvPr/>
        </p:nvCxnSpPr>
        <p:spPr>
          <a:xfrm>
            <a:off x="5841181" y="5222754"/>
            <a:ext cx="986313" cy="0"/>
          </a:xfrm>
          <a:prstGeom prst="line">
            <a:avLst/>
          </a:prstGeom>
          <a:ln>
            <a:solidFill>
              <a:srgbClr val="011627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14">
            <a:extLst>
              <a:ext uri="{FF2B5EF4-FFF2-40B4-BE49-F238E27FC236}">
                <a16:creationId xmlns:a16="http://schemas.microsoft.com/office/drawing/2014/main" id="{04BA9E9B-40D2-D645-83D6-26B145264CD6}"/>
              </a:ext>
            </a:extLst>
          </p:cNvPr>
          <p:cNvSpPr txBox="1"/>
          <p:nvPr/>
        </p:nvSpPr>
        <p:spPr>
          <a:xfrm>
            <a:off x="4680287" y="5106196"/>
            <a:ext cx="960211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000" b="1" spc="100" dirty="0">
                <a:ea typeface="Source Sans Pro" charset="0"/>
                <a:cs typeface="Source Sans Pro" charset="0"/>
              </a:rPr>
              <a:t>LOREM IPSUM DOLOR</a:t>
            </a:r>
          </a:p>
        </p:txBody>
      </p:sp>
      <p:sp>
        <p:nvSpPr>
          <p:cNvPr id="32" name="Forma libre 31">
            <a:extLst>
              <a:ext uri="{FF2B5EF4-FFF2-40B4-BE49-F238E27FC236}">
                <a16:creationId xmlns:a16="http://schemas.microsoft.com/office/drawing/2014/main" id="{64AD0781-8557-B848-B6F8-6C762BE2B782}"/>
              </a:ext>
            </a:extLst>
          </p:cNvPr>
          <p:cNvSpPr/>
          <p:nvPr/>
        </p:nvSpPr>
        <p:spPr>
          <a:xfrm>
            <a:off x="877206" y="2914234"/>
            <a:ext cx="584775" cy="584775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163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7" name="Straight Connector 51">
            <a:extLst>
              <a:ext uri="{FF2B5EF4-FFF2-40B4-BE49-F238E27FC236}">
                <a16:creationId xmlns:a16="http://schemas.microsoft.com/office/drawing/2014/main" id="{D761BF09-AF78-B541-883D-4A18BE53DF67}"/>
              </a:ext>
            </a:extLst>
          </p:cNvPr>
          <p:cNvCxnSpPr>
            <a:cxnSpLocks/>
          </p:cNvCxnSpPr>
          <p:nvPr/>
        </p:nvCxnSpPr>
        <p:spPr bwMode="auto">
          <a:xfrm>
            <a:off x="802935" y="6045154"/>
            <a:ext cx="2892765" cy="0"/>
          </a:xfrm>
          <a:prstGeom prst="line">
            <a:avLst/>
          </a:prstGeom>
          <a:noFill/>
          <a:ln w="76200" cap="rnd" cmpd="sng" algn="ctr">
            <a:solidFill>
              <a:schemeClr val="tx1">
                <a:lumMod val="10000"/>
                <a:lumOff val="90000"/>
              </a:schemeClr>
            </a:solidFill>
            <a:prstDash val="solid"/>
          </a:ln>
          <a:effectLst/>
        </p:spPr>
      </p:cxnSp>
      <p:cxnSp>
        <p:nvCxnSpPr>
          <p:cNvPr id="186" name="Straight Connector 51">
            <a:extLst>
              <a:ext uri="{FF2B5EF4-FFF2-40B4-BE49-F238E27FC236}">
                <a16:creationId xmlns:a16="http://schemas.microsoft.com/office/drawing/2014/main" id="{B8F8F238-A4DE-F140-AE97-4665B586BBE5}"/>
              </a:ext>
            </a:extLst>
          </p:cNvPr>
          <p:cNvCxnSpPr>
            <a:cxnSpLocks/>
          </p:cNvCxnSpPr>
          <p:nvPr/>
        </p:nvCxnSpPr>
        <p:spPr bwMode="auto">
          <a:xfrm>
            <a:off x="802935" y="5492704"/>
            <a:ext cx="2892765" cy="0"/>
          </a:xfrm>
          <a:prstGeom prst="line">
            <a:avLst/>
          </a:prstGeom>
          <a:noFill/>
          <a:ln w="76200" cap="rnd" cmpd="sng" algn="ctr">
            <a:solidFill>
              <a:schemeClr val="tx1">
                <a:lumMod val="10000"/>
                <a:lumOff val="90000"/>
              </a:schemeClr>
            </a:solidFill>
            <a:prstDash val="solid"/>
          </a:ln>
          <a:effectLst/>
        </p:spPr>
      </p:cxnSp>
      <p:sp>
        <p:nvSpPr>
          <p:cNvPr id="2" name="TextBox 25">
            <a:extLst>
              <a:ext uri="{FF2B5EF4-FFF2-40B4-BE49-F238E27FC236}">
                <a16:creationId xmlns:a16="http://schemas.microsoft.com/office/drawing/2014/main" id="{5221F659-AAA2-EE45-B079-FA16D9F0748D}"/>
              </a:ext>
            </a:extLst>
          </p:cNvPr>
          <p:cNvSpPr txBox="1"/>
          <p:nvPr/>
        </p:nvSpPr>
        <p:spPr>
          <a:xfrm>
            <a:off x="719667" y="349219"/>
            <a:ext cx="4786830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Meet the team</a:t>
            </a: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F141C0EB-9E73-4946-936B-7F214FFE6A63}"/>
              </a:ext>
            </a:extLst>
          </p:cNvPr>
          <p:cNvSpPr/>
          <p:nvPr/>
        </p:nvSpPr>
        <p:spPr>
          <a:xfrm>
            <a:off x="719667" y="1302027"/>
            <a:ext cx="394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dirty="0"/>
              <a:t>Walk alone and ride faster, work in team and get further </a:t>
            </a:r>
            <a:endParaRPr lang="en" sz="1600" dirty="0"/>
          </a:p>
        </p:txBody>
      </p:sp>
      <p:sp>
        <p:nvSpPr>
          <p:cNvPr id="4" name="TextBox 25">
            <a:extLst>
              <a:ext uri="{FF2B5EF4-FFF2-40B4-BE49-F238E27FC236}">
                <a16:creationId xmlns:a16="http://schemas.microsoft.com/office/drawing/2014/main" id="{CA67726D-F570-FD42-9DE9-602E69AE40DD}"/>
              </a:ext>
            </a:extLst>
          </p:cNvPr>
          <p:cNvSpPr txBox="1"/>
          <p:nvPr/>
        </p:nvSpPr>
        <p:spPr>
          <a:xfrm>
            <a:off x="2561888" y="2521634"/>
            <a:ext cx="1433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38110"/>
            <a:r>
              <a:rPr lang="en-US" sz="2400" b="1" spc="-39" dirty="0">
                <a:solidFill>
                  <a:srgbClr val="011627"/>
                </a:solidFill>
                <a:ea typeface="Roboto Th" pitchFamily="2" charset="0"/>
              </a:rPr>
              <a:t>Jane Doe</a:t>
            </a: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C797DF0E-506B-CC49-A1FF-F4301C84EC4F}"/>
              </a:ext>
            </a:extLst>
          </p:cNvPr>
          <p:cNvSpPr/>
          <p:nvPr/>
        </p:nvSpPr>
        <p:spPr bwMode="auto">
          <a:xfrm>
            <a:off x="804863" y="5116399"/>
            <a:ext cx="5426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38104" hangingPunct="0">
              <a:defRPr/>
            </a:pPr>
            <a:r>
              <a:rPr lang="en-US" sz="1400" dirty="0">
                <a:solidFill>
                  <a:srgbClr val="656565"/>
                </a:solidFill>
                <a:ea typeface="Roboto" pitchFamily="2" charset="0"/>
                <a:cs typeface="Open Sans" pitchFamily="34" charset="0"/>
              </a:rPr>
              <a:t>CSS</a:t>
            </a:r>
          </a:p>
        </p:txBody>
      </p:sp>
      <p:sp>
        <p:nvSpPr>
          <p:cNvPr id="9" name="TextBox 64">
            <a:extLst>
              <a:ext uri="{FF2B5EF4-FFF2-40B4-BE49-F238E27FC236}">
                <a16:creationId xmlns:a16="http://schemas.microsoft.com/office/drawing/2014/main" id="{6C6FAE66-2F68-4A43-93CD-0C0215E8C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2835" y="5173774"/>
            <a:ext cx="461985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238104"/>
            <a:r>
              <a:rPr lang="id-ID" sz="1200" dirty="0">
                <a:solidFill>
                  <a:srgbClr val="011627"/>
                </a:solidFill>
                <a:ea typeface="Roboto Lt" pitchFamily="2" charset="0"/>
              </a:rPr>
              <a:t>75%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E05D5415-E2AD-1C43-A4BA-66519DF75C71}"/>
              </a:ext>
            </a:extLst>
          </p:cNvPr>
          <p:cNvSpPr/>
          <p:nvPr/>
        </p:nvSpPr>
        <p:spPr bwMode="auto">
          <a:xfrm>
            <a:off x="796727" y="5670650"/>
            <a:ext cx="9748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38104" hangingPunct="0">
              <a:defRPr/>
            </a:pPr>
            <a:r>
              <a:rPr lang="en-US" sz="1400" dirty="0">
                <a:solidFill>
                  <a:srgbClr val="656565"/>
                </a:solidFill>
                <a:ea typeface="Roboto" pitchFamily="2" charset="0"/>
                <a:cs typeface="Open Sans" pitchFamily="34" charset="0"/>
              </a:rPr>
              <a:t>Photoshop</a:t>
            </a:r>
          </a:p>
        </p:txBody>
      </p:sp>
      <p:sp>
        <p:nvSpPr>
          <p:cNvPr id="14" name="TextBox 69">
            <a:extLst>
              <a:ext uri="{FF2B5EF4-FFF2-40B4-BE49-F238E27FC236}">
                <a16:creationId xmlns:a16="http://schemas.microsoft.com/office/drawing/2014/main" id="{3F6CBBD6-EDAE-BB48-8577-97ACDEDEE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885" y="5726678"/>
            <a:ext cx="461985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238104"/>
            <a:r>
              <a:rPr lang="id-ID" sz="1200" dirty="0">
                <a:solidFill>
                  <a:srgbClr val="011627"/>
                </a:solidFill>
                <a:ea typeface="Roboto Lt" pitchFamily="2" charset="0"/>
              </a:rPr>
              <a:t>90%</a:t>
            </a:r>
          </a:p>
        </p:txBody>
      </p:sp>
      <p:sp>
        <p:nvSpPr>
          <p:cNvPr id="23" name="TextBox 59">
            <a:extLst>
              <a:ext uri="{FF2B5EF4-FFF2-40B4-BE49-F238E27FC236}">
                <a16:creationId xmlns:a16="http://schemas.microsoft.com/office/drawing/2014/main" id="{B0EFAE03-079B-324C-8594-8ED9E81AC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1211" y="4681129"/>
            <a:ext cx="461985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238104"/>
            <a:r>
              <a:rPr lang="id-ID" sz="1200" dirty="0">
                <a:solidFill>
                  <a:srgbClr val="011627"/>
                </a:solidFill>
                <a:ea typeface="Roboto Lt" pitchFamily="2" charset="0"/>
              </a:rPr>
              <a:t>85%</a:t>
            </a:r>
          </a:p>
        </p:txBody>
      </p:sp>
      <p:sp>
        <p:nvSpPr>
          <p:cNvPr id="24" name="Rectangle 44">
            <a:extLst>
              <a:ext uri="{FF2B5EF4-FFF2-40B4-BE49-F238E27FC236}">
                <a16:creationId xmlns:a16="http://schemas.microsoft.com/office/drawing/2014/main" id="{C1A7CB4B-5150-A54E-864E-14C32A9DAF23}"/>
              </a:ext>
            </a:extLst>
          </p:cNvPr>
          <p:cNvSpPr/>
          <p:nvPr/>
        </p:nvSpPr>
        <p:spPr bwMode="auto">
          <a:xfrm>
            <a:off x="819415" y="4576178"/>
            <a:ext cx="8964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38104" hangingPunct="0">
              <a:defRPr/>
            </a:pPr>
            <a:r>
              <a:rPr lang="en-US" sz="1400" dirty="0" err="1">
                <a:solidFill>
                  <a:srgbClr val="656565"/>
                </a:solidFill>
                <a:ea typeface="Roboto" pitchFamily="2" charset="0"/>
                <a:cs typeface="Open Sans" pitchFamily="34" charset="0"/>
              </a:rPr>
              <a:t>Javascript</a:t>
            </a:r>
            <a:endParaRPr lang="en-US" sz="1400" dirty="0">
              <a:solidFill>
                <a:srgbClr val="656565"/>
              </a:solidFill>
              <a:ea typeface="Roboto" pitchFamily="2" charset="0"/>
              <a:cs typeface="Open Sans" pitchFamily="34" charset="0"/>
            </a:endParaRPr>
          </a:p>
        </p:txBody>
      </p:sp>
      <p:cxnSp>
        <p:nvCxnSpPr>
          <p:cNvPr id="26" name="Straight Connector 46">
            <a:extLst>
              <a:ext uri="{FF2B5EF4-FFF2-40B4-BE49-F238E27FC236}">
                <a16:creationId xmlns:a16="http://schemas.microsoft.com/office/drawing/2014/main" id="{C3437C0C-8289-D945-B405-F3E337B0C479}"/>
              </a:ext>
            </a:extLst>
          </p:cNvPr>
          <p:cNvCxnSpPr>
            <a:cxnSpLocks/>
          </p:cNvCxnSpPr>
          <p:nvPr/>
        </p:nvCxnSpPr>
        <p:spPr bwMode="auto">
          <a:xfrm>
            <a:off x="792963" y="5495757"/>
            <a:ext cx="2224291" cy="1802"/>
          </a:xfrm>
          <a:prstGeom prst="line">
            <a:avLst/>
          </a:prstGeom>
          <a:noFill/>
          <a:ln w="76200" cap="rnd" cmpd="sng" algn="ctr">
            <a:solidFill>
              <a:srgbClr val="FF9F1C"/>
            </a:solidFill>
            <a:prstDash val="solid"/>
          </a:ln>
          <a:effectLst/>
        </p:spPr>
      </p:cxnSp>
      <p:cxnSp>
        <p:nvCxnSpPr>
          <p:cNvPr id="28" name="Straight Connector 48">
            <a:extLst>
              <a:ext uri="{FF2B5EF4-FFF2-40B4-BE49-F238E27FC236}">
                <a16:creationId xmlns:a16="http://schemas.microsoft.com/office/drawing/2014/main" id="{FBD1B658-30F7-CB47-A917-BEB8E50390A5}"/>
              </a:ext>
            </a:extLst>
          </p:cNvPr>
          <p:cNvCxnSpPr>
            <a:cxnSpLocks/>
          </p:cNvCxnSpPr>
          <p:nvPr/>
        </p:nvCxnSpPr>
        <p:spPr bwMode="auto">
          <a:xfrm>
            <a:off x="793397" y="6050274"/>
            <a:ext cx="2702278" cy="0"/>
          </a:xfrm>
          <a:prstGeom prst="line">
            <a:avLst/>
          </a:prstGeom>
          <a:noFill/>
          <a:ln w="76200" cap="rnd" cmpd="sng" algn="ctr">
            <a:solidFill>
              <a:srgbClr val="41EAD4"/>
            </a:solidFill>
            <a:prstDash val="solid"/>
          </a:ln>
          <a:effectLst/>
        </p:spPr>
      </p:cxnSp>
      <p:cxnSp>
        <p:nvCxnSpPr>
          <p:cNvPr id="31" name="Straight Connector 51">
            <a:extLst>
              <a:ext uri="{FF2B5EF4-FFF2-40B4-BE49-F238E27FC236}">
                <a16:creationId xmlns:a16="http://schemas.microsoft.com/office/drawing/2014/main" id="{8F251D73-2ACB-B94B-BC16-660F3E434D66}"/>
              </a:ext>
            </a:extLst>
          </p:cNvPr>
          <p:cNvCxnSpPr>
            <a:cxnSpLocks/>
          </p:cNvCxnSpPr>
          <p:nvPr/>
        </p:nvCxnSpPr>
        <p:spPr bwMode="auto">
          <a:xfrm>
            <a:off x="802935" y="4997404"/>
            <a:ext cx="2892765" cy="0"/>
          </a:xfrm>
          <a:prstGeom prst="line">
            <a:avLst/>
          </a:prstGeom>
          <a:noFill/>
          <a:ln w="76200" cap="rnd" cmpd="sng" algn="ctr">
            <a:solidFill>
              <a:schemeClr val="tx1">
                <a:lumMod val="10000"/>
                <a:lumOff val="90000"/>
              </a:schemeClr>
            </a:solidFill>
            <a:prstDash val="solid"/>
          </a:ln>
          <a:effectLst/>
        </p:spPr>
      </p:cxnSp>
      <p:cxnSp>
        <p:nvCxnSpPr>
          <p:cNvPr id="32" name="Straight Connector 52">
            <a:extLst>
              <a:ext uri="{FF2B5EF4-FFF2-40B4-BE49-F238E27FC236}">
                <a16:creationId xmlns:a16="http://schemas.microsoft.com/office/drawing/2014/main" id="{EF0D2F84-D72C-0244-A0A8-6380F4106BE2}"/>
              </a:ext>
            </a:extLst>
          </p:cNvPr>
          <p:cNvCxnSpPr>
            <a:cxnSpLocks/>
          </p:cNvCxnSpPr>
          <p:nvPr/>
        </p:nvCxnSpPr>
        <p:spPr bwMode="auto">
          <a:xfrm>
            <a:off x="801407" y="4995596"/>
            <a:ext cx="1322590" cy="1809"/>
          </a:xfrm>
          <a:prstGeom prst="line">
            <a:avLst/>
          </a:prstGeom>
          <a:noFill/>
          <a:ln w="76200" cap="rnd" cmpd="sng" algn="ctr">
            <a:solidFill>
              <a:srgbClr val="F71735"/>
            </a:solidFill>
            <a:prstDash val="solid"/>
          </a:ln>
          <a:effectLst/>
        </p:spPr>
      </p:cxnSp>
      <p:sp>
        <p:nvSpPr>
          <p:cNvPr id="33" name="Rectangle 53">
            <a:extLst>
              <a:ext uri="{FF2B5EF4-FFF2-40B4-BE49-F238E27FC236}">
                <a16:creationId xmlns:a16="http://schemas.microsoft.com/office/drawing/2014/main" id="{09095384-FCEA-474F-8BDC-391B0C21E974}"/>
              </a:ext>
            </a:extLst>
          </p:cNvPr>
          <p:cNvSpPr/>
          <p:nvPr/>
        </p:nvSpPr>
        <p:spPr bwMode="auto">
          <a:xfrm>
            <a:off x="2537851" y="3003412"/>
            <a:ext cx="14246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defRPr/>
            </a:pPr>
            <a:r>
              <a:rPr lang="en-US" sz="1200" b="1" dirty="0">
                <a:solidFill>
                  <a:srgbClr val="011627">
                    <a:alpha val="70000"/>
                  </a:srgbClr>
                </a:solidFill>
                <a:ea typeface="Roboto" pitchFamily="2" charset="0"/>
                <a:cs typeface="Open Sans" pitchFamily="34" charset="0"/>
              </a:rPr>
              <a:t>About me</a:t>
            </a:r>
            <a:endParaRPr lang="id-ID" sz="1200" b="1" dirty="0">
              <a:solidFill>
                <a:srgbClr val="011627">
                  <a:alpha val="70000"/>
                </a:srgbClr>
              </a:solidFill>
              <a:ea typeface="Roboto" pitchFamily="2" charset="0"/>
              <a:cs typeface="Open Sans" pitchFamily="34" charset="0"/>
            </a:endParaRPr>
          </a:p>
          <a:p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Pellentesque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sollicitudin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lorem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vel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orci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fermentum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,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vel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viverra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nibh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gravida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.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Aliquam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in porta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ex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,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dictum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porttitor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augue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.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Donec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pulvinar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ante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ut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urna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vestibulum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tristique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vitae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id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tellus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. </a:t>
            </a:r>
          </a:p>
        </p:txBody>
      </p:sp>
      <p:sp>
        <p:nvSpPr>
          <p:cNvPr id="239" name="TextBox 25">
            <a:extLst>
              <a:ext uri="{FF2B5EF4-FFF2-40B4-BE49-F238E27FC236}">
                <a16:creationId xmlns:a16="http://schemas.microsoft.com/office/drawing/2014/main" id="{822DD800-1D41-4A42-A25C-4928A36B1D51}"/>
              </a:ext>
            </a:extLst>
          </p:cNvPr>
          <p:cNvSpPr txBox="1"/>
          <p:nvPr/>
        </p:nvSpPr>
        <p:spPr>
          <a:xfrm>
            <a:off x="6352839" y="2521634"/>
            <a:ext cx="1400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38110"/>
            <a:r>
              <a:rPr lang="en-US" sz="2400" b="1" spc="-39" dirty="0">
                <a:solidFill>
                  <a:srgbClr val="011627"/>
                </a:solidFill>
                <a:ea typeface="Roboto Th" pitchFamily="2" charset="0"/>
              </a:rPr>
              <a:t>Mike Park</a:t>
            </a:r>
          </a:p>
        </p:txBody>
      </p:sp>
      <p:sp>
        <p:nvSpPr>
          <p:cNvPr id="259" name="Rectangle 53">
            <a:extLst>
              <a:ext uri="{FF2B5EF4-FFF2-40B4-BE49-F238E27FC236}">
                <a16:creationId xmlns:a16="http://schemas.microsoft.com/office/drawing/2014/main" id="{92E92E25-1D3C-6E47-9904-6D1BA17D05E3}"/>
              </a:ext>
            </a:extLst>
          </p:cNvPr>
          <p:cNvSpPr/>
          <p:nvPr/>
        </p:nvSpPr>
        <p:spPr bwMode="auto">
          <a:xfrm>
            <a:off x="6328801" y="3003412"/>
            <a:ext cx="14246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defRPr/>
            </a:pPr>
            <a:r>
              <a:rPr lang="en-US" sz="1200" b="1" dirty="0">
                <a:solidFill>
                  <a:srgbClr val="011627">
                    <a:alpha val="70000"/>
                  </a:srgbClr>
                </a:solidFill>
                <a:ea typeface="Roboto" pitchFamily="2" charset="0"/>
                <a:cs typeface="Open Sans" pitchFamily="34" charset="0"/>
              </a:rPr>
              <a:t>About me</a:t>
            </a:r>
            <a:endParaRPr lang="id-ID" sz="1200" b="1" dirty="0">
              <a:solidFill>
                <a:srgbClr val="011627">
                  <a:alpha val="70000"/>
                </a:srgbClr>
              </a:solidFill>
              <a:ea typeface="Roboto" pitchFamily="2" charset="0"/>
              <a:cs typeface="Open Sans" pitchFamily="34" charset="0"/>
            </a:endParaRPr>
          </a:p>
          <a:p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Pellentesque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sollicitudin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lorem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vel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orci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fermentum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,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vel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viverra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nibh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gravida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.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Aliquam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in porta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ex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,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dictum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porttitor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augue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.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Donec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pulvinar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ante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ut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urna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vestibulum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tristique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vitae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id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tellus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.</a:t>
            </a:r>
          </a:p>
        </p:txBody>
      </p:sp>
      <p:sp>
        <p:nvSpPr>
          <p:cNvPr id="263" name="TextBox 25">
            <a:extLst>
              <a:ext uri="{FF2B5EF4-FFF2-40B4-BE49-F238E27FC236}">
                <a16:creationId xmlns:a16="http://schemas.microsoft.com/office/drawing/2014/main" id="{38274F0D-F75B-9B4A-84EE-E96D09F568C9}"/>
              </a:ext>
            </a:extLst>
          </p:cNvPr>
          <p:cNvSpPr txBox="1"/>
          <p:nvPr/>
        </p:nvSpPr>
        <p:spPr>
          <a:xfrm>
            <a:off x="10115213" y="2521634"/>
            <a:ext cx="1817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38110"/>
            <a:r>
              <a:rPr lang="en-US" sz="2400" b="1" spc="-39" dirty="0">
                <a:solidFill>
                  <a:srgbClr val="011627"/>
                </a:solidFill>
                <a:ea typeface="Roboto Th" pitchFamily="2" charset="0"/>
              </a:rPr>
              <a:t>Sarah Lan</a:t>
            </a:r>
          </a:p>
        </p:txBody>
      </p:sp>
      <p:grpSp>
        <p:nvGrpSpPr>
          <p:cNvPr id="265" name="Group 55">
            <a:extLst>
              <a:ext uri="{FF2B5EF4-FFF2-40B4-BE49-F238E27FC236}">
                <a16:creationId xmlns:a16="http://schemas.microsoft.com/office/drawing/2014/main" id="{32F9A5F0-F4B5-A644-ABC3-A1C5F3634C7B}"/>
              </a:ext>
            </a:extLst>
          </p:cNvPr>
          <p:cNvGrpSpPr>
            <a:grpSpLocks/>
          </p:cNvGrpSpPr>
          <p:nvPr/>
        </p:nvGrpSpPr>
        <p:grpSpPr bwMode="auto">
          <a:xfrm>
            <a:off x="11371732" y="5229981"/>
            <a:ext cx="436784" cy="230115"/>
            <a:chOff x="4343392" y="615950"/>
            <a:chExt cx="372180" cy="224035"/>
          </a:xfrm>
          <a:solidFill>
            <a:schemeClr val="bg1"/>
          </a:solidFill>
          <a:effectLst/>
        </p:grpSpPr>
        <p:sp>
          <p:nvSpPr>
            <p:cNvPr id="266" name="Isosceles Triangle 16">
              <a:extLst>
                <a:ext uri="{FF2B5EF4-FFF2-40B4-BE49-F238E27FC236}">
                  <a16:creationId xmlns:a16="http://schemas.microsoft.com/office/drawing/2014/main" id="{C9F3AE8D-270D-AC4E-B9E6-E0610DDAD72C}"/>
                </a:ext>
              </a:extLst>
            </p:cNvPr>
            <p:cNvSpPr/>
            <p:nvPr/>
          </p:nvSpPr>
          <p:spPr bwMode="auto">
            <a:xfrm rot="10800000">
              <a:off x="4475683" y="732378"/>
              <a:ext cx="107598" cy="107607"/>
            </a:xfrm>
            <a:prstGeom prst="triangle">
              <a:avLst/>
            </a:prstGeom>
            <a:grpFill/>
            <a:ln w="762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238104">
                <a:defRPr/>
              </a:pPr>
              <a:endParaRPr lang="id-ID" sz="1400" kern="0">
                <a:solidFill>
                  <a:srgbClr val="656565"/>
                </a:solidFill>
                <a:ea typeface="Roboto" pitchFamily="2" charset="0"/>
              </a:endParaRPr>
            </a:p>
          </p:txBody>
        </p:sp>
        <p:sp>
          <p:nvSpPr>
            <p:cNvPr id="267" name="Rounded Rectangle 17">
              <a:extLst>
                <a:ext uri="{FF2B5EF4-FFF2-40B4-BE49-F238E27FC236}">
                  <a16:creationId xmlns:a16="http://schemas.microsoft.com/office/drawing/2014/main" id="{B5A7B920-7297-F545-9CE3-4DA22D257E65}"/>
                </a:ext>
              </a:extLst>
            </p:cNvPr>
            <p:cNvSpPr/>
            <p:nvPr/>
          </p:nvSpPr>
          <p:spPr bwMode="auto">
            <a:xfrm>
              <a:off x="4343392" y="615950"/>
              <a:ext cx="372180" cy="169349"/>
            </a:xfrm>
            <a:prstGeom prst="roundRect">
              <a:avLst/>
            </a:prstGeom>
            <a:grpFill/>
            <a:ln w="762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238104">
                <a:defRPr/>
              </a:pPr>
              <a:endParaRPr lang="id-ID" sz="1400" kern="0">
                <a:solidFill>
                  <a:srgbClr val="656565"/>
                </a:solidFill>
                <a:ea typeface="Roboto" pitchFamily="2" charset="0"/>
              </a:endParaRPr>
            </a:p>
          </p:txBody>
        </p:sp>
      </p:grpSp>
      <p:grpSp>
        <p:nvGrpSpPr>
          <p:cNvPr id="270" name="Group 59">
            <a:extLst>
              <a:ext uri="{FF2B5EF4-FFF2-40B4-BE49-F238E27FC236}">
                <a16:creationId xmlns:a16="http://schemas.microsoft.com/office/drawing/2014/main" id="{330363FF-BAB7-694F-B4AB-D59D21AF8B9C}"/>
              </a:ext>
            </a:extLst>
          </p:cNvPr>
          <p:cNvGrpSpPr>
            <a:grpSpLocks/>
          </p:cNvGrpSpPr>
          <p:nvPr/>
        </p:nvGrpSpPr>
        <p:grpSpPr bwMode="auto">
          <a:xfrm>
            <a:off x="11383559" y="5851368"/>
            <a:ext cx="436784" cy="230114"/>
            <a:chOff x="4343394" y="615950"/>
            <a:chExt cx="372180" cy="224075"/>
          </a:xfrm>
          <a:solidFill>
            <a:schemeClr val="bg1"/>
          </a:solidFill>
          <a:effectLst/>
        </p:grpSpPr>
        <p:sp>
          <p:nvSpPr>
            <p:cNvPr id="271" name="Isosceles Triangle 21">
              <a:extLst>
                <a:ext uri="{FF2B5EF4-FFF2-40B4-BE49-F238E27FC236}">
                  <a16:creationId xmlns:a16="http://schemas.microsoft.com/office/drawing/2014/main" id="{D5309EC3-DE82-B34B-AE8A-9B0FDA3D5631}"/>
                </a:ext>
              </a:extLst>
            </p:cNvPr>
            <p:cNvSpPr/>
            <p:nvPr/>
          </p:nvSpPr>
          <p:spPr bwMode="auto">
            <a:xfrm rot="10800000">
              <a:off x="4475686" y="732398"/>
              <a:ext cx="107598" cy="107627"/>
            </a:xfrm>
            <a:prstGeom prst="triangle">
              <a:avLst/>
            </a:prstGeom>
            <a:grpFill/>
            <a:ln w="762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238104">
                <a:defRPr/>
              </a:pPr>
              <a:endParaRPr lang="id-ID" sz="1400" kern="0">
                <a:solidFill>
                  <a:srgbClr val="656565"/>
                </a:solidFill>
                <a:ea typeface="Roboto" pitchFamily="2" charset="0"/>
              </a:endParaRPr>
            </a:p>
          </p:txBody>
        </p:sp>
        <p:sp>
          <p:nvSpPr>
            <p:cNvPr id="272" name="Rounded Rectangle 22">
              <a:extLst>
                <a:ext uri="{FF2B5EF4-FFF2-40B4-BE49-F238E27FC236}">
                  <a16:creationId xmlns:a16="http://schemas.microsoft.com/office/drawing/2014/main" id="{AE8669ED-E640-0A4E-A9A4-540B9F5EEEA7}"/>
                </a:ext>
              </a:extLst>
            </p:cNvPr>
            <p:cNvSpPr/>
            <p:nvPr/>
          </p:nvSpPr>
          <p:spPr bwMode="auto">
            <a:xfrm>
              <a:off x="4343394" y="615950"/>
              <a:ext cx="372180" cy="169380"/>
            </a:xfrm>
            <a:prstGeom prst="roundRect">
              <a:avLst/>
            </a:prstGeom>
            <a:grpFill/>
            <a:ln w="762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238104">
                <a:defRPr/>
              </a:pPr>
              <a:endParaRPr lang="id-ID" sz="1400" kern="0">
                <a:solidFill>
                  <a:srgbClr val="656565"/>
                </a:solidFill>
                <a:ea typeface="Roboto" pitchFamily="2" charset="0"/>
              </a:endParaRPr>
            </a:p>
          </p:txBody>
        </p:sp>
      </p:grpSp>
      <p:grpSp>
        <p:nvGrpSpPr>
          <p:cNvPr id="274" name="Group 54">
            <a:extLst>
              <a:ext uri="{FF2B5EF4-FFF2-40B4-BE49-F238E27FC236}">
                <a16:creationId xmlns:a16="http://schemas.microsoft.com/office/drawing/2014/main" id="{44EDE844-8258-F143-A076-6802792E0D83}"/>
              </a:ext>
            </a:extLst>
          </p:cNvPr>
          <p:cNvGrpSpPr>
            <a:grpSpLocks/>
          </p:cNvGrpSpPr>
          <p:nvPr/>
        </p:nvGrpSpPr>
        <p:grpSpPr bwMode="auto">
          <a:xfrm>
            <a:off x="11393908" y="4657511"/>
            <a:ext cx="436786" cy="230115"/>
            <a:chOff x="4343400" y="615950"/>
            <a:chExt cx="372182" cy="224014"/>
          </a:xfrm>
          <a:solidFill>
            <a:schemeClr val="bg1"/>
          </a:solidFill>
          <a:effectLst/>
        </p:grpSpPr>
        <p:sp>
          <p:nvSpPr>
            <p:cNvPr id="275" name="Isosceles Triangle 41">
              <a:extLst>
                <a:ext uri="{FF2B5EF4-FFF2-40B4-BE49-F238E27FC236}">
                  <a16:creationId xmlns:a16="http://schemas.microsoft.com/office/drawing/2014/main" id="{1DD70D9E-A130-3F46-BAB0-0E373471F380}"/>
                </a:ext>
              </a:extLst>
            </p:cNvPr>
            <p:cNvSpPr/>
            <p:nvPr/>
          </p:nvSpPr>
          <p:spPr bwMode="auto">
            <a:xfrm rot="10800000">
              <a:off x="4475692" y="732367"/>
              <a:ext cx="107597" cy="107597"/>
            </a:xfrm>
            <a:prstGeom prst="triangle">
              <a:avLst/>
            </a:prstGeom>
            <a:grpFill/>
            <a:ln w="762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238104">
                <a:defRPr/>
              </a:pPr>
              <a:endParaRPr lang="id-ID" sz="1400" kern="0">
                <a:solidFill>
                  <a:srgbClr val="656565"/>
                </a:solidFill>
                <a:ea typeface="Roboto" pitchFamily="2" charset="0"/>
              </a:endParaRPr>
            </a:p>
          </p:txBody>
        </p:sp>
        <p:sp>
          <p:nvSpPr>
            <p:cNvPr id="276" name="Rounded Rectangle 42">
              <a:extLst>
                <a:ext uri="{FF2B5EF4-FFF2-40B4-BE49-F238E27FC236}">
                  <a16:creationId xmlns:a16="http://schemas.microsoft.com/office/drawing/2014/main" id="{9D4A3528-6171-0249-9177-2D2770306974}"/>
                </a:ext>
              </a:extLst>
            </p:cNvPr>
            <p:cNvSpPr/>
            <p:nvPr/>
          </p:nvSpPr>
          <p:spPr bwMode="auto">
            <a:xfrm>
              <a:off x="4343400" y="615950"/>
              <a:ext cx="372182" cy="169333"/>
            </a:xfrm>
            <a:prstGeom prst="roundRect">
              <a:avLst/>
            </a:prstGeom>
            <a:grpFill/>
            <a:ln w="762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238104">
                <a:defRPr/>
              </a:pPr>
              <a:endParaRPr lang="id-ID" sz="1400" kern="0">
                <a:solidFill>
                  <a:srgbClr val="656565"/>
                </a:solidFill>
                <a:ea typeface="Roboto" pitchFamily="2" charset="0"/>
              </a:endParaRPr>
            </a:p>
          </p:txBody>
        </p:sp>
      </p:grpSp>
      <p:sp>
        <p:nvSpPr>
          <p:cNvPr id="283" name="Rectangle 53">
            <a:extLst>
              <a:ext uri="{FF2B5EF4-FFF2-40B4-BE49-F238E27FC236}">
                <a16:creationId xmlns:a16="http://schemas.microsoft.com/office/drawing/2014/main" id="{4BA911FA-BF7E-E244-A0E4-4F389B85A3D6}"/>
              </a:ext>
            </a:extLst>
          </p:cNvPr>
          <p:cNvSpPr/>
          <p:nvPr/>
        </p:nvSpPr>
        <p:spPr bwMode="auto">
          <a:xfrm>
            <a:off x="10091176" y="3003412"/>
            <a:ext cx="14246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defRPr/>
            </a:pPr>
            <a:r>
              <a:rPr lang="en-US" sz="1200" b="1" dirty="0">
                <a:solidFill>
                  <a:srgbClr val="011627">
                    <a:alpha val="70000"/>
                  </a:srgbClr>
                </a:solidFill>
                <a:ea typeface="Roboto" pitchFamily="2" charset="0"/>
                <a:cs typeface="Open Sans" pitchFamily="34" charset="0"/>
              </a:rPr>
              <a:t>About me</a:t>
            </a:r>
            <a:endParaRPr lang="id-ID" sz="1200" b="1" dirty="0">
              <a:solidFill>
                <a:srgbClr val="011627">
                  <a:alpha val="70000"/>
                </a:srgbClr>
              </a:solidFill>
              <a:ea typeface="Roboto" pitchFamily="2" charset="0"/>
              <a:cs typeface="Open Sans" pitchFamily="34" charset="0"/>
            </a:endParaRPr>
          </a:p>
          <a:p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Pellentesque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sollicitudin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lorem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vel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orci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fermentum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,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vel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viverra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nibh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gravida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.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Aliquam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in porta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ex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,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dictum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porttitor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augue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.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Donec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pulvinar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ante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ut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urna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vestibulum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tristique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vitae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id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 </a:t>
            </a:r>
            <a:r>
              <a:rPr lang="id-ID" sz="900" dirty="0" err="1">
                <a:solidFill>
                  <a:srgbClr val="011627">
                    <a:alpha val="70000"/>
                  </a:srgbClr>
                </a:solidFill>
              </a:rPr>
              <a:t>tellus</a:t>
            </a:r>
            <a:r>
              <a:rPr lang="id-ID" sz="900" dirty="0">
                <a:solidFill>
                  <a:srgbClr val="011627">
                    <a:alpha val="70000"/>
                  </a:srgbClr>
                </a:solidFill>
              </a:rPr>
              <a:t>.</a:t>
            </a:r>
          </a:p>
        </p:txBody>
      </p:sp>
      <p:cxnSp>
        <p:nvCxnSpPr>
          <p:cNvPr id="285" name="Straight Connector 51">
            <a:extLst>
              <a:ext uri="{FF2B5EF4-FFF2-40B4-BE49-F238E27FC236}">
                <a16:creationId xmlns:a16="http://schemas.microsoft.com/office/drawing/2014/main" id="{E114B340-1F7C-5D4E-9ACA-A8917C600A59}"/>
              </a:ext>
            </a:extLst>
          </p:cNvPr>
          <p:cNvCxnSpPr>
            <a:cxnSpLocks/>
          </p:cNvCxnSpPr>
          <p:nvPr/>
        </p:nvCxnSpPr>
        <p:spPr bwMode="auto">
          <a:xfrm>
            <a:off x="4622460" y="6045154"/>
            <a:ext cx="2892765" cy="0"/>
          </a:xfrm>
          <a:prstGeom prst="line">
            <a:avLst/>
          </a:prstGeom>
          <a:noFill/>
          <a:ln w="76200" cap="rnd" cmpd="sng" algn="ctr">
            <a:solidFill>
              <a:schemeClr val="tx1">
                <a:lumMod val="10000"/>
                <a:lumOff val="90000"/>
              </a:schemeClr>
            </a:solidFill>
            <a:prstDash val="solid"/>
          </a:ln>
          <a:effectLst/>
        </p:spPr>
      </p:cxnSp>
      <p:cxnSp>
        <p:nvCxnSpPr>
          <p:cNvPr id="286" name="Straight Connector 51">
            <a:extLst>
              <a:ext uri="{FF2B5EF4-FFF2-40B4-BE49-F238E27FC236}">
                <a16:creationId xmlns:a16="http://schemas.microsoft.com/office/drawing/2014/main" id="{F69FB34F-2F98-B64D-85E5-C1A466FEA46E}"/>
              </a:ext>
            </a:extLst>
          </p:cNvPr>
          <p:cNvCxnSpPr>
            <a:cxnSpLocks/>
          </p:cNvCxnSpPr>
          <p:nvPr/>
        </p:nvCxnSpPr>
        <p:spPr bwMode="auto">
          <a:xfrm>
            <a:off x="4622460" y="5492704"/>
            <a:ext cx="2892765" cy="0"/>
          </a:xfrm>
          <a:prstGeom prst="line">
            <a:avLst/>
          </a:prstGeom>
          <a:noFill/>
          <a:ln w="76200" cap="rnd" cmpd="sng" algn="ctr">
            <a:solidFill>
              <a:schemeClr val="tx1">
                <a:lumMod val="10000"/>
                <a:lumOff val="90000"/>
              </a:schemeClr>
            </a:solidFill>
            <a:prstDash val="solid"/>
          </a:ln>
          <a:effectLst/>
        </p:spPr>
      </p:cxnSp>
      <p:sp>
        <p:nvSpPr>
          <p:cNvPr id="287" name="Rectangle 14">
            <a:extLst>
              <a:ext uri="{FF2B5EF4-FFF2-40B4-BE49-F238E27FC236}">
                <a16:creationId xmlns:a16="http://schemas.microsoft.com/office/drawing/2014/main" id="{CBBF8997-FE87-1C4B-84F3-5B94A797552C}"/>
              </a:ext>
            </a:extLst>
          </p:cNvPr>
          <p:cNvSpPr/>
          <p:nvPr/>
        </p:nvSpPr>
        <p:spPr bwMode="auto">
          <a:xfrm>
            <a:off x="4624388" y="5116399"/>
            <a:ext cx="16122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38104" hangingPunct="0">
              <a:defRPr/>
            </a:pPr>
            <a:r>
              <a:rPr lang="en-US" sz="1400" dirty="0">
                <a:solidFill>
                  <a:srgbClr val="656565"/>
                </a:solidFill>
                <a:ea typeface="Roboto" pitchFamily="2" charset="0"/>
                <a:cs typeface="Open Sans" pitchFamily="34" charset="0"/>
              </a:rPr>
              <a:t>User Experience</a:t>
            </a:r>
          </a:p>
        </p:txBody>
      </p:sp>
      <p:sp>
        <p:nvSpPr>
          <p:cNvPr id="288" name="TextBox 64">
            <a:extLst>
              <a:ext uri="{FF2B5EF4-FFF2-40B4-BE49-F238E27FC236}">
                <a16:creationId xmlns:a16="http://schemas.microsoft.com/office/drawing/2014/main" id="{E0A399E0-347F-7E4C-99BB-086126801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2360" y="5173774"/>
            <a:ext cx="461985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238104"/>
            <a:r>
              <a:rPr lang="id-ID" sz="1200" dirty="0">
                <a:solidFill>
                  <a:srgbClr val="011627"/>
                </a:solidFill>
                <a:ea typeface="Roboto Lt" pitchFamily="2" charset="0"/>
              </a:rPr>
              <a:t>75%</a:t>
            </a:r>
          </a:p>
        </p:txBody>
      </p:sp>
      <p:sp>
        <p:nvSpPr>
          <p:cNvPr id="289" name="Rectangle 19">
            <a:extLst>
              <a:ext uri="{FF2B5EF4-FFF2-40B4-BE49-F238E27FC236}">
                <a16:creationId xmlns:a16="http://schemas.microsoft.com/office/drawing/2014/main" id="{2EEB446A-E5CF-844E-9F4E-BF3E55A5E409}"/>
              </a:ext>
            </a:extLst>
          </p:cNvPr>
          <p:cNvSpPr/>
          <p:nvPr/>
        </p:nvSpPr>
        <p:spPr bwMode="auto">
          <a:xfrm>
            <a:off x="4616252" y="5670650"/>
            <a:ext cx="14797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38104" hangingPunct="0">
              <a:defRPr/>
            </a:pPr>
            <a:r>
              <a:rPr lang="en-US" sz="1400" dirty="0">
                <a:solidFill>
                  <a:srgbClr val="656565"/>
                </a:solidFill>
                <a:ea typeface="Roboto" pitchFamily="2" charset="0"/>
                <a:cs typeface="Open Sans" pitchFamily="34" charset="0"/>
              </a:rPr>
              <a:t>Wireframing</a:t>
            </a:r>
          </a:p>
        </p:txBody>
      </p:sp>
      <p:sp>
        <p:nvSpPr>
          <p:cNvPr id="290" name="TextBox 69">
            <a:extLst>
              <a:ext uri="{FF2B5EF4-FFF2-40B4-BE49-F238E27FC236}">
                <a16:creationId xmlns:a16="http://schemas.microsoft.com/office/drawing/2014/main" id="{506A3645-3714-4244-A7A1-0B4982D38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9410" y="5726678"/>
            <a:ext cx="461985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238104"/>
            <a:r>
              <a:rPr lang="id-ID" sz="1200" dirty="0">
                <a:solidFill>
                  <a:srgbClr val="011627"/>
                </a:solidFill>
                <a:ea typeface="Roboto Lt" pitchFamily="2" charset="0"/>
              </a:rPr>
              <a:t>90%</a:t>
            </a:r>
          </a:p>
        </p:txBody>
      </p:sp>
      <p:sp>
        <p:nvSpPr>
          <p:cNvPr id="291" name="TextBox 59">
            <a:extLst>
              <a:ext uri="{FF2B5EF4-FFF2-40B4-BE49-F238E27FC236}">
                <a16:creationId xmlns:a16="http://schemas.microsoft.com/office/drawing/2014/main" id="{F8F9610C-1913-4649-BF7B-B6007224B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0736" y="4681129"/>
            <a:ext cx="461985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238104"/>
            <a:r>
              <a:rPr lang="id-ID" sz="1200" dirty="0">
                <a:solidFill>
                  <a:srgbClr val="011627"/>
                </a:solidFill>
                <a:ea typeface="Roboto Lt" pitchFamily="2" charset="0"/>
              </a:rPr>
              <a:t>85%</a:t>
            </a:r>
          </a:p>
        </p:txBody>
      </p:sp>
      <p:sp>
        <p:nvSpPr>
          <p:cNvPr id="292" name="Rectangle 44">
            <a:extLst>
              <a:ext uri="{FF2B5EF4-FFF2-40B4-BE49-F238E27FC236}">
                <a16:creationId xmlns:a16="http://schemas.microsoft.com/office/drawing/2014/main" id="{F349D531-6E3F-3E40-B818-0BC0607C40E7}"/>
              </a:ext>
            </a:extLst>
          </p:cNvPr>
          <p:cNvSpPr/>
          <p:nvPr/>
        </p:nvSpPr>
        <p:spPr bwMode="auto">
          <a:xfrm>
            <a:off x="4638940" y="4576178"/>
            <a:ext cx="13225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38104" hangingPunct="0">
              <a:defRPr/>
            </a:pPr>
            <a:r>
              <a:rPr lang="en-US" sz="1400" dirty="0" err="1">
                <a:solidFill>
                  <a:srgbClr val="656565"/>
                </a:solidFill>
                <a:ea typeface="Roboto" pitchFamily="2" charset="0"/>
                <a:cs typeface="Open Sans" pitchFamily="34" charset="0"/>
              </a:rPr>
              <a:t>Copywritting</a:t>
            </a:r>
            <a:endParaRPr lang="en-US" sz="1400" dirty="0">
              <a:solidFill>
                <a:srgbClr val="656565"/>
              </a:solidFill>
              <a:ea typeface="Roboto" pitchFamily="2" charset="0"/>
              <a:cs typeface="Open Sans" pitchFamily="34" charset="0"/>
            </a:endParaRPr>
          </a:p>
        </p:txBody>
      </p:sp>
      <p:cxnSp>
        <p:nvCxnSpPr>
          <p:cNvPr id="293" name="Straight Connector 46">
            <a:extLst>
              <a:ext uri="{FF2B5EF4-FFF2-40B4-BE49-F238E27FC236}">
                <a16:creationId xmlns:a16="http://schemas.microsoft.com/office/drawing/2014/main" id="{96C36269-B3CD-BC4E-A62D-895228AB0A13}"/>
              </a:ext>
            </a:extLst>
          </p:cNvPr>
          <p:cNvCxnSpPr>
            <a:cxnSpLocks/>
          </p:cNvCxnSpPr>
          <p:nvPr/>
        </p:nvCxnSpPr>
        <p:spPr bwMode="auto">
          <a:xfrm>
            <a:off x="4612488" y="5495757"/>
            <a:ext cx="2120821" cy="0"/>
          </a:xfrm>
          <a:prstGeom prst="line">
            <a:avLst/>
          </a:prstGeom>
          <a:noFill/>
          <a:ln w="76200" cap="rnd" cmpd="sng" algn="ctr">
            <a:solidFill>
              <a:srgbClr val="FF9F1C"/>
            </a:solidFill>
            <a:prstDash val="solid"/>
          </a:ln>
          <a:effectLst/>
        </p:spPr>
      </p:cxnSp>
      <p:cxnSp>
        <p:nvCxnSpPr>
          <p:cNvPr id="294" name="Straight Connector 48">
            <a:extLst>
              <a:ext uri="{FF2B5EF4-FFF2-40B4-BE49-F238E27FC236}">
                <a16:creationId xmlns:a16="http://schemas.microsoft.com/office/drawing/2014/main" id="{74778C06-7C5A-7248-AE01-4216C41B49C1}"/>
              </a:ext>
            </a:extLst>
          </p:cNvPr>
          <p:cNvCxnSpPr>
            <a:cxnSpLocks/>
          </p:cNvCxnSpPr>
          <p:nvPr/>
        </p:nvCxnSpPr>
        <p:spPr bwMode="auto">
          <a:xfrm>
            <a:off x="4612922" y="6050274"/>
            <a:ext cx="1150569" cy="0"/>
          </a:xfrm>
          <a:prstGeom prst="line">
            <a:avLst/>
          </a:prstGeom>
          <a:noFill/>
          <a:ln w="76200" cap="rnd" cmpd="sng" algn="ctr">
            <a:solidFill>
              <a:srgbClr val="41EAD4"/>
            </a:solidFill>
            <a:prstDash val="solid"/>
          </a:ln>
          <a:effectLst/>
        </p:spPr>
      </p:cxnSp>
      <p:cxnSp>
        <p:nvCxnSpPr>
          <p:cNvPr id="295" name="Straight Connector 51">
            <a:extLst>
              <a:ext uri="{FF2B5EF4-FFF2-40B4-BE49-F238E27FC236}">
                <a16:creationId xmlns:a16="http://schemas.microsoft.com/office/drawing/2014/main" id="{50FC2003-5947-B449-A115-FCE0CBBBBF62}"/>
              </a:ext>
            </a:extLst>
          </p:cNvPr>
          <p:cNvCxnSpPr>
            <a:cxnSpLocks/>
          </p:cNvCxnSpPr>
          <p:nvPr/>
        </p:nvCxnSpPr>
        <p:spPr bwMode="auto">
          <a:xfrm>
            <a:off x="4622460" y="4997404"/>
            <a:ext cx="2892765" cy="0"/>
          </a:xfrm>
          <a:prstGeom prst="line">
            <a:avLst/>
          </a:prstGeom>
          <a:noFill/>
          <a:ln w="76200" cap="rnd" cmpd="sng" algn="ctr">
            <a:solidFill>
              <a:schemeClr val="tx1">
                <a:lumMod val="10000"/>
                <a:lumOff val="90000"/>
              </a:schemeClr>
            </a:solidFill>
            <a:prstDash val="solid"/>
          </a:ln>
          <a:effectLst/>
        </p:spPr>
      </p:cxnSp>
      <p:cxnSp>
        <p:nvCxnSpPr>
          <p:cNvPr id="296" name="Straight Connector 52">
            <a:extLst>
              <a:ext uri="{FF2B5EF4-FFF2-40B4-BE49-F238E27FC236}">
                <a16:creationId xmlns:a16="http://schemas.microsoft.com/office/drawing/2014/main" id="{4F70C73E-CBCD-554B-8E19-30FBC0A547CD}"/>
              </a:ext>
            </a:extLst>
          </p:cNvPr>
          <p:cNvCxnSpPr>
            <a:cxnSpLocks/>
          </p:cNvCxnSpPr>
          <p:nvPr/>
        </p:nvCxnSpPr>
        <p:spPr bwMode="auto">
          <a:xfrm>
            <a:off x="4620932" y="4995596"/>
            <a:ext cx="2541868" cy="0"/>
          </a:xfrm>
          <a:prstGeom prst="line">
            <a:avLst/>
          </a:prstGeom>
          <a:noFill/>
          <a:ln w="76200" cap="rnd" cmpd="sng" algn="ctr">
            <a:solidFill>
              <a:srgbClr val="F71735"/>
            </a:solidFill>
            <a:prstDash val="solid"/>
          </a:ln>
          <a:effectLst/>
        </p:spPr>
      </p:cxnSp>
      <p:cxnSp>
        <p:nvCxnSpPr>
          <p:cNvPr id="297" name="Straight Connector 51">
            <a:extLst>
              <a:ext uri="{FF2B5EF4-FFF2-40B4-BE49-F238E27FC236}">
                <a16:creationId xmlns:a16="http://schemas.microsoft.com/office/drawing/2014/main" id="{6E205809-8B79-6047-BEAE-4C049E18DEB1}"/>
              </a:ext>
            </a:extLst>
          </p:cNvPr>
          <p:cNvCxnSpPr>
            <a:cxnSpLocks/>
          </p:cNvCxnSpPr>
          <p:nvPr/>
        </p:nvCxnSpPr>
        <p:spPr bwMode="auto">
          <a:xfrm>
            <a:off x="8394360" y="6045154"/>
            <a:ext cx="2892765" cy="0"/>
          </a:xfrm>
          <a:prstGeom prst="line">
            <a:avLst/>
          </a:prstGeom>
          <a:noFill/>
          <a:ln w="76200" cap="rnd" cmpd="sng" algn="ctr">
            <a:solidFill>
              <a:schemeClr val="tx1">
                <a:lumMod val="10000"/>
                <a:lumOff val="90000"/>
              </a:schemeClr>
            </a:solidFill>
            <a:prstDash val="solid"/>
          </a:ln>
          <a:effectLst/>
        </p:spPr>
      </p:cxnSp>
      <p:cxnSp>
        <p:nvCxnSpPr>
          <p:cNvPr id="298" name="Straight Connector 51">
            <a:extLst>
              <a:ext uri="{FF2B5EF4-FFF2-40B4-BE49-F238E27FC236}">
                <a16:creationId xmlns:a16="http://schemas.microsoft.com/office/drawing/2014/main" id="{C6F731A8-4D37-C645-A35D-B4A6A3C2DF22}"/>
              </a:ext>
            </a:extLst>
          </p:cNvPr>
          <p:cNvCxnSpPr>
            <a:cxnSpLocks/>
          </p:cNvCxnSpPr>
          <p:nvPr/>
        </p:nvCxnSpPr>
        <p:spPr bwMode="auto">
          <a:xfrm>
            <a:off x="8394360" y="5492704"/>
            <a:ext cx="2892765" cy="0"/>
          </a:xfrm>
          <a:prstGeom prst="line">
            <a:avLst/>
          </a:prstGeom>
          <a:noFill/>
          <a:ln w="76200" cap="rnd" cmpd="sng" algn="ctr">
            <a:solidFill>
              <a:schemeClr val="tx1">
                <a:lumMod val="10000"/>
                <a:lumOff val="90000"/>
              </a:schemeClr>
            </a:solidFill>
            <a:prstDash val="solid"/>
          </a:ln>
          <a:effectLst/>
        </p:spPr>
      </p:cxnSp>
      <p:sp>
        <p:nvSpPr>
          <p:cNvPr id="299" name="Rectangle 14">
            <a:extLst>
              <a:ext uri="{FF2B5EF4-FFF2-40B4-BE49-F238E27FC236}">
                <a16:creationId xmlns:a16="http://schemas.microsoft.com/office/drawing/2014/main" id="{1B3A2E43-EEDD-BC48-9A65-C8B4BA374339}"/>
              </a:ext>
            </a:extLst>
          </p:cNvPr>
          <p:cNvSpPr/>
          <p:nvPr/>
        </p:nvSpPr>
        <p:spPr bwMode="auto">
          <a:xfrm>
            <a:off x="8396288" y="5116399"/>
            <a:ext cx="5426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38104" hangingPunct="0">
              <a:defRPr/>
            </a:pPr>
            <a:r>
              <a:rPr lang="en-US" sz="1400" dirty="0">
                <a:solidFill>
                  <a:srgbClr val="656565"/>
                </a:solidFill>
                <a:ea typeface="Roboto" pitchFamily="2" charset="0"/>
                <a:cs typeface="Open Sans" pitchFamily="34" charset="0"/>
              </a:rPr>
              <a:t>SEO</a:t>
            </a:r>
          </a:p>
        </p:txBody>
      </p:sp>
      <p:sp>
        <p:nvSpPr>
          <p:cNvPr id="300" name="TextBox 64">
            <a:extLst>
              <a:ext uri="{FF2B5EF4-FFF2-40B4-BE49-F238E27FC236}">
                <a16:creationId xmlns:a16="http://schemas.microsoft.com/office/drawing/2014/main" id="{64BFC0D4-B572-FF43-84D1-D6AF565CC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4260" y="5173774"/>
            <a:ext cx="461985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238104"/>
            <a:r>
              <a:rPr lang="id-ID" sz="1200" dirty="0">
                <a:solidFill>
                  <a:srgbClr val="011627"/>
                </a:solidFill>
                <a:ea typeface="Roboto Lt" pitchFamily="2" charset="0"/>
              </a:rPr>
              <a:t>75%</a:t>
            </a:r>
          </a:p>
        </p:txBody>
      </p:sp>
      <p:sp>
        <p:nvSpPr>
          <p:cNvPr id="301" name="Rectangle 19">
            <a:extLst>
              <a:ext uri="{FF2B5EF4-FFF2-40B4-BE49-F238E27FC236}">
                <a16:creationId xmlns:a16="http://schemas.microsoft.com/office/drawing/2014/main" id="{028FA43E-010F-9D4B-9996-CBBD354BC048}"/>
              </a:ext>
            </a:extLst>
          </p:cNvPr>
          <p:cNvSpPr/>
          <p:nvPr/>
        </p:nvSpPr>
        <p:spPr bwMode="auto">
          <a:xfrm>
            <a:off x="8388152" y="5670650"/>
            <a:ext cx="9748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38104" hangingPunct="0">
              <a:defRPr/>
            </a:pPr>
            <a:r>
              <a:rPr lang="en-US" sz="1400" dirty="0" err="1">
                <a:solidFill>
                  <a:srgbClr val="656565"/>
                </a:solidFill>
                <a:ea typeface="Roboto" pitchFamily="2" charset="0"/>
                <a:cs typeface="Open Sans" pitchFamily="34" charset="0"/>
              </a:rPr>
              <a:t>Analitycs</a:t>
            </a:r>
            <a:endParaRPr lang="en-US" sz="1400" dirty="0">
              <a:solidFill>
                <a:srgbClr val="656565"/>
              </a:solidFill>
              <a:ea typeface="Roboto" pitchFamily="2" charset="0"/>
              <a:cs typeface="Open Sans" pitchFamily="34" charset="0"/>
            </a:endParaRPr>
          </a:p>
        </p:txBody>
      </p:sp>
      <p:sp>
        <p:nvSpPr>
          <p:cNvPr id="302" name="TextBox 69">
            <a:extLst>
              <a:ext uri="{FF2B5EF4-FFF2-40B4-BE49-F238E27FC236}">
                <a16:creationId xmlns:a16="http://schemas.microsoft.com/office/drawing/2014/main" id="{A0E46994-CC4C-0044-812E-55963F723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1310" y="5726678"/>
            <a:ext cx="461985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238104"/>
            <a:r>
              <a:rPr lang="id-ID" sz="1200" dirty="0">
                <a:solidFill>
                  <a:srgbClr val="011627"/>
                </a:solidFill>
                <a:ea typeface="Roboto Lt" pitchFamily="2" charset="0"/>
              </a:rPr>
              <a:t>90%</a:t>
            </a:r>
          </a:p>
        </p:txBody>
      </p:sp>
      <p:sp>
        <p:nvSpPr>
          <p:cNvPr id="303" name="TextBox 59">
            <a:extLst>
              <a:ext uri="{FF2B5EF4-FFF2-40B4-BE49-F238E27FC236}">
                <a16:creationId xmlns:a16="http://schemas.microsoft.com/office/drawing/2014/main" id="{62E9B056-8E26-0A40-BE91-CA946D271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2636" y="4681129"/>
            <a:ext cx="461985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238104"/>
            <a:r>
              <a:rPr lang="id-ID" sz="1200" dirty="0">
                <a:solidFill>
                  <a:srgbClr val="011627"/>
                </a:solidFill>
                <a:ea typeface="Roboto Lt" pitchFamily="2" charset="0"/>
              </a:rPr>
              <a:t>85%</a:t>
            </a:r>
          </a:p>
        </p:txBody>
      </p:sp>
      <p:sp>
        <p:nvSpPr>
          <p:cNvPr id="304" name="Rectangle 44">
            <a:extLst>
              <a:ext uri="{FF2B5EF4-FFF2-40B4-BE49-F238E27FC236}">
                <a16:creationId xmlns:a16="http://schemas.microsoft.com/office/drawing/2014/main" id="{78FC022A-FBC1-7843-AA9A-42F30CC104F8}"/>
              </a:ext>
            </a:extLst>
          </p:cNvPr>
          <p:cNvSpPr/>
          <p:nvPr/>
        </p:nvSpPr>
        <p:spPr bwMode="auto">
          <a:xfrm>
            <a:off x="8410840" y="4576178"/>
            <a:ext cx="8964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38104" hangingPunct="0">
              <a:defRPr/>
            </a:pPr>
            <a:r>
              <a:rPr lang="en-US" sz="1400" dirty="0" err="1">
                <a:solidFill>
                  <a:srgbClr val="656565"/>
                </a:solidFill>
                <a:ea typeface="Roboto" pitchFamily="2" charset="0"/>
                <a:cs typeface="Open Sans" pitchFamily="34" charset="0"/>
              </a:rPr>
              <a:t>Adsense</a:t>
            </a:r>
            <a:endParaRPr lang="en-US" sz="1400" dirty="0">
              <a:solidFill>
                <a:srgbClr val="656565"/>
              </a:solidFill>
              <a:ea typeface="Roboto" pitchFamily="2" charset="0"/>
              <a:cs typeface="Open Sans" pitchFamily="34" charset="0"/>
            </a:endParaRPr>
          </a:p>
        </p:txBody>
      </p:sp>
      <p:cxnSp>
        <p:nvCxnSpPr>
          <p:cNvPr id="305" name="Straight Connector 46">
            <a:extLst>
              <a:ext uri="{FF2B5EF4-FFF2-40B4-BE49-F238E27FC236}">
                <a16:creationId xmlns:a16="http://schemas.microsoft.com/office/drawing/2014/main" id="{A8D3189A-A5FA-2842-B44D-C3A17971CE1F}"/>
              </a:ext>
            </a:extLst>
          </p:cNvPr>
          <p:cNvCxnSpPr>
            <a:cxnSpLocks/>
          </p:cNvCxnSpPr>
          <p:nvPr/>
        </p:nvCxnSpPr>
        <p:spPr bwMode="auto">
          <a:xfrm>
            <a:off x="8384388" y="5495757"/>
            <a:ext cx="2224291" cy="1802"/>
          </a:xfrm>
          <a:prstGeom prst="line">
            <a:avLst/>
          </a:prstGeom>
          <a:noFill/>
          <a:ln w="76200" cap="rnd" cmpd="sng" algn="ctr">
            <a:solidFill>
              <a:srgbClr val="FF9F1C"/>
            </a:solidFill>
            <a:prstDash val="solid"/>
          </a:ln>
          <a:effectLst/>
        </p:spPr>
      </p:cxnSp>
      <p:cxnSp>
        <p:nvCxnSpPr>
          <p:cNvPr id="306" name="Straight Connector 48">
            <a:extLst>
              <a:ext uri="{FF2B5EF4-FFF2-40B4-BE49-F238E27FC236}">
                <a16:creationId xmlns:a16="http://schemas.microsoft.com/office/drawing/2014/main" id="{B2C526F1-DAD2-C841-BCEA-395D69781D89}"/>
              </a:ext>
            </a:extLst>
          </p:cNvPr>
          <p:cNvCxnSpPr>
            <a:cxnSpLocks/>
          </p:cNvCxnSpPr>
          <p:nvPr/>
        </p:nvCxnSpPr>
        <p:spPr bwMode="auto">
          <a:xfrm>
            <a:off x="8384822" y="6050274"/>
            <a:ext cx="2702278" cy="0"/>
          </a:xfrm>
          <a:prstGeom prst="line">
            <a:avLst/>
          </a:prstGeom>
          <a:noFill/>
          <a:ln w="76200" cap="rnd" cmpd="sng" algn="ctr">
            <a:solidFill>
              <a:srgbClr val="41EAD4"/>
            </a:solidFill>
            <a:prstDash val="solid"/>
          </a:ln>
          <a:effectLst/>
        </p:spPr>
      </p:cxnSp>
      <p:cxnSp>
        <p:nvCxnSpPr>
          <p:cNvPr id="307" name="Straight Connector 51">
            <a:extLst>
              <a:ext uri="{FF2B5EF4-FFF2-40B4-BE49-F238E27FC236}">
                <a16:creationId xmlns:a16="http://schemas.microsoft.com/office/drawing/2014/main" id="{05059FEE-FCB7-4A4D-943D-A956764388D3}"/>
              </a:ext>
            </a:extLst>
          </p:cNvPr>
          <p:cNvCxnSpPr>
            <a:cxnSpLocks/>
          </p:cNvCxnSpPr>
          <p:nvPr/>
        </p:nvCxnSpPr>
        <p:spPr bwMode="auto">
          <a:xfrm>
            <a:off x="8394360" y="4997404"/>
            <a:ext cx="2892765" cy="0"/>
          </a:xfrm>
          <a:prstGeom prst="line">
            <a:avLst/>
          </a:prstGeom>
          <a:noFill/>
          <a:ln w="76200" cap="rnd" cmpd="sng" algn="ctr">
            <a:solidFill>
              <a:schemeClr val="tx1">
                <a:lumMod val="10000"/>
                <a:lumOff val="90000"/>
              </a:schemeClr>
            </a:solidFill>
            <a:prstDash val="solid"/>
          </a:ln>
          <a:effectLst/>
        </p:spPr>
      </p:cxnSp>
      <p:cxnSp>
        <p:nvCxnSpPr>
          <p:cNvPr id="308" name="Straight Connector 52">
            <a:extLst>
              <a:ext uri="{FF2B5EF4-FFF2-40B4-BE49-F238E27FC236}">
                <a16:creationId xmlns:a16="http://schemas.microsoft.com/office/drawing/2014/main" id="{FB8B20FF-5370-DB4C-8F25-F9E7E4386EAF}"/>
              </a:ext>
            </a:extLst>
          </p:cNvPr>
          <p:cNvCxnSpPr>
            <a:cxnSpLocks/>
          </p:cNvCxnSpPr>
          <p:nvPr/>
        </p:nvCxnSpPr>
        <p:spPr bwMode="auto">
          <a:xfrm>
            <a:off x="8392832" y="4995596"/>
            <a:ext cx="1322590" cy="1809"/>
          </a:xfrm>
          <a:prstGeom prst="line">
            <a:avLst/>
          </a:prstGeom>
          <a:noFill/>
          <a:ln w="76200" cap="rnd" cmpd="sng" algn="ctr">
            <a:solidFill>
              <a:srgbClr val="F71735"/>
            </a:solidFill>
            <a:prstDash val="solid"/>
          </a:ln>
          <a:effectLst/>
        </p:spPr>
      </p:cxnSp>
      <p:pic>
        <p:nvPicPr>
          <p:cNvPr id="61" name="Marcador de posición de imagen 60">
            <a:extLst>
              <a:ext uri="{FF2B5EF4-FFF2-40B4-BE49-F238E27FC236}">
                <a16:creationId xmlns:a16="http://schemas.microsoft.com/office/drawing/2014/main" id="{583FF4C6-B736-9949-8D7F-30BA5CECE8A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" b="60"/>
          <a:stretch/>
        </p:blipFill>
        <p:spPr>
          <a:xfrm>
            <a:off x="798513" y="2447925"/>
            <a:ext cx="1577975" cy="1931988"/>
          </a:xfrm>
          <a:prstGeom prst="rect">
            <a:avLst/>
          </a:prstGeom>
        </p:spPr>
      </p:pic>
      <p:pic>
        <p:nvPicPr>
          <p:cNvPr id="62" name="Marcador de posición de imagen 61">
            <a:extLst>
              <a:ext uri="{FF2B5EF4-FFF2-40B4-BE49-F238E27FC236}">
                <a16:creationId xmlns:a16="http://schemas.microsoft.com/office/drawing/2014/main" id="{E10D7CDA-63C7-3E4C-86DC-00EE1BEB4CF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5" b="255"/>
          <a:stretch/>
        </p:blipFill>
        <p:spPr>
          <a:xfrm>
            <a:off x="4567521" y="2448566"/>
            <a:ext cx="1608727" cy="1930786"/>
          </a:xfrm>
          <a:prstGeom prst="rect">
            <a:avLst/>
          </a:prstGeom>
        </p:spPr>
      </p:pic>
      <p:pic>
        <p:nvPicPr>
          <p:cNvPr id="63" name="Marcador de posición de imagen 62">
            <a:extLst>
              <a:ext uri="{FF2B5EF4-FFF2-40B4-BE49-F238E27FC236}">
                <a16:creationId xmlns:a16="http://schemas.microsoft.com/office/drawing/2014/main" id="{C33CE181-4C18-6C4A-ACEA-744A2349B10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9" b="13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9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5">
            <a:extLst>
              <a:ext uri="{FF2B5EF4-FFF2-40B4-BE49-F238E27FC236}">
                <a16:creationId xmlns:a16="http://schemas.microsoft.com/office/drawing/2014/main" id="{35E7497A-559C-8540-ACD3-866959C3EFB9}"/>
              </a:ext>
            </a:extLst>
          </p:cNvPr>
          <p:cNvSpPr txBox="1"/>
          <p:nvPr/>
        </p:nvSpPr>
        <p:spPr>
          <a:xfrm>
            <a:off x="719667" y="349219"/>
            <a:ext cx="4786830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Lets talk business</a:t>
            </a:r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9AF12BF4-519E-F048-A3E9-B0B578DD49B3}"/>
              </a:ext>
            </a:extLst>
          </p:cNvPr>
          <p:cNvSpPr/>
          <p:nvPr/>
        </p:nvSpPr>
        <p:spPr>
          <a:xfrm>
            <a:off x="719667" y="1302027"/>
            <a:ext cx="394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Aliquam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nec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dui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ornare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semper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accumsan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est.</a:t>
            </a:r>
          </a:p>
        </p:txBody>
      </p:sp>
      <p:grpSp>
        <p:nvGrpSpPr>
          <p:cNvPr id="6" name="Group 12">
            <a:extLst>
              <a:ext uri="{FF2B5EF4-FFF2-40B4-BE49-F238E27FC236}">
                <a16:creationId xmlns:a16="http://schemas.microsoft.com/office/drawing/2014/main" id="{E81D8800-7FEB-E64E-B77B-50B506501B24}"/>
              </a:ext>
            </a:extLst>
          </p:cNvPr>
          <p:cNvGrpSpPr/>
          <p:nvPr/>
        </p:nvGrpSpPr>
        <p:grpSpPr>
          <a:xfrm>
            <a:off x="1714450" y="2574441"/>
            <a:ext cx="753412" cy="863552"/>
            <a:chOff x="8108760" y="2721114"/>
            <a:chExt cx="753412" cy="863552"/>
          </a:xfrm>
        </p:grpSpPr>
        <p:sp>
          <p:nvSpPr>
            <p:cNvPr id="7" name="TextBox 13">
              <a:extLst>
                <a:ext uri="{FF2B5EF4-FFF2-40B4-BE49-F238E27FC236}">
                  <a16:creationId xmlns:a16="http://schemas.microsoft.com/office/drawing/2014/main" id="{930C5093-0C45-9846-BC13-FEE4164FB030}"/>
                </a:ext>
              </a:extLst>
            </p:cNvPr>
            <p:cNvSpPr txBox="1"/>
            <p:nvPr/>
          </p:nvSpPr>
          <p:spPr>
            <a:xfrm>
              <a:off x="8108760" y="2721114"/>
              <a:ext cx="519373" cy="707886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4000" b="1" dirty="0">
                  <a:ea typeface="Source Sans Pro" charset="0"/>
                  <a:cs typeface="Source Sans Pro" charset="0"/>
                </a:rPr>
                <a:t>36</a:t>
              </a:r>
            </a:p>
          </p:txBody>
        </p:sp>
        <p:sp>
          <p:nvSpPr>
            <p:cNvPr id="8" name="TextBox 14">
              <a:extLst>
                <a:ext uri="{FF2B5EF4-FFF2-40B4-BE49-F238E27FC236}">
                  <a16:creationId xmlns:a16="http://schemas.microsoft.com/office/drawing/2014/main" id="{C7C3017F-ED59-E04A-8783-BAE831DB950B}"/>
                </a:ext>
              </a:extLst>
            </p:cNvPr>
            <p:cNvSpPr txBox="1"/>
            <p:nvPr/>
          </p:nvSpPr>
          <p:spPr>
            <a:xfrm>
              <a:off x="8108761" y="3338445"/>
              <a:ext cx="753411" cy="246221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000" b="1" spc="100" dirty="0">
                  <a:ea typeface="Source Sans Pro" charset="0"/>
                  <a:cs typeface="Source Sans Pro" charset="0"/>
                </a:rPr>
                <a:t>EMPLOYEES</a:t>
              </a:r>
            </a:p>
          </p:txBody>
        </p:sp>
      </p:grpSp>
      <p:grpSp>
        <p:nvGrpSpPr>
          <p:cNvPr id="10" name="Group 12">
            <a:extLst>
              <a:ext uri="{FF2B5EF4-FFF2-40B4-BE49-F238E27FC236}">
                <a16:creationId xmlns:a16="http://schemas.microsoft.com/office/drawing/2014/main" id="{D8424884-1979-D44B-8777-5E1A62137097}"/>
              </a:ext>
            </a:extLst>
          </p:cNvPr>
          <p:cNvGrpSpPr/>
          <p:nvPr/>
        </p:nvGrpSpPr>
        <p:grpSpPr>
          <a:xfrm>
            <a:off x="1714450" y="3862913"/>
            <a:ext cx="985848" cy="863552"/>
            <a:chOff x="8108760" y="2721114"/>
            <a:chExt cx="985848" cy="863552"/>
          </a:xfrm>
        </p:grpSpPr>
        <p:sp>
          <p:nvSpPr>
            <p:cNvPr id="11" name="TextBox 13">
              <a:extLst>
                <a:ext uri="{FF2B5EF4-FFF2-40B4-BE49-F238E27FC236}">
                  <a16:creationId xmlns:a16="http://schemas.microsoft.com/office/drawing/2014/main" id="{E7B5DFF2-4DC4-DA47-9E44-59E3D49E0708}"/>
                </a:ext>
              </a:extLst>
            </p:cNvPr>
            <p:cNvSpPr txBox="1"/>
            <p:nvPr/>
          </p:nvSpPr>
          <p:spPr>
            <a:xfrm>
              <a:off x="8108760" y="2721114"/>
              <a:ext cx="779059" cy="707886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4000" b="1" dirty="0">
                  <a:ea typeface="Source Sans Pro" charset="0"/>
                  <a:cs typeface="Source Sans Pro" charset="0"/>
                </a:rPr>
                <a:t>533</a:t>
              </a:r>
            </a:p>
          </p:txBody>
        </p:sp>
        <p:sp>
          <p:nvSpPr>
            <p:cNvPr id="12" name="TextBox 14">
              <a:extLst>
                <a:ext uri="{FF2B5EF4-FFF2-40B4-BE49-F238E27FC236}">
                  <a16:creationId xmlns:a16="http://schemas.microsoft.com/office/drawing/2014/main" id="{7317E0DF-787D-AE42-BBDC-10AF251E1044}"/>
                </a:ext>
              </a:extLst>
            </p:cNvPr>
            <p:cNvSpPr txBox="1"/>
            <p:nvPr/>
          </p:nvSpPr>
          <p:spPr>
            <a:xfrm>
              <a:off x="8108761" y="3338445"/>
              <a:ext cx="985847" cy="246221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000" b="1" spc="100" dirty="0">
                  <a:ea typeface="Source Sans Pro" charset="0"/>
                  <a:cs typeface="Source Sans Pro" charset="0"/>
                </a:rPr>
                <a:t>HAPPY CLIENTS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6F5DC7C9-C1A9-C74C-A943-666FD84E4799}"/>
              </a:ext>
            </a:extLst>
          </p:cNvPr>
          <p:cNvGrpSpPr/>
          <p:nvPr/>
        </p:nvGrpSpPr>
        <p:grpSpPr>
          <a:xfrm>
            <a:off x="1714450" y="5151384"/>
            <a:ext cx="1593386" cy="863552"/>
            <a:chOff x="8108760" y="2721114"/>
            <a:chExt cx="1593386" cy="863552"/>
          </a:xfrm>
        </p:grpSpPr>
        <p:sp>
          <p:nvSpPr>
            <p:cNvPr id="15" name="TextBox 13">
              <a:extLst>
                <a:ext uri="{FF2B5EF4-FFF2-40B4-BE49-F238E27FC236}">
                  <a16:creationId xmlns:a16="http://schemas.microsoft.com/office/drawing/2014/main" id="{8D9CBCFC-CE23-0E43-9DD8-A5BEE7C0CF7D}"/>
                </a:ext>
              </a:extLst>
            </p:cNvPr>
            <p:cNvSpPr txBox="1"/>
            <p:nvPr/>
          </p:nvSpPr>
          <p:spPr>
            <a:xfrm>
              <a:off x="8108760" y="2721114"/>
              <a:ext cx="779059" cy="707886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4000" b="1" dirty="0">
                  <a:ea typeface="Source Sans Pro" charset="0"/>
                  <a:cs typeface="Source Sans Pro" charset="0"/>
                </a:rPr>
                <a:t>245</a:t>
              </a:r>
            </a:p>
          </p:txBody>
        </p:sp>
        <p:sp>
          <p:nvSpPr>
            <p:cNvPr id="16" name="TextBox 14">
              <a:extLst>
                <a:ext uri="{FF2B5EF4-FFF2-40B4-BE49-F238E27FC236}">
                  <a16:creationId xmlns:a16="http://schemas.microsoft.com/office/drawing/2014/main" id="{ED3EE251-37D3-E648-BB36-EFC9096B5B55}"/>
                </a:ext>
              </a:extLst>
            </p:cNvPr>
            <p:cNvSpPr txBox="1"/>
            <p:nvPr/>
          </p:nvSpPr>
          <p:spPr>
            <a:xfrm>
              <a:off x="8108761" y="3338445"/>
              <a:ext cx="1593385" cy="246221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1000" b="1" spc="100" dirty="0">
                  <a:ea typeface="Source Sans Pro" charset="0"/>
                  <a:cs typeface="Source Sans Pro" charset="0"/>
                </a:rPr>
                <a:t>PROJECTS ACOMPLISHED</a:t>
              </a:r>
            </a:p>
          </p:txBody>
        </p:sp>
      </p:grpSp>
      <p:pic>
        <p:nvPicPr>
          <p:cNvPr id="18" name="Marcador de posición de imagen 17">
            <a:extLst>
              <a:ext uri="{FF2B5EF4-FFF2-40B4-BE49-F238E27FC236}">
                <a16:creationId xmlns:a16="http://schemas.microsoft.com/office/drawing/2014/main" id="{257186B0-7559-E74F-B210-6B550787447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1" r="1741"/>
          <a:stretch>
            <a:fillRect/>
          </a:stretch>
        </p:blipFill>
        <p:spPr>
          <a:xfrm>
            <a:off x="5001491" y="0"/>
            <a:ext cx="7190509" cy="6858000"/>
          </a:xfrm>
          <a:prstGeom prst="rect">
            <a:avLst/>
          </a:prstGeom>
        </p:spPr>
      </p:pic>
      <p:sp>
        <p:nvSpPr>
          <p:cNvPr id="17" name="Forma libre 16">
            <a:extLst>
              <a:ext uri="{FF2B5EF4-FFF2-40B4-BE49-F238E27FC236}">
                <a16:creationId xmlns:a16="http://schemas.microsoft.com/office/drawing/2014/main" id="{865BB7FA-F1BC-2246-AE18-8BCF81B3DC4E}"/>
              </a:ext>
            </a:extLst>
          </p:cNvPr>
          <p:cNvSpPr/>
          <p:nvPr/>
        </p:nvSpPr>
        <p:spPr>
          <a:xfrm>
            <a:off x="901599" y="5303528"/>
            <a:ext cx="403597" cy="403597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2764B843-BBFA-AB4C-BAF0-A243432A0A7F}"/>
              </a:ext>
            </a:extLst>
          </p:cNvPr>
          <p:cNvSpPr/>
          <p:nvPr/>
        </p:nvSpPr>
        <p:spPr>
          <a:xfrm>
            <a:off x="901600" y="4016376"/>
            <a:ext cx="403597" cy="400959"/>
          </a:xfrm>
          <a:custGeom>
            <a:avLst/>
            <a:gdLst>
              <a:gd name="connsiteX0" fmla="*/ 5741975 w 5829300"/>
              <a:gd name="connsiteY0" fmla="*/ 1712986 h 5791200"/>
              <a:gd name="connsiteX1" fmla="*/ 4116572 w 5829300"/>
              <a:gd name="connsiteY1" fmla="*/ 87582 h 5791200"/>
              <a:gd name="connsiteX2" fmla="*/ 3686595 w 5829300"/>
              <a:gd name="connsiteY2" fmla="*/ 87582 h 5791200"/>
              <a:gd name="connsiteX3" fmla="*/ 3424019 w 5829300"/>
              <a:gd name="connsiteY3" fmla="*/ 350158 h 5791200"/>
              <a:gd name="connsiteX4" fmla="*/ 3424019 w 5829300"/>
              <a:gd name="connsiteY4" fmla="*/ 780136 h 5791200"/>
              <a:gd name="connsiteX5" fmla="*/ 3460471 w 5829300"/>
              <a:gd name="connsiteY5" fmla="*/ 816588 h 5791200"/>
              <a:gd name="connsiteX6" fmla="*/ 1841821 w 5829300"/>
              <a:gd name="connsiteY6" fmla="*/ 2012013 h 5791200"/>
              <a:gd name="connsiteX7" fmla="*/ 1586675 w 5829300"/>
              <a:gd name="connsiteY7" fmla="*/ 1756867 h 5791200"/>
              <a:gd name="connsiteX8" fmla="*/ 1097976 w 5829300"/>
              <a:gd name="connsiteY8" fmla="*/ 1756867 h 5791200"/>
              <a:gd name="connsiteX9" fmla="*/ 843497 w 5829300"/>
              <a:gd name="connsiteY9" fmla="*/ 2012013 h 5791200"/>
              <a:gd name="connsiteX10" fmla="*/ 741570 w 5829300"/>
              <a:gd name="connsiteY10" fmla="*/ 2252310 h 5791200"/>
              <a:gd name="connsiteX11" fmla="*/ 843497 w 5829300"/>
              <a:gd name="connsiteY11" fmla="*/ 2492607 h 5791200"/>
              <a:gd name="connsiteX12" fmla="*/ 1739894 w 5829300"/>
              <a:gd name="connsiteY12" fmla="*/ 3389005 h 5791200"/>
              <a:gd name="connsiteX13" fmla="*/ 208998 w 5829300"/>
              <a:gd name="connsiteY13" fmla="*/ 4920587 h 5791200"/>
              <a:gd name="connsiteX14" fmla="*/ 172546 w 5829300"/>
              <a:gd name="connsiteY14" fmla="*/ 4978632 h 5791200"/>
              <a:gd name="connsiteX15" fmla="*/ 11897 w 5829300"/>
              <a:gd name="connsiteY15" fmla="*/ 5496364 h 5791200"/>
              <a:gd name="connsiteX16" fmla="*/ 40920 w 5829300"/>
              <a:gd name="connsiteY16" fmla="*/ 5715067 h 5791200"/>
              <a:gd name="connsiteX17" fmla="*/ 208322 w 5829300"/>
              <a:gd name="connsiteY17" fmla="*/ 5795391 h 5791200"/>
              <a:gd name="connsiteX18" fmla="*/ 325098 w 5829300"/>
              <a:gd name="connsiteY18" fmla="*/ 5773789 h 5791200"/>
              <a:gd name="connsiteX19" fmla="*/ 813798 w 5829300"/>
              <a:gd name="connsiteY19" fmla="*/ 5620560 h 5791200"/>
              <a:gd name="connsiteX20" fmla="*/ 871843 w 5829300"/>
              <a:gd name="connsiteY20" fmla="*/ 5584108 h 5791200"/>
              <a:gd name="connsiteX21" fmla="*/ 2402739 w 5829300"/>
              <a:gd name="connsiteY21" fmla="*/ 4053211 h 5791200"/>
              <a:gd name="connsiteX22" fmla="*/ 3336265 w 5829300"/>
              <a:gd name="connsiteY22" fmla="*/ 4986738 h 5791200"/>
              <a:gd name="connsiteX23" fmla="*/ 3576562 w 5829300"/>
              <a:gd name="connsiteY23" fmla="*/ 5088665 h 5791200"/>
              <a:gd name="connsiteX24" fmla="*/ 3816859 w 5829300"/>
              <a:gd name="connsiteY24" fmla="*/ 4986738 h 5791200"/>
              <a:gd name="connsiteX25" fmla="*/ 4072005 w 5829300"/>
              <a:gd name="connsiteY25" fmla="*/ 4731592 h 5791200"/>
              <a:gd name="connsiteX26" fmla="*/ 4173932 w 5829300"/>
              <a:gd name="connsiteY26" fmla="*/ 4491295 h 5791200"/>
              <a:gd name="connsiteX27" fmla="*/ 4072005 w 5829300"/>
              <a:gd name="connsiteY27" fmla="*/ 4250998 h 5791200"/>
              <a:gd name="connsiteX28" fmla="*/ 3816859 w 5829300"/>
              <a:gd name="connsiteY28" fmla="*/ 3995852 h 5791200"/>
              <a:gd name="connsiteX29" fmla="*/ 5012284 w 5829300"/>
              <a:gd name="connsiteY29" fmla="*/ 2377202 h 5791200"/>
              <a:gd name="connsiteX30" fmla="*/ 5041307 w 5829300"/>
              <a:gd name="connsiteY30" fmla="*/ 2406225 h 5791200"/>
              <a:gd name="connsiteX31" fmla="*/ 5260011 w 5829300"/>
              <a:gd name="connsiteY31" fmla="*/ 2493978 h 5791200"/>
              <a:gd name="connsiteX32" fmla="*/ 5478714 w 5829300"/>
              <a:gd name="connsiteY32" fmla="*/ 2406225 h 5791200"/>
              <a:gd name="connsiteX33" fmla="*/ 5741290 w 5829300"/>
              <a:gd name="connsiteY33" fmla="*/ 2143649 h 5791200"/>
              <a:gd name="connsiteX34" fmla="*/ 5741975 w 5829300"/>
              <a:gd name="connsiteY34" fmla="*/ 1712986 h 5791200"/>
              <a:gd name="connsiteX35" fmla="*/ 208998 w 5829300"/>
              <a:gd name="connsiteY35" fmla="*/ 5657012 h 5791200"/>
              <a:gd name="connsiteX36" fmla="*/ 208998 w 5829300"/>
              <a:gd name="connsiteY36" fmla="*/ 5526062 h 5791200"/>
              <a:gd name="connsiteX37" fmla="*/ 208998 w 5829300"/>
              <a:gd name="connsiteY37" fmla="*/ 5526062 h 5791200"/>
              <a:gd name="connsiteX38" fmla="*/ 208998 w 5829300"/>
              <a:gd name="connsiteY38" fmla="*/ 5657012 h 5791200"/>
              <a:gd name="connsiteX39" fmla="*/ 704451 w 5829300"/>
              <a:gd name="connsiteY39" fmla="*/ 5372834 h 5791200"/>
              <a:gd name="connsiteX40" fmla="*/ 296752 w 5829300"/>
              <a:gd name="connsiteY40" fmla="*/ 5503784 h 5791200"/>
              <a:gd name="connsiteX41" fmla="*/ 427702 w 5829300"/>
              <a:gd name="connsiteY41" fmla="*/ 5095408 h 5791200"/>
              <a:gd name="connsiteX42" fmla="*/ 1937005 w 5829300"/>
              <a:gd name="connsiteY42" fmla="*/ 3586782 h 5791200"/>
              <a:gd name="connsiteX43" fmla="*/ 2213754 w 5829300"/>
              <a:gd name="connsiteY43" fmla="*/ 3863531 h 5791200"/>
              <a:gd name="connsiteX44" fmla="*/ 704451 w 5829300"/>
              <a:gd name="connsiteY44" fmla="*/ 5372834 h 5791200"/>
              <a:gd name="connsiteX45" fmla="*/ 3905298 w 5829300"/>
              <a:gd name="connsiteY45" fmla="*/ 4490609 h 5791200"/>
              <a:gd name="connsiteX46" fmla="*/ 3883696 w 5829300"/>
              <a:gd name="connsiteY46" fmla="*/ 4541911 h 5791200"/>
              <a:gd name="connsiteX47" fmla="*/ 3635970 w 5829300"/>
              <a:gd name="connsiteY47" fmla="*/ 4789637 h 5791200"/>
              <a:gd name="connsiteX48" fmla="*/ 3534043 w 5829300"/>
              <a:gd name="connsiteY48" fmla="*/ 4789637 h 5791200"/>
              <a:gd name="connsiteX49" fmla="*/ 1039921 w 5829300"/>
              <a:gd name="connsiteY49" fmla="*/ 2303612 h 5791200"/>
              <a:gd name="connsiteX50" fmla="*/ 1018318 w 5829300"/>
              <a:gd name="connsiteY50" fmla="*/ 2252310 h 5791200"/>
              <a:gd name="connsiteX51" fmla="*/ 1039921 w 5829300"/>
              <a:gd name="connsiteY51" fmla="*/ 2201009 h 5791200"/>
              <a:gd name="connsiteX52" fmla="*/ 1295067 w 5829300"/>
              <a:gd name="connsiteY52" fmla="*/ 1945862 h 5791200"/>
              <a:gd name="connsiteX53" fmla="*/ 1346369 w 5829300"/>
              <a:gd name="connsiteY53" fmla="*/ 1924260 h 5791200"/>
              <a:gd name="connsiteX54" fmla="*/ 1397671 w 5829300"/>
              <a:gd name="connsiteY54" fmla="*/ 1945862 h 5791200"/>
              <a:gd name="connsiteX55" fmla="*/ 3883696 w 5829300"/>
              <a:gd name="connsiteY55" fmla="*/ 4431888 h 5791200"/>
              <a:gd name="connsiteX56" fmla="*/ 3905298 w 5829300"/>
              <a:gd name="connsiteY56" fmla="*/ 4490609 h 5791200"/>
              <a:gd name="connsiteX57" fmla="*/ 3627873 w 5829300"/>
              <a:gd name="connsiteY57" fmla="*/ 3798056 h 5791200"/>
              <a:gd name="connsiteX58" fmla="*/ 2031493 w 5829300"/>
              <a:gd name="connsiteY58" fmla="*/ 2201685 h 5791200"/>
              <a:gd name="connsiteX59" fmla="*/ 3650143 w 5829300"/>
              <a:gd name="connsiteY59" fmla="*/ 1006259 h 5791200"/>
              <a:gd name="connsiteX60" fmla="*/ 4823966 w 5829300"/>
              <a:gd name="connsiteY60" fmla="*/ 2180082 h 5791200"/>
              <a:gd name="connsiteX61" fmla="*/ 3627873 w 5829300"/>
              <a:gd name="connsiteY61" fmla="*/ 3798056 h 5791200"/>
              <a:gd name="connsiteX62" fmla="*/ 5552295 w 5829300"/>
              <a:gd name="connsiteY62" fmla="*/ 1961388 h 5791200"/>
              <a:gd name="connsiteX63" fmla="*/ 5289719 w 5829300"/>
              <a:gd name="connsiteY63" fmla="*/ 2223964 h 5791200"/>
              <a:gd name="connsiteX64" fmla="*/ 5238418 w 5829300"/>
              <a:gd name="connsiteY64" fmla="*/ 2223964 h 5791200"/>
              <a:gd name="connsiteX65" fmla="*/ 5092619 w 5829300"/>
              <a:gd name="connsiteY65" fmla="*/ 2078165 h 5791200"/>
              <a:gd name="connsiteX66" fmla="*/ 5092619 w 5829300"/>
              <a:gd name="connsiteY66" fmla="*/ 2078165 h 5791200"/>
              <a:gd name="connsiteX67" fmla="*/ 3759499 w 5829300"/>
              <a:gd name="connsiteY67" fmla="*/ 736263 h 5791200"/>
              <a:gd name="connsiteX68" fmla="*/ 3759499 w 5829300"/>
              <a:gd name="connsiteY68" fmla="*/ 736263 h 5791200"/>
              <a:gd name="connsiteX69" fmla="*/ 3613700 w 5829300"/>
              <a:gd name="connsiteY69" fmla="*/ 590464 h 5791200"/>
              <a:gd name="connsiteX70" fmla="*/ 3613700 w 5829300"/>
              <a:gd name="connsiteY70" fmla="*/ 539163 h 5791200"/>
              <a:gd name="connsiteX71" fmla="*/ 3868846 w 5829300"/>
              <a:gd name="connsiteY71" fmla="*/ 276587 h 5791200"/>
              <a:gd name="connsiteX72" fmla="*/ 3897869 w 5829300"/>
              <a:gd name="connsiteY72" fmla="*/ 269157 h 5791200"/>
              <a:gd name="connsiteX73" fmla="*/ 3926892 w 5829300"/>
              <a:gd name="connsiteY73" fmla="*/ 276587 h 5791200"/>
              <a:gd name="connsiteX74" fmla="*/ 5552295 w 5829300"/>
              <a:gd name="connsiteY74" fmla="*/ 1901990 h 5791200"/>
              <a:gd name="connsiteX75" fmla="*/ 5552295 w 5829300"/>
              <a:gd name="connsiteY75" fmla="*/ 196138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29300" h="579120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1" name="Forma libre 20">
            <a:extLst>
              <a:ext uri="{FF2B5EF4-FFF2-40B4-BE49-F238E27FC236}">
                <a16:creationId xmlns:a16="http://schemas.microsoft.com/office/drawing/2014/main" id="{DA0C8C72-6C7C-9C49-A42F-EEC878037826}"/>
              </a:ext>
            </a:extLst>
          </p:cNvPr>
          <p:cNvSpPr/>
          <p:nvPr/>
        </p:nvSpPr>
        <p:spPr>
          <a:xfrm>
            <a:off x="902909" y="2790651"/>
            <a:ext cx="402288" cy="408872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accent2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123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Marcador de posición de imagen 21">
            <a:extLst>
              <a:ext uri="{FF2B5EF4-FFF2-40B4-BE49-F238E27FC236}">
                <a16:creationId xmlns:a16="http://schemas.microsoft.com/office/drawing/2014/main" id="{92419DF7-010D-2F46-B954-3671FD1F821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" r="112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914A8700-AB99-A149-826D-D6161B31C2C9}"/>
              </a:ext>
            </a:extLst>
          </p:cNvPr>
          <p:cNvSpPr/>
          <p:nvPr/>
        </p:nvSpPr>
        <p:spPr>
          <a:xfrm>
            <a:off x="6096000" y="0"/>
            <a:ext cx="6095999" cy="6858000"/>
          </a:xfrm>
          <a:prstGeom prst="rect">
            <a:avLst/>
          </a:prstGeom>
          <a:solidFill>
            <a:srgbClr val="011627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/>
          </a:p>
        </p:txBody>
      </p:sp>
      <p:sp>
        <p:nvSpPr>
          <p:cNvPr id="2" name="TextBox 25">
            <a:extLst>
              <a:ext uri="{FF2B5EF4-FFF2-40B4-BE49-F238E27FC236}">
                <a16:creationId xmlns:a16="http://schemas.microsoft.com/office/drawing/2014/main" id="{48979207-3BBA-2648-A798-25C7F6336E5E}"/>
              </a:ext>
            </a:extLst>
          </p:cNvPr>
          <p:cNvSpPr txBox="1"/>
          <p:nvPr/>
        </p:nvSpPr>
        <p:spPr>
          <a:xfrm>
            <a:off x="719667" y="349219"/>
            <a:ext cx="4786830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Where to </a:t>
            </a:r>
            <a:r>
              <a:rPr lang="en-US" sz="4000" b="1" dirty="0">
                <a:solidFill>
                  <a:srgbClr val="FF9F1C"/>
                </a:solidFill>
                <a:ea typeface="Roboto" panose="02000000000000000000" pitchFamily="2" charset="0"/>
              </a:rPr>
              <a:t>find us</a:t>
            </a: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66E42685-9654-2848-9B5B-4E45E26D0BD8}"/>
              </a:ext>
            </a:extLst>
          </p:cNvPr>
          <p:cNvSpPr/>
          <p:nvPr/>
        </p:nvSpPr>
        <p:spPr>
          <a:xfrm>
            <a:off x="719667" y="1302027"/>
            <a:ext cx="394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Aliquam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nec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dui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ornare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semper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accumsan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est.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42E09A6A-1236-114E-96B2-5C686BA8BC64}"/>
              </a:ext>
            </a:extLst>
          </p:cNvPr>
          <p:cNvSpPr txBox="1"/>
          <p:nvPr/>
        </p:nvSpPr>
        <p:spPr>
          <a:xfrm>
            <a:off x="1387290" y="2995603"/>
            <a:ext cx="2343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lt-LT" sz="2000" kern="0" dirty="0">
                <a:solidFill>
                  <a:srgbClr val="011627"/>
                </a:solidFill>
                <a:latin typeface="+mn-lt"/>
                <a:ea typeface="Roboto Th" pitchFamily="2" charset="0"/>
              </a:rPr>
              <a:t>yourmail</a:t>
            </a:r>
            <a:r>
              <a:rPr lang="en-US" sz="2000" kern="0" dirty="0">
                <a:solidFill>
                  <a:srgbClr val="011627"/>
                </a:solidFill>
                <a:latin typeface="+mn-lt"/>
                <a:ea typeface="Roboto Th" pitchFamily="2" charset="0"/>
              </a:rPr>
              <a:t>@mail.com</a:t>
            </a:r>
            <a:endParaRPr lang="lt-LT" sz="2000" kern="0" dirty="0">
              <a:solidFill>
                <a:srgbClr val="011627"/>
              </a:solidFill>
              <a:latin typeface="+mn-lt"/>
              <a:ea typeface="Roboto Th" pitchFamily="2" charset="0"/>
            </a:endParaRP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77AC01F6-2775-8E48-877E-A6D2CDD390B1}"/>
              </a:ext>
            </a:extLst>
          </p:cNvPr>
          <p:cNvSpPr txBox="1"/>
          <p:nvPr/>
        </p:nvSpPr>
        <p:spPr>
          <a:xfrm>
            <a:off x="1387290" y="3808840"/>
            <a:ext cx="2343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es-ES" sz="2000" kern="0" dirty="0">
                <a:solidFill>
                  <a:srgbClr val="011627"/>
                </a:solidFill>
                <a:latin typeface="+mn-lt"/>
                <a:ea typeface="Roboto Th" pitchFamily="2" charset="0"/>
              </a:rPr>
              <a:t>000 000 000</a:t>
            </a:r>
            <a:endParaRPr lang="lt-LT" sz="2000" kern="0" dirty="0">
              <a:solidFill>
                <a:srgbClr val="011627"/>
              </a:solidFill>
              <a:latin typeface="+mn-lt"/>
              <a:ea typeface="Roboto Th" pitchFamily="2" charset="0"/>
            </a:endParaRPr>
          </a:p>
        </p:txBody>
      </p:sp>
      <p:sp>
        <p:nvSpPr>
          <p:cNvPr id="30" name="TextBox 9">
            <a:extLst>
              <a:ext uri="{FF2B5EF4-FFF2-40B4-BE49-F238E27FC236}">
                <a16:creationId xmlns:a16="http://schemas.microsoft.com/office/drawing/2014/main" id="{18C06431-170A-FE41-A4F7-7272524B32B5}"/>
              </a:ext>
            </a:extLst>
          </p:cNvPr>
          <p:cNvSpPr txBox="1"/>
          <p:nvPr/>
        </p:nvSpPr>
        <p:spPr>
          <a:xfrm>
            <a:off x="1387290" y="4619409"/>
            <a:ext cx="2343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es-ES" sz="2000" kern="0" dirty="0">
                <a:solidFill>
                  <a:srgbClr val="011627"/>
                </a:solidFill>
                <a:latin typeface="+mn-lt"/>
                <a:ea typeface="Roboto Th" pitchFamily="2" charset="0"/>
              </a:rPr>
              <a:t>@</a:t>
            </a:r>
            <a:r>
              <a:rPr lang="es-ES" sz="2000" kern="0" dirty="0" err="1">
                <a:solidFill>
                  <a:srgbClr val="011627"/>
                </a:solidFill>
                <a:latin typeface="+mn-lt"/>
                <a:ea typeface="Roboto Th" pitchFamily="2" charset="0"/>
              </a:rPr>
              <a:t>yourcompany</a:t>
            </a:r>
            <a:endParaRPr lang="lt-LT" sz="2000" kern="0" dirty="0">
              <a:solidFill>
                <a:srgbClr val="011627"/>
              </a:solidFill>
              <a:latin typeface="+mn-lt"/>
              <a:ea typeface="Roboto Th" pitchFamily="2" charset="0"/>
            </a:endParaRPr>
          </a:p>
        </p:txBody>
      </p:sp>
      <p:sp>
        <p:nvSpPr>
          <p:cNvPr id="31" name="Oval 9">
            <a:extLst>
              <a:ext uri="{FF2B5EF4-FFF2-40B4-BE49-F238E27FC236}">
                <a16:creationId xmlns:a16="http://schemas.microsoft.com/office/drawing/2014/main" id="{14AA25A6-3F39-4443-8868-DB54DCA3C4F3}"/>
              </a:ext>
            </a:extLst>
          </p:cNvPr>
          <p:cNvSpPr/>
          <p:nvPr/>
        </p:nvSpPr>
        <p:spPr>
          <a:xfrm>
            <a:off x="8807784" y="2602253"/>
            <a:ext cx="1653493" cy="1653493"/>
          </a:xfrm>
          <a:prstGeom prst="ellipse">
            <a:avLst/>
          </a:prstGeom>
          <a:solidFill>
            <a:srgbClr val="FF9F1C">
              <a:alpha val="20000"/>
            </a:srgbClr>
          </a:solidFill>
          <a:ln w="215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ea typeface="Helvetica Neue Thin" charset="0"/>
              <a:cs typeface="Helvetica Neue Thin" charset="0"/>
            </a:endParaRPr>
          </a:p>
        </p:txBody>
      </p:sp>
      <p:sp>
        <p:nvSpPr>
          <p:cNvPr id="32" name="Freeform 20">
            <a:extLst>
              <a:ext uri="{FF2B5EF4-FFF2-40B4-BE49-F238E27FC236}">
                <a16:creationId xmlns:a16="http://schemas.microsoft.com/office/drawing/2014/main" id="{8B31484C-F43B-C947-BCDE-137D3204E776}"/>
              </a:ext>
            </a:extLst>
          </p:cNvPr>
          <p:cNvSpPr>
            <a:spLocks noEditPoints="1"/>
          </p:cNvSpPr>
          <p:nvPr/>
        </p:nvSpPr>
        <p:spPr bwMode="auto">
          <a:xfrm>
            <a:off x="9424296" y="3062745"/>
            <a:ext cx="420471" cy="631261"/>
          </a:xfrm>
          <a:custGeom>
            <a:avLst/>
            <a:gdLst>
              <a:gd name="T0" fmla="*/ 80 w 160"/>
              <a:gd name="T1" fmla="*/ 0 h 240"/>
              <a:gd name="T2" fmla="*/ 0 w 160"/>
              <a:gd name="T3" fmla="*/ 80 h 240"/>
              <a:gd name="T4" fmla="*/ 11 w 160"/>
              <a:gd name="T5" fmla="*/ 120 h 240"/>
              <a:gd name="T6" fmla="*/ 80 w 160"/>
              <a:gd name="T7" fmla="*/ 240 h 240"/>
              <a:gd name="T8" fmla="*/ 150 w 160"/>
              <a:gd name="T9" fmla="*/ 120 h 240"/>
              <a:gd name="T10" fmla="*/ 160 w 160"/>
              <a:gd name="T11" fmla="*/ 80 h 240"/>
              <a:gd name="T12" fmla="*/ 80 w 160"/>
              <a:gd name="T13" fmla="*/ 0 h 240"/>
              <a:gd name="T14" fmla="*/ 80 w 160"/>
              <a:gd name="T15" fmla="*/ 100 h 240"/>
              <a:gd name="T16" fmla="*/ 60 w 160"/>
              <a:gd name="T17" fmla="*/ 80 h 240"/>
              <a:gd name="T18" fmla="*/ 80 w 160"/>
              <a:gd name="T19" fmla="*/ 60 h 240"/>
              <a:gd name="T20" fmla="*/ 100 w 160"/>
              <a:gd name="T21" fmla="*/ 80 h 240"/>
              <a:gd name="T22" fmla="*/ 80 w 160"/>
              <a:gd name="T23" fmla="*/ 10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0" h="240">
                <a:moveTo>
                  <a:pt x="80" y="0"/>
                </a:moveTo>
                <a:cubicBezTo>
                  <a:pt x="36" y="0"/>
                  <a:pt x="0" y="35"/>
                  <a:pt x="0" y="80"/>
                </a:cubicBezTo>
                <a:cubicBezTo>
                  <a:pt x="0" y="94"/>
                  <a:pt x="4" y="108"/>
                  <a:pt x="11" y="120"/>
                </a:cubicBezTo>
                <a:cubicBezTo>
                  <a:pt x="80" y="240"/>
                  <a:pt x="80" y="240"/>
                  <a:pt x="80" y="240"/>
                </a:cubicBezTo>
                <a:cubicBezTo>
                  <a:pt x="150" y="120"/>
                  <a:pt x="150" y="120"/>
                  <a:pt x="150" y="120"/>
                </a:cubicBezTo>
                <a:cubicBezTo>
                  <a:pt x="157" y="108"/>
                  <a:pt x="160" y="94"/>
                  <a:pt x="160" y="80"/>
                </a:cubicBezTo>
                <a:cubicBezTo>
                  <a:pt x="160" y="35"/>
                  <a:pt x="125" y="0"/>
                  <a:pt x="80" y="0"/>
                </a:cubicBezTo>
                <a:close/>
                <a:moveTo>
                  <a:pt x="80" y="100"/>
                </a:moveTo>
                <a:cubicBezTo>
                  <a:pt x="69" y="100"/>
                  <a:pt x="60" y="91"/>
                  <a:pt x="60" y="80"/>
                </a:cubicBezTo>
                <a:cubicBezTo>
                  <a:pt x="60" y="69"/>
                  <a:pt x="69" y="60"/>
                  <a:pt x="80" y="60"/>
                </a:cubicBezTo>
                <a:cubicBezTo>
                  <a:pt x="91" y="60"/>
                  <a:pt x="100" y="69"/>
                  <a:pt x="100" y="80"/>
                </a:cubicBezTo>
                <a:cubicBezTo>
                  <a:pt x="100" y="91"/>
                  <a:pt x="91" y="100"/>
                  <a:pt x="80" y="100"/>
                </a:cubicBezTo>
                <a:close/>
              </a:path>
            </a:pathLst>
          </a:custGeom>
          <a:solidFill>
            <a:srgbClr val="FF9F1C"/>
          </a:solidFill>
          <a:ln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69"/>
          </a:p>
        </p:txBody>
      </p: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5D5E3D6B-DA75-6647-B7EA-970C4D6015CF}"/>
              </a:ext>
            </a:extLst>
          </p:cNvPr>
          <p:cNvCxnSpPr>
            <a:cxnSpLocks/>
          </p:cNvCxnSpPr>
          <p:nvPr/>
        </p:nvCxnSpPr>
        <p:spPr>
          <a:xfrm>
            <a:off x="823965" y="2402793"/>
            <a:ext cx="3838470" cy="0"/>
          </a:xfrm>
          <a:prstGeom prst="line">
            <a:avLst/>
          </a:prstGeom>
          <a:ln w="38100" cap="rnd">
            <a:solidFill>
              <a:srgbClr val="0116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ráfico 43">
            <a:extLst>
              <a:ext uri="{FF2B5EF4-FFF2-40B4-BE49-F238E27FC236}">
                <a16:creationId xmlns:a16="http://schemas.microsoft.com/office/drawing/2014/main" id="{3B72BFE8-1BC0-A843-BF66-5A03816C86B8}"/>
              </a:ext>
            </a:extLst>
          </p:cNvPr>
          <p:cNvSpPr/>
          <p:nvPr/>
        </p:nvSpPr>
        <p:spPr>
          <a:xfrm>
            <a:off x="851397" y="4726263"/>
            <a:ext cx="301831" cy="247006"/>
          </a:xfrm>
          <a:custGeom>
            <a:avLst/>
            <a:gdLst>
              <a:gd name="connsiteX0" fmla="*/ 4876800 w 4876800"/>
              <a:gd name="connsiteY0" fmla="*/ 533062 h 3990975"/>
              <a:gd name="connsiteX1" fmla="*/ 4542049 w 4876800"/>
              <a:gd name="connsiteY1" fmla="*/ 548949 h 3990975"/>
              <a:gd name="connsiteX2" fmla="*/ 4723731 w 4876800"/>
              <a:gd name="connsiteY2" fmla="*/ 30097 h 3990975"/>
              <a:gd name="connsiteX3" fmla="*/ 4012853 w 4876800"/>
              <a:gd name="connsiteY3" fmla="*/ 276035 h 3990975"/>
              <a:gd name="connsiteX4" fmla="*/ 2672804 w 4876800"/>
              <a:gd name="connsiteY4" fmla="*/ 168284 h 3990975"/>
              <a:gd name="connsiteX5" fmla="*/ 2226692 w 4876800"/>
              <a:gd name="connsiteY5" fmla="*/ 1122607 h 3990975"/>
              <a:gd name="connsiteX6" fmla="*/ 623032 w 4876800"/>
              <a:gd name="connsiteY6" fmla="*/ 219741 h 3990975"/>
              <a:gd name="connsiteX7" fmla="*/ 488491 w 4876800"/>
              <a:gd name="connsiteY7" fmla="*/ 58151 h 3990975"/>
              <a:gd name="connsiteX8" fmla="*/ 387958 w 4876800"/>
              <a:gd name="connsiteY8" fmla="*/ 242772 h 3990975"/>
              <a:gd name="connsiteX9" fmla="*/ 269118 w 4876800"/>
              <a:gd name="connsiteY9" fmla="*/ 993834 h 3990975"/>
              <a:gd name="connsiteX10" fmla="*/ 373670 w 4876800"/>
              <a:gd name="connsiteY10" fmla="*/ 1287025 h 3990975"/>
              <a:gd name="connsiteX11" fmla="*/ 258254 w 4876800"/>
              <a:gd name="connsiteY11" fmla="*/ 1242302 h 3990975"/>
              <a:gd name="connsiteX12" fmla="*/ 244562 w 4876800"/>
              <a:gd name="connsiteY12" fmla="*/ 1435146 h 3990975"/>
              <a:gd name="connsiteX13" fmla="*/ 419063 w 4876800"/>
              <a:gd name="connsiteY13" fmla="*/ 2046793 h 3990975"/>
              <a:gd name="connsiteX14" fmla="*/ 554980 w 4876800"/>
              <a:gd name="connsiteY14" fmla="*/ 2214410 h 3990975"/>
              <a:gd name="connsiteX15" fmla="*/ 495337 w 4876800"/>
              <a:gd name="connsiteY15" fmla="*/ 2205257 h 3990975"/>
              <a:gd name="connsiteX16" fmla="*/ 568114 w 4876800"/>
              <a:gd name="connsiteY16" fmla="*/ 2426230 h 3990975"/>
              <a:gd name="connsiteX17" fmla="*/ 1120304 w 4876800"/>
              <a:gd name="connsiteY17" fmla="*/ 3066042 h 3990975"/>
              <a:gd name="connsiteX18" fmla="*/ 312837 w 4876800"/>
              <a:gd name="connsiteY18" fmla="*/ 3357522 h 3990975"/>
              <a:gd name="connsiteX19" fmla="*/ 0 w 4876800"/>
              <a:gd name="connsiteY19" fmla="*/ 3460362 h 3990975"/>
              <a:gd name="connsiteX20" fmla="*/ 288950 w 4876800"/>
              <a:gd name="connsiteY20" fmla="*/ 3618343 h 3990975"/>
              <a:gd name="connsiteX21" fmla="*/ 1173063 w 4876800"/>
              <a:gd name="connsiteY21" fmla="*/ 3940110 h 3990975"/>
              <a:gd name="connsiteX22" fmla="*/ 3638811 w 4876800"/>
              <a:gd name="connsiteY22" fmla="*/ 3381334 h 3990975"/>
              <a:gd name="connsiteX23" fmla="*/ 4326583 w 4876800"/>
              <a:gd name="connsiteY23" fmla="*/ 1462679 h 3990975"/>
              <a:gd name="connsiteX24" fmla="*/ 4411564 w 4876800"/>
              <a:gd name="connsiteY24" fmla="*/ 1166660 h 3990975"/>
              <a:gd name="connsiteX25" fmla="*/ 4876800 w 4876800"/>
              <a:gd name="connsiteY25" fmla="*/ 533062 h 3990975"/>
              <a:gd name="connsiteX26" fmla="*/ 4183075 w 4876800"/>
              <a:gd name="connsiteY26" fmla="*/ 995508 h 3990975"/>
              <a:gd name="connsiteX27" fmla="*/ 4041465 w 4876800"/>
              <a:gd name="connsiteY27" fmla="*/ 1477265 h 3990975"/>
              <a:gd name="connsiteX28" fmla="*/ 3447790 w 4876800"/>
              <a:gd name="connsiteY28" fmla="*/ 3169180 h 3990975"/>
              <a:gd name="connsiteX29" fmla="*/ 1217303 w 4876800"/>
              <a:gd name="connsiteY29" fmla="*/ 3658043 h 3990975"/>
              <a:gd name="connsiteX30" fmla="*/ 739415 w 4876800"/>
              <a:gd name="connsiteY30" fmla="*/ 3516024 h 3990975"/>
              <a:gd name="connsiteX31" fmla="*/ 1605000 w 4876800"/>
              <a:gd name="connsiteY31" fmla="*/ 3160250 h 3990975"/>
              <a:gd name="connsiteX32" fmla="*/ 2104095 w 4876800"/>
              <a:gd name="connsiteY32" fmla="*/ 2924023 h 3990975"/>
              <a:gd name="connsiteX33" fmla="*/ 1553059 w 4876800"/>
              <a:gd name="connsiteY33" fmla="*/ 2888751 h 3990975"/>
              <a:gd name="connsiteX34" fmla="*/ 934231 w 4876800"/>
              <a:gd name="connsiteY34" fmla="*/ 2536251 h 3990975"/>
              <a:gd name="connsiteX35" fmla="*/ 1144005 w 4876800"/>
              <a:gd name="connsiteY35" fmla="*/ 2501276 h 3990975"/>
              <a:gd name="connsiteX36" fmla="*/ 1669554 w 4876800"/>
              <a:gd name="connsiteY36" fmla="*/ 2354904 h 3990975"/>
              <a:gd name="connsiteX37" fmla="*/ 1139614 w 4876800"/>
              <a:gd name="connsiteY37" fmla="*/ 2225126 h 3990975"/>
              <a:gd name="connsiteX38" fmla="*/ 657523 w 4876800"/>
              <a:gd name="connsiteY38" fmla="*/ 1889816 h 3990975"/>
              <a:gd name="connsiteX39" fmla="*/ 553045 w 4876800"/>
              <a:gd name="connsiteY39" fmla="*/ 1659281 h 3990975"/>
              <a:gd name="connsiteX40" fmla="*/ 768028 w 4876800"/>
              <a:gd name="connsiteY40" fmla="*/ 1693586 h 3990975"/>
              <a:gd name="connsiteX41" fmla="*/ 1258528 w 4876800"/>
              <a:gd name="connsiteY41" fmla="*/ 1742104 h 3990975"/>
              <a:gd name="connsiteX42" fmla="*/ 869900 w 4876800"/>
              <a:gd name="connsiteY42" fmla="*/ 1438941 h 3990975"/>
              <a:gd name="connsiteX43" fmla="*/ 559929 w 4876800"/>
              <a:gd name="connsiteY43" fmla="*/ 576966 h 3990975"/>
              <a:gd name="connsiteX44" fmla="*/ 2563230 w 4876800"/>
              <a:gd name="connsiteY44" fmla="*/ 1439239 h 3990975"/>
              <a:gd name="connsiteX45" fmla="*/ 2533948 w 4876800"/>
              <a:gd name="connsiteY45" fmla="*/ 1196872 h 3990975"/>
              <a:gd name="connsiteX46" fmla="*/ 2822302 w 4876800"/>
              <a:gd name="connsiteY46" fmla="*/ 411506 h 3990975"/>
              <a:gd name="connsiteX47" fmla="*/ 3829162 w 4876800"/>
              <a:gd name="connsiteY47" fmla="*/ 494887 h 3990975"/>
              <a:gd name="connsiteX48" fmla="*/ 4063789 w 4876800"/>
              <a:gd name="connsiteY48" fmla="*/ 557656 h 3990975"/>
              <a:gd name="connsiteX49" fmla="*/ 4257117 w 4876800"/>
              <a:gd name="connsiteY49" fmla="*/ 498868 h 3990975"/>
              <a:gd name="connsiteX50" fmla="*/ 4133887 w 4876800"/>
              <a:gd name="connsiteY50" fmla="*/ 850772 h 3990975"/>
              <a:gd name="connsiteX51" fmla="*/ 4291199 w 4876800"/>
              <a:gd name="connsiteY51" fmla="*/ 850884 h 3990975"/>
              <a:gd name="connsiteX52" fmla="*/ 4183075 w 4876800"/>
              <a:gd name="connsiteY52" fmla="*/ 995508 h 399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76800" h="3990975">
                <a:moveTo>
                  <a:pt x="4876800" y="533062"/>
                </a:moveTo>
                <a:cubicBezTo>
                  <a:pt x="4570028" y="547200"/>
                  <a:pt x="4576726" y="546047"/>
                  <a:pt x="4542049" y="548949"/>
                </a:cubicBezTo>
                <a:lnTo>
                  <a:pt x="4723731" y="30097"/>
                </a:lnTo>
                <a:cubicBezTo>
                  <a:pt x="4723731" y="30097"/>
                  <a:pt x="4156621" y="238717"/>
                  <a:pt x="4012853" y="276035"/>
                </a:cubicBezTo>
                <a:cubicBezTo>
                  <a:pt x="3635276" y="-63330"/>
                  <a:pt x="3074045" y="-78324"/>
                  <a:pt x="2672804" y="168284"/>
                </a:cubicBezTo>
                <a:cubicBezTo>
                  <a:pt x="2344229" y="370281"/>
                  <a:pt x="2167868" y="717162"/>
                  <a:pt x="2226692" y="1122607"/>
                </a:cubicBezTo>
                <a:cubicBezTo>
                  <a:pt x="1587215" y="1033868"/>
                  <a:pt x="1048420" y="730743"/>
                  <a:pt x="623032" y="219741"/>
                </a:cubicBezTo>
                <a:lnTo>
                  <a:pt x="488491" y="58151"/>
                </a:lnTo>
                <a:lnTo>
                  <a:pt x="387958" y="242772"/>
                </a:lnTo>
                <a:cubicBezTo>
                  <a:pt x="260896" y="476060"/>
                  <a:pt x="218703" y="742798"/>
                  <a:pt x="269118" y="993834"/>
                </a:cubicBezTo>
                <a:cubicBezTo>
                  <a:pt x="289806" y="1096823"/>
                  <a:pt x="324966" y="1195049"/>
                  <a:pt x="373670" y="1287025"/>
                </a:cubicBezTo>
                <a:lnTo>
                  <a:pt x="258254" y="1242302"/>
                </a:lnTo>
                <a:lnTo>
                  <a:pt x="244562" y="1435146"/>
                </a:lnTo>
                <a:cubicBezTo>
                  <a:pt x="230684" y="1631041"/>
                  <a:pt x="295908" y="1859716"/>
                  <a:pt x="419063" y="2046793"/>
                </a:cubicBezTo>
                <a:cubicBezTo>
                  <a:pt x="453740" y="2099478"/>
                  <a:pt x="498388" y="2157335"/>
                  <a:pt x="554980" y="2214410"/>
                </a:cubicBezTo>
                <a:lnTo>
                  <a:pt x="495337" y="2205257"/>
                </a:lnTo>
                <a:lnTo>
                  <a:pt x="568114" y="2426230"/>
                </a:lnTo>
                <a:cubicBezTo>
                  <a:pt x="663773" y="2716556"/>
                  <a:pt x="862459" y="2941175"/>
                  <a:pt x="1120304" y="3066042"/>
                </a:cubicBezTo>
                <a:cubicBezTo>
                  <a:pt x="862794" y="3175319"/>
                  <a:pt x="654769" y="3245045"/>
                  <a:pt x="312837" y="3357522"/>
                </a:cubicBezTo>
                <a:lnTo>
                  <a:pt x="0" y="3460362"/>
                </a:lnTo>
                <a:lnTo>
                  <a:pt x="288950" y="3618343"/>
                </a:lnTo>
                <a:cubicBezTo>
                  <a:pt x="399120" y="3678581"/>
                  <a:pt x="788417" y="3879760"/>
                  <a:pt x="1173063" y="3940110"/>
                </a:cubicBezTo>
                <a:cubicBezTo>
                  <a:pt x="2028081" y="4074204"/>
                  <a:pt x="2990739" y="3965001"/>
                  <a:pt x="3638811" y="3381334"/>
                </a:cubicBezTo>
                <a:cubicBezTo>
                  <a:pt x="4184675" y="2889718"/>
                  <a:pt x="4363790" y="2190412"/>
                  <a:pt x="4326583" y="1462679"/>
                </a:cubicBezTo>
                <a:cubicBezTo>
                  <a:pt x="4320964" y="1352509"/>
                  <a:pt x="4351139" y="1247362"/>
                  <a:pt x="4411564" y="1166660"/>
                </a:cubicBezTo>
                <a:cubicBezTo>
                  <a:pt x="4532598" y="1005070"/>
                  <a:pt x="4876056" y="534141"/>
                  <a:pt x="4876800" y="533062"/>
                </a:cubicBezTo>
                <a:close/>
                <a:moveTo>
                  <a:pt x="4183075" y="995508"/>
                </a:moveTo>
                <a:cubicBezTo>
                  <a:pt x="4082728" y="1129490"/>
                  <a:pt x="4032461" y="1300606"/>
                  <a:pt x="4041465" y="1477265"/>
                </a:cubicBezTo>
                <a:cubicBezTo>
                  <a:pt x="4079007" y="2211322"/>
                  <a:pt x="3879280" y="2780590"/>
                  <a:pt x="3447790" y="3169180"/>
                </a:cubicBezTo>
                <a:cubicBezTo>
                  <a:pt x="2943746" y="3623143"/>
                  <a:pt x="2130735" y="3801327"/>
                  <a:pt x="1217303" y="3658043"/>
                </a:cubicBezTo>
                <a:cubicBezTo>
                  <a:pt x="1051880" y="3632110"/>
                  <a:pt x="880914" y="3574030"/>
                  <a:pt x="739415" y="3516024"/>
                </a:cubicBezTo>
                <a:cubicBezTo>
                  <a:pt x="1026096" y="3417388"/>
                  <a:pt x="1247477" y="3329468"/>
                  <a:pt x="1605000" y="3160250"/>
                </a:cubicBezTo>
                <a:lnTo>
                  <a:pt x="2104095" y="2924023"/>
                </a:lnTo>
                <a:lnTo>
                  <a:pt x="1553059" y="2888751"/>
                </a:lnTo>
                <a:cubicBezTo>
                  <a:pt x="1289112" y="2871859"/>
                  <a:pt x="1069330" y="2743941"/>
                  <a:pt x="934231" y="2536251"/>
                </a:cubicBezTo>
                <a:cubicBezTo>
                  <a:pt x="1005967" y="2532084"/>
                  <a:pt x="1075134" y="2520475"/>
                  <a:pt x="1144005" y="2501276"/>
                </a:cubicBezTo>
                <a:lnTo>
                  <a:pt x="1669554" y="2354904"/>
                </a:lnTo>
                <a:lnTo>
                  <a:pt x="1139614" y="2225126"/>
                </a:lnTo>
                <a:cubicBezTo>
                  <a:pt x="882104" y="2162060"/>
                  <a:pt x="735323" y="2007986"/>
                  <a:pt x="657523" y="1889816"/>
                </a:cubicBezTo>
                <a:cubicBezTo>
                  <a:pt x="606437" y="1812165"/>
                  <a:pt x="573063" y="1732616"/>
                  <a:pt x="553045" y="1659281"/>
                </a:cubicBezTo>
                <a:cubicBezTo>
                  <a:pt x="606177" y="1673532"/>
                  <a:pt x="668127" y="1683689"/>
                  <a:pt x="768028" y="1693586"/>
                </a:cubicBezTo>
                <a:lnTo>
                  <a:pt x="1258528" y="1742104"/>
                </a:lnTo>
                <a:lnTo>
                  <a:pt x="869900" y="1438941"/>
                </a:lnTo>
                <a:cubicBezTo>
                  <a:pt x="589880" y="1220536"/>
                  <a:pt x="477664" y="892407"/>
                  <a:pt x="559929" y="576966"/>
                </a:cubicBezTo>
                <a:cubicBezTo>
                  <a:pt x="1433847" y="1483404"/>
                  <a:pt x="2459943" y="1415278"/>
                  <a:pt x="2563230" y="1439239"/>
                </a:cubicBezTo>
                <a:cubicBezTo>
                  <a:pt x="2540496" y="1218415"/>
                  <a:pt x="2539901" y="1217894"/>
                  <a:pt x="2533948" y="1196872"/>
                </a:cubicBezTo>
                <a:cubicBezTo>
                  <a:pt x="2401677" y="729292"/>
                  <a:pt x="2691557" y="491873"/>
                  <a:pt x="2822302" y="411506"/>
                </a:cubicBezTo>
                <a:cubicBezTo>
                  <a:pt x="3095402" y="243665"/>
                  <a:pt x="3528901" y="218365"/>
                  <a:pt x="3829162" y="494887"/>
                </a:cubicBezTo>
                <a:cubicBezTo>
                  <a:pt x="3894014" y="554567"/>
                  <a:pt x="3981711" y="578045"/>
                  <a:pt x="4063789" y="557656"/>
                </a:cubicBezTo>
                <a:cubicBezTo>
                  <a:pt x="4137459" y="539350"/>
                  <a:pt x="4197921" y="519965"/>
                  <a:pt x="4257117" y="498868"/>
                </a:cubicBezTo>
                <a:lnTo>
                  <a:pt x="4133887" y="850772"/>
                </a:lnTo>
                <a:lnTo>
                  <a:pt x="4291199" y="850884"/>
                </a:lnTo>
                <a:cubicBezTo>
                  <a:pt x="4261508" y="890696"/>
                  <a:pt x="4225900" y="938358"/>
                  <a:pt x="4183075" y="99550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E114D936-2360-774B-A09B-5BF533114E31}"/>
              </a:ext>
            </a:extLst>
          </p:cNvPr>
          <p:cNvSpPr/>
          <p:nvPr/>
        </p:nvSpPr>
        <p:spPr>
          <a:xfrm>
            <a:off x="856174" y="3138415"/>
            <a:ext cx="301831" cy="211578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A0DEAA67-E6E5-F148-959E-911A0137E62C}"/>
              </a:ext>
            </a:extLst>
          </p:cNvPr>
          <p:cNvSpPr/>
          <p:nvPr/>
        </p:nvSpPr>
        <p:spPr>
          <a:xfrm>
            <a:off x="851397" y="3916640"/>
            <a:ext cx="301831" cy="245114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820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712108B-41E0-5649-AB50-DCFA8B77212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EA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EA2AF75A-8400-924A-BE3C-1264AC816EF4}"/>
              </a:ext>
            </a:extLst>
          </p:cNvPr>
          <p:cNvGrpSpPr/>
          <p:nvPr/>
        </p:nvGrpSpPr>
        <p:grpSpPr>
          <a:xfrm>
            <a:off x="1740040" y="1004494"/>
            <a:ext cx="8958921" cy="4944991"/>
            <a:chOff x="1740040" y="1200178"/>
            <a:chExt cx="8958921" cy="4539943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6DA3B865-3E1B-E444-8536-2BAB436B55DD}"/>
                </a:ext>
              </a:extLst>
            </p:cNvPr>
            <p:cNvSpPr/>
            <p:nvPr/>
          </p:nvSpPr>
          <p:spPr>
            <a:xfrm>
              <a:off x="2331217" y="1516488"/>
              <a:ext cx="8367744" cy="4223633"/>
            </a:xfrm>
            <a:prstGeom prst="rect">
              <a:avLst/>
            </a:prstGeom>
            <a:solidFill>
              <a:srgbClr val="41EA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6BE8281A-1EAF-B345-9529-33364FE36205}"/>
                </a:ext>
              </a:extLst>
            </p:cNvPr>
            <p:cNvSpPr/>
            <p:nvPr/>
          </p:nvSpPr>
          <p:spPr>
            <a:xfrm>
              <a:off x="1740040" y="1200178"/>
              <a:ext cx="8711920" cy="4145527"/>
            </a:xfrm>
            <a:prstGeom prst="rect">
              <a:avLst/>
            </a:prstGeom>
            <a:solidFill>
              <a:srgbClr val="0116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00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13F96E83-B7AA-4045-9D93-AA5CE7F03599}"/>
              </a:ext>
            </a:extLst>
          </p:cNvPr>
          <p:cNvSpPr txBox="1">
            <a:spLocks/>
          </p:cNvSpPr>
          <p:nvPr/>
        </p:nvSpPr>
        <p:spPr>
          <a:xfrm>
            <a:off x="1740040" y="2598697"/>
            <a:ext cx="8711920" cy="14701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0000" b="1" dirty="0" err="1">
                <a:solidFill>
                  <a:schemeClr val="bg1"/>
                </a:solidFill>
                <a:latin typeface="+mn-lt"/>
              </a:rPr>
              <a:t>Thank</a:t>
            </a:r>
            <a:r>
              <a:rPr lang="es-ES" sz="10000" b="1" dirty="0">
                <a:solidFill>
                  <a:srgbClr val="FF9F1C"/>
                </a:solidFill>
                <a:latin typeface="+mn-lt"/>
              </a:rPr>
              <a:t> </a:t>
            </a:r>
            <a:r>
              <a:rPr lang="es-ES" sz="10000" b="1" dirty="0" err="1">
                <a:solidFill>
                  <a:srgbClr val="FF9F1C"/>
                </a:solidFill>
                <a:latin typeface="+mn-lt"/>
              </a:rPr>
              <a:t>you</a:t>
            </a:r>
            <a:r>
              <a:rPr lang="es-ES" sz="10000" b="1" dirty="0">
                <a:solidFill>
                  <a:schemeClr val="bg1"/>
                </a:solidFill>
                <a:latin typeface="+mn-lt"/>
              </a:rPr>
              <a:t>!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A4506C73-F733-D64C-BBDF-771D41B6A57A}"/>
              </a:ext>
            </a:extLst>
          </p:cNvPr>
          <p:cNvCxnSpPr>
            <a:cxnSpLocks/>
          </p:cNvCxnSpPr>
          <p:nvPr/>
        </p:nvCxnSpPr>
        <p:spPr>
          <a:xfrm>
            <a:off x="967989" y="5748386"/>
            <a:ext cx="1586867" cy="0"/>
          </a:xfrm>
          <a:prstGeom prst="line">
            <a:avLst/>
          </a:prstGeom>
          <a:ln w="571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99198AB-B22D-7347-B9D1-1CC9B19A50CC}"/>
              </a:ext>
            </a:extLst>
          </p:cNvPr>
          <p:cNvCxnSpPr>
            <a:cxnSpLocks/>
          </p:cNvCxnSpPr>
          <p:nvPr/>
        </p:nvCxnSpPr>
        <p:spPr>
          <a:xfrm>
            <a:off x="537029" y="6270364"/>
            <a:ext cx="605971" cy="0"/>
          </a:xfrm>
          <a:prstGeom prst="line">
            <a:avLst/>
          </a:prstGeom>
          <a:ln w="571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92126C9A-33FC-3D45-92AF-C79E8C5BB071}"/>
              </a:ext>
            </a:extLst>
          </p:cNvPr>
          <p:cNvCxnSpPr>
            <a:cxnSpLocks/>
          </p:cNvCxnSpPr>
          <p:nvPr/>
        </p:nvCxnSpPr>
        <p:spPr>
          <a:xfrm>
            <a:off x="9357179" y="1496978"/>
            <a:ext cx="605971" cy="0"/>
          </a:xfrm>
          <a:prstGeom prst="line">
            <a:avLst/>
          </a:prstGeom>
          <a:ln w="571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07F542F-0F28-D04E-871E-0DAD4777F6B2}"/>
              </a:ext>
            </a:extLst>
          </p:cNvPr>
          <p:cNvCxnSpPr>
            <a:cxnSpLocks/>
          </p:cNvCxnSpPr>
          <p:nvPr/>
        </p:nvCxnSpPr>
        <p:spPr>
          <a:xfrm>
            <a:off x="9872504" y="740958"/>
            <a:ext cx="1586867" cy="0"/>
          </a:xfrm>
          <a:prstGeom prst="line">
            <a:avLst/>
          </a:prstGeom>
          <a:ln w="571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4">
            <a:extLst>
              <a:ext uri="{FF2B5EF4-FFF2-40B4-BE49-F238E27FC236}">
                <a16:creationId xmlns:a16="http://schemas.microsoft.com/office/drawing/2014/main" id="{4E740A92-E738-1245-B0FF-81E1532DDCC6}"/>
              </a:ext>
            </a:extLst>
          </p:cNvPr>
          <p:cNvSpPr txBox="1"/>
          <p:nvPr/>
        </p:nvSpPr>
        <p:spPr>
          <a:xfrm>
            <a:off x="1761422" y="1836742"/>
            <a:ext cx="8690538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600" b="1" spc="300" dirty="0">
                <a:solidFill>
                  <a:schemeClr val="bg1">
                    <a:alpha val="60000"/>
                  </a:schemeClr>
                </a:solidFill>
                <a:ea typeface="Source Sans Pro" charset="0"/>
                <a:cs typeface="Source Sans Pro" charset="0"/>
              </a:rPr>
              <a:t>END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394220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orma libre 254">
            <a:extLst>
              <a:ext uri="{FF2B5EF4-FFF2-40B4-BE49-F238E27FC236}">
                <a16:creationId xmlns:a16="http://schemas.microsoft.com/office/drawing/2014/main" id="{641740E4-12CC-2E42-BCD9-8F4772D3A737}"/>
              </a:ext>
            </a:extLst>
          </p:cNvPr>
          <p:cNvSpPr/>
          <p:nvPr/>
        </p:nvSpPr>
        <p:spPr>
          <a:xfrm>
            <a:off x="8803178" y="5940311"/>
            <a:ext cx="289670" cy="355095"/>
          </a:xfrm>
          <a:custGeom>
            <a:avLst/>
            <a:gdLst>
              <a:gd name="connsiteX0" fmla="*/ 5543902 w 5594443"/>
              <a:gd name="connsiteY0" fmla="*/ 5429018 h 6858000"/>
              <a:gd name="connsiteX1" fmla="*/ 5534975 w 5594443"/>
              <a:gd name="connsiteY1" fmla="*/ 5411154 h 6858000"/>
              <a:gd name="connsiteX2" fmla="*/ 4982818 w 5594443"/>
              <a:gd name="connsiteY2" fmla="*/ 2981655 h 6858000"/>
              <a:gd name="connsiteX3" fmla="*/ 4982818 w 5594443"/>
              <a:gd name="connsiteY3" fmla="*/ 2955670 h 6858000"/>
              <a:gd name="connsiteX4" fmla="*/ 3807857 w 5594443"/>
              <a:gd name="connsiteY4" fmla="*/ 1052351 h 6858000"/>
              <a:gd name="connsiteX5" fmla="*/ 3807857 w 5594443"/>
              <a:gd name="connsiteY5" fmla="*/ 648791 h 6858000"/>
              <a:gd name="connsiteX6" fmla="*/ 3159057 w 5594443"/>
              <a:gd name="connsiteY6" fmla="*/ 0 h 6858000"/>
              <a:gd name="connsiteX7" fmla="*/ 2545189 w 5594443"/>
              <a:gd name="connsiteY7" fmla="*/ 0 h 6858000"/>
              <a:gd name="connsiteX8" fmla="*/ 1896398 w 5594443"/>
              <a:gd name="connsiteY8" fmla="*/ 648791 h 6858000"/>
              <a:gd name="connsiteX9" fmla="*/ 1896398 w 5594443"/>
              <a:gd name="connsiteY9" fmla="*/ 1008501 h 6858000"/>
              <a:gd name="connsiteX10" fmla="*/ 624811 w 5594443"/>
              <a:gd name="connsiteY10" fmla="*/ 2981655 h 6858000"/>
              <a:gd name="connsiteX11" fmla="*/ 72655 w 5594443"/>
              <a:gd name="connsiteY11" fmla="*/ 5411154 h 6858000"/>
              <a:gd name="connsiteX12" fmla="*/ 63728 w 5594443"/>
              <a:gd name="connsiteY12" fmla="*/ 5420091 h 6858000"/>
              <a:gd name="connsiteX13" fmla="*/ 54801 w 5594443"/>
              <a:gd name="connsiteY13" fmla="*/ 5876436 h 6858000"/>
              <a:gd name="connsiteX14" fmla="*/ 458360 w 5594443"/>
              <a:gd name="connsiteY14" fmla="*/ 6077809 h 6858000"/>
              <a:gd name="connsiteX15" fmla="*/ 1940256 w 5594443"/>
              <a:gd name="connsiteY15" fmla="*/ 6077809 h 6858000"/>
              <a:gd name="connsiteX16" fmla="*/ 2799347 w 5594443"/>
              <a:gd name="connsiteY16" fmla="*/ 6858138 h 6858000"/>
              <a:gd name="connsiteX17" fmla="*/ 3658437 w 5594443"/>
              <a:gd name="connsiteY17" fmla="*/ 6077809 h 6858000"/>
              <a:gd name="connsiteX18" fmla="*/ 5140333 w 5594443"/>
              <a:gd name="connsiteY18" fmla="*/ 6077809 h 6858000"/>
              <a:gd name="connsiteX19" fmla="*/ 5149269 w 5594443"/>
              <a:gd name="connsiteY19" fmla="*/ 6077809 h 6858000"/>
              <a:gd name="connsiteX20" fmla="*/ 5543902 w 5594443"/>
              <a:gd name="connsiteY20" fmla="*/ 5876436 h 6858000"/>
              <a:gd name="connsiteX21" fmla="*/ 5543902 w 5594443"/>
              <a:gd name="connsiteY21" fmla="*/ 5429018 h 6858000"/>
              <a:gd name="connsiteX22" fmla="*/ 2228512 w 5594443"/>
              <a:gd name="connsiteY22" fmla="*/ 640669 h 6858000"/>
              <a:gd name="connsiteX23" fmla="*/ 2553310 w 5594443"/>
              <a:gd name="connsiteY23" fmla="*/ 315871 h 6858000"/>
              <a:gd name="connsiteX24" fmla="*/ 3158252 w 5594443"/>
              <a:gd name="connsiteY24" fmla="*/ 315871 h 6858000"/>
              <a:gd name="connsiteX25" fmla="*/ 3483050 w 5594443"/>
              <a:gd name="connsiteY25" fmla="*/ 640669 h 6858000"/>
              <a:gd name="connsiteX26" fmla="*/ 3483050 w 5594443"/>
              <a:gd name="connsiteY26" fmla="*/ 912691 h 6858000"/>
              <a:gd name="connsiteX27" fmla="*/ 3150130 w 5594443"/>
              <a:gd name="connsiteY27" fmla="*/ 833929 h 6858000"/>
              <a:gd name="connsiteX28" fmla="*/ 3150130 w 5594443"/>
              <a:gd name="connsiteY28" fmla="*/ 833929 h 6858000"/>
              <a:gd name="connsiteX29" fmla="*/ 2992607 w 5594443"/>
              <a:gd name="connsiteY29" fmla="*/ 816065 h 6858000"/>
              <a:gd name="connsiteX30" fmla="*/ 2957694 w 5594443"/>
              <a:gd name="connsiteY30" fmla="*/ 816065 h 6858000"/>
              <a:gd name="connsiteX31" fmla="*/ 2808283 w 5594443"/>
              <a:gd name="connsiteY31" fmla="*/ 807129 h 6858000"/>
              <a:gd name="connsiteX32" fmla="*/ 2676736 w 5594443"/>
              <a:gd name="connsiteY32" fmla="*/ 816065 h 6858000"/>
              <a:gd name="connsiteX33" fmla="*/ 2641823 w 5594443"/>
              <a:gd name="connsiteY33" fmla="*/ 816065 h 6858000"/>
              <a:gd name="connsiteX34" fmla="*/ 2528140 w 5594443"/>
              <a:gd name="connsiteY34" fmla="*/ 825002 h 6858000"/>
              <a:gd name="connsiteX35" fmla="*/ 2510276 w 5594443"/>
              <a:gd name="connsiteY35" fmla="*/ 825002 h 6858000"/>
              <a:gd name="connsiteX36" fmla="*/ 2229327 w 5594443"/>
              <a:gd name="connsiteY36" fmla="*/ 886715 h 6858000"/>
              <a:gd name="connsiteX37" fmla="*/ 2228512 w 5594443"/>
              <a:gd name="connsiteY37" fmla="*/ 640669 h 6858000"/>
              <a:gd name="connsiteX38" fmla="*/ 2228512 w 5594443"/>
              <a:gd name="connsiteY38" fmla="*/ 640669 h 6858000"/>
              <a:gd name="connsiteX39" fmla="*/ 2807468 w 5594443"/>
              <a:gd name="connsiteY39" fmla="*/ 6533339 h 6858000"/>
              <a:gd name="connsiteX40" fmla="*/ 2272361 w 5594443"/>
              <a:gd name="connsiteY40" fmla="*/ 6076994 h 6858000"/>
              <a:gd name="connsiteX41" fmla="*/ 3342575 w 5594443"/>
              <a:gd name="connsiteY41" fmla="*/ 6076994 h 6858000"/>
              <a:gd name="connsiteX42" fmla="*/ 2807468 w 5594443"/>
              <a:gd name="connsiteY42" fmla="*/ 6533339 h 6858000"/>
              <a:gd name="connsiteX43" fmla="*/ 5280817 w 5594443"/>
              <a:gd name="connsiteY43" fmla="*/ 5709162 h 6858000"/>
              <a:gd name="connsiteX44" fmla="*/ 5149269 w 5594443"/>
              <a:gd name="connsiteY44" fmla="*/ 5753011 h 6858000"/>
              <a:gd name="connsiteX45" fmla="*/ 3509035 w 5594443"/>
              <a:gd name="connsiteY45" fmla="*/ 5753011 h 6858000"/>
              <a:gd name="connsiteX46" fmla="*/ 3509035 w 5594443"/>
              <a:gd name="connsiteY46" fmla="*/ 5753011 h 6858000"/>
              <a:gd name="connsiteX47" fmla="*/ 2105901 w 5594443"/>
              <a:gd name="connsiteY47" fmla="*/ 5753011 h 6858000"/>
              <a:gd name="connsiteX48" fmla="*/ 2105901 w 5594443"/>
              <a:gd name="connsiteY48" fmla="*/ 5753011 h 6858000"/>
              <a:gd name="connsiteX49" fmla="*/ 474594 w 5594443"/>
              <a:gd name="connsiteY49" fmla="*/ 5753011 h 6858000"/>
              <a:gd name="connsiteX50" fmla="*/ 334120 w 5594443"/>
              <a:gd name="connsiteY50" fmla="*/ 5709162 h 6858000"/>
              <a:gd name="connsiteX51" fmla="*/ 360105 w 5594443"/>
              <a:gd name="connsiteY51" fmla="*/ 5559751 h 6858000"/>
              <a:gd name="connsiteX52" fmla="*/ 956110 w 5594443"/>
              <a:gd name="connsiteY52" fmla="*/ 2981655 h 6858000"/>
              <a:gd name="connsiteX53" fmla="*/ 2122144 w 5594443"/>
              <a:gd name="connsiteY53" fmla="*/ 1262650 h 6858000"/>
              <a:gd name="connsiteX54" fmla="*/ 2131072 w 5594443"/>
              <a:gd name="connsiteY54" fmla="*/ 1262650 h 6858000"/>
              <a:gd name="connsiteX55" fmla="*/ 2858624 w 5594443"/>
              <a:gd name="connsiteY55" fmla="*/ 1131103 h 6858000"/>
              <a:gd name="connsiteX56" fmla="*/ 2858624 w 5594443"/>
              <a:gd name="connsiteY56" fmla="*/ 1131103 h 6858000"/>
              <a:gd name="connsiteX57" fmla="*/ 3578055 w 5594443"/>
              <a:gd name="connsiteY57" fmla="*/ 1297563 h 6858000"/>
              <a:gd name="connsiteX58" fmla="*/ 3586982 w 5594443"/>
              <a:gd name="connsiteY58" fmla="*/ 1297563 h 6858000"/>
              <a:gd name="connsiteX59" fmla="*/ 4666939 w 5594443"/>
              <a:gd name="connsiteY59" fmla="*/ 2981646 h 6858000"/>
              <a:gd name="connsiteX60" fmla="*/ 4666939 w 5594443"/>
              <a:gd name="connsiteY60" fmla="*/ 3007632 h 6858000"/>
              <a:gd name="connsiteX61" fmla="*/ 5254822 w 5594443"/>
              <a:gd name="connsiteY61" fmla="*/ 5559742 h 6858000"/>
              <a:gd name="connsiteX62" fmla="*/ 5280817 w 5594443"/>
              <a:gd name="connsiteY62" fmla="*/ 5709162 h 6858000"/>
              <a:gd name="connsiteX63" fmla="*/ 2403899 w 5594443"/>
              <a:gd name="connsiteY63" fmla="*/ 1877343 h 6858000"/>
              <a:gd name="connsiteX64" fmla="*/ 2351123 w 5594443"/>
              <a:gd name="connsiteY64" fmla="*/ 2096580 h 6858000"/>
              <a:gd name="connsiteX65" fmla="*/ 1850928 w 5594443"/>
              <a:gd name="connsiteY65" fmla="*/ 3148930 h 6858000"/>
              <a:gd name="connsiteX66" fmla="*/ 1728317 w 5594443"/>
              <a:gd name="connsiteY66" fmla="*/ 4446502 h 6858000"/>
              <a:gd name="connsiteX67" fmla="*/ 1570794 w 5594443"/>
              <a:gd name="connsiteY67" fmla="*/ 4578049 h 6858000"/>
              <a:gd name="connsiteX68" fmla="*/ 1535881 w 5594443"/>
              <a:gd name="connsiteY68" fmla="*/ 4578049 h 6858000"/>
              <a:gd name="connsiteX69" fmla="*/ 1413271 w 5594443"/>
              <a:gd name="connsiteY69" fmla="*/ 4384799 h 6858000"/>
              <a:gd name="connsiteX70" fmla="*/ 1526954 w 5594443"/>
              <a:gd name="connsiteY70" fmla="*/ 3157061 h 6858000"/>
              <a:gd name="connsiteX71" fmla="*/ 1526954 w 5594443"/>
              <a:gd name="connsiteY71" fmla="*/ 3148134 h 6858000"/>
              <a:gd name="connsiteX72" fmla="*/ 2184672 w 5594443"/>
              <a:gd name="connsiteY72" fmla="*/ 1823761 h 6858000"/>
              <a:gd name="connsiteX73" fmla="*/ 2403899 w 5594443"/>
              <a:gd name="connsiteY73" fmla="*/ 1877343 h 6858000"/>
              <a:gd name="connsiteX74" fmla="*/ 1570794 w 5594443"/>
              <a:gd name="connsiteY74" fmla="*/ 5025458 h 6858000"/>
              <a:gd name="connsiteX75" fmla="*/ 1395407 w 5594443"/>
              <a:gd name="connsiteY75" fmla="*/ 5200846 h 6858000"/>
              <a:gd name="connsiteX76" fmla="*/ 1220020 w 5594443"/>
              <a:gd name="connsiteY76" fmla="*/ 5025458 h 6858000"/>
              <a:gd name="connsiteX77" fmla="*/ 1395407 w 5594443"/>
              <a:gd name="connsiteY77" fmla="*/ 4850071 h 6858000"/>
              <a:gd name="connsiteX78" fmla="*/ 1570794 w 5594443"/>
              <a:gd name="connsiteY78" fmla="*/ 5025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594443" h="685800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15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7" name="Forma libre 256">
            <a:extLst>
              <a:ext uri="{FF2B5EF4-FFF2-40B4-BE49-F238E27FC236}">
                <a16:creationId xmlns:a16="http://schemas.microsoft.com/office/drawing/2014/main" id="{3CF7709D-C5BC-FE4E-B8D0-A94014CAB870}"/>
              </a:ext>
            </a:extLst>
          </p:cNvPr>
          <p:cNvSpPr/>
          <p:nvPr/>
        </p:nvSpPr>
        <p:spPr>
          <a:xfrm>
            <a:off x="7936638" y="1419188"/>
            <a:ext cx="301831" cy="30183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9" name="Forma libre 258">
            <a:extLst>
              <a:ext uri="{FF2B5EF4-FFF2-40B4-BE49-F238E27FC236}">
                <a16:creationId xmlns:a16="http://schemas.microsoft.com/office/drawing/2014/main" id="{F66DF2BE-4C87-2A42-9FDD-86196BD642E7}"/>
              </a:ext>
            </a:extLst>
          </p:cNvPr>
          <p:cNvSpPr/>
          <p:nvPr/>
        </p:nvSpPr>
        <p:spPr>
          <a:xfrm>
            <a:off x="3547609" y="5941512"/>
            <a:ext cx="257354" cy="355095"/>
          </a:xfrm>
          <a:custGeom>
            <a:avLst/>
            <a:gdLst>
              <a:gd name="connsiteX0" fmla="*/ 4907289 w 4970318"/>
              <a:gd name="connsiteY0" fmla="*/ 5670718 h 6858000"/>
              <a:gd name="connsiteX1" fmla="*/ 4170348 w 4970318"/>
              <a:gd name="connsiteY1" fmla="*/ 4265884 h 6858000"/>
              <a:gd name="connsiteX2" fmla="*/ 4941804 w 4970318"/>
              <a:gd name="connsiteY2" fmla="*/ 2470906 h 6858000"/>
              <a:gd name="connsiteX3" fmla="*/ 2470898 w 4970318"/>
              <a:gd name="connsiteY3" fmla="*/ 0 h 6858000"/>
              <a:gd name="connsiteX4" fmla="*/ 0 w 4970318"/>
              <a:gd name="connsiteY4" fmla="*/ 2471703 h 6858000"/>
              <a:gd name="connsiteX5" fmla="*/ 884647 w 4970318"/>
              <a:gd name="connsiteY5" fmla="*/ 4361402 h 6858000"/>
              <a:gd name="connsiteX6" fmla="*/ 199895 w 4970318"/>
              <a:gd name="connsiteY6" fmla="*/ 5670709 h 6858000"/>
              <a:gd name="connsiteX7" fmla="*/ 174204 w 4970318"/>
              <a:gd name="connsiteY7" fmla="*/ 6017506 h 6858000"/>
              <a:gd name="connsiteX8" fmla="*/ 434297 w 4970318"/>
              <a:gd name="connsiteY8" fmla="*/ 6147556 h 6858000"/>
              <a:gd name="connsiteX9" fmla="*/ 459988 w 4970318"/>
              <a:gd name="connsiteY9" fmla="*/ 6147556 h 6858000"/>
              <a:gd name="connsiteX10" fmla="*/ 485680 w 4970318"/>
              <a:gd name="connsiteY10" fmla="*/ 6147556 h 6858000"/>
              <a:gd name="connsiteX11" fmla="*/ 1213788 w 4970318"/>
              <a:gd name="connsiteY11" fmla="*/ 5982990 h 6858000"/>
              <a:gd name="connsiteX12" fmla="*/ 1473881 w 4970318"/>
              <a:gd name="connsiteY12" fmla="*/ 6615563 h 6858000"/>
              <a:gd name="connsiteX13" fmla="*/ 1751630 w 4970318"/>
              <a:gd name="connsiteY13" fmla="*/ 6858000 h 6858000"/>
              <a:gd name="connsiteX14" fmla="*/ 2046247 w 4970318"/>
              <a:gd name="connsiteY14" fmla="*/ 6641254 h 6858000"/>
              <a:gd name="connsiteX15" fmla="*/ 2046247 w 4970318"/>
              <a:gd name="connsiteY15" fmla="*/ 6632422 h 6858000"/>
              <a:gd name="connsiteX16" fmla="*/ 2566433 w 4970318"/>
              <a:gd name="connsiteY16" fmla="*/ 5644221 h 6858000"/>
              <a:gd name="connsiteX17" fmla="*/ 3086620 w 4970318"/>
              <a:gd name="connsiteY17" fmla="*/ 6632422 h 6858000"/>
              <a:gd name="connsiteX18" fmla="*/ 3086620 w 4970318"/>
              <a:gd name="connsiteY18" fmla="*/ 6641254 h 6858000"/>
              <a:gd name="connsiteX19" fmla="*/ 3086620 w 4970318"/>
              <a:gd name="connsiteY19" fmla="*/ 6641254 h 6858000"/>
              <a:gd name="connsiteX20" fmla="*/ 3372404 w 4970318"/>
              <a:gd name="connsiteY20" fmla="*/ 6858000 h 6858000"/>
              <a:gd name="connsiteX21" fmla="*/ 3650162 w 4970318"/>
              <a:gd name="connsiteY21" fmla="*/ 6615563 h 6858000"/>
              <a:gd name="connsiteX22" fmla="*/ 3910255 w 4970318"/>
              <a:gd name="connsiteY22" fmla="*/ 5982990 h 6858000"/>
              <a:gd name="connsiteX23" fmla="*/ 4638364 w 4970318"/>
              <a:gd name="connsiteY23" fmla="*/ 6147556 h 6858000"/>
              <a:gd name="connsiteX24" fmla="*/ 4664055 w 4970318"/>
              <a:gd name="connsiteY24" fmla="*/ 6147556 h 6858000"/>
              <a:gd name="connsiteX25" fmla="*/ 4689747 w 4970318"/>
              <a:gd name="connsiteY25" fmla="*/ 6147556 h 6858000"/>
              <a:gd name="connsiteX26" fmla="*/ 4949840 w 4970318"/>
              <a:gd name="connsiteY26" fmla="*/ 6017506 h 6858000"/>
              <a:gd name="connsiteX27" fmla="*/ 4907289 w 4970318"/>
              <a:gd name="connsiteY27" fmla="*/ 5670718 h 6858000"/>
              <a:gd name="connsiteX28" fmla="*/ 329937 w 4970318"/>
              <a:gd name="connsiteY28" fmla="*/ 2471703 h 6858000"/>
              <a:gd name="connsiteX29" fmla="*/ 2479739 w 4970318"/>
              <a:gd name="connsiteY29" fmla="*/ 321902 h 6858000"/>
              <a:gd name="connsiteX30" fmla="*/ 4629540 w 4970318"/>
              <a:gd name="connsiteY30" fmla="*/ 2471703 h 6858000"/>
              <a:gd name="connsiteX31" fmla="*/ 3874943 w 4970318"/>
              <a:gd name="connsiteY31" fmla="*/ 4110141 h 6858000"/>
              <a:gd name="connsiteX32" fmla="*/ 3874943 w 4970318"/>
              <a:gd name="connsiteY32" fmla="*/ 4110141 h 6858000"/>
              <a:gd name="connsiteX33" fmla="*/ 2860254 w 4970318"/>
              <a:gd name="connsiteY33" fmla="*/ 4595813 h 6858000"/>
              <a:gd name="connsiteX34" fmla="*/ 2851421 w 4970318"/>
              <a:gd name="connsiteY34" fmla="*/ 4595813 h 6858000"/>
              <a:gd name="connsiteX35" fmla="*/ 2825730 w 4970318"/>
              <a:gd name="connsiteY35" fmla="*/ 4595813 h 6858000"/>
              <a:gd name="connsiteX36" fmla="*/ 2816898 w 4970318"/>
              <a:gd name="connsiteY36" fmla="*/ 4595813 h 6858000"/>
              <a:gd name="connsiteX37" fmla="*/ 2643499 w 4970318"/>
              <a:gd name="connsiteY37" fmla="*/ 4621504 h 6858000"/>
              <a:gd name="connsiteX38" fmla="*/ 2478933 w 4970318"/>
              <a:gd name="connsiteY38" fmla="*/ 4630337 h 6858000"/>
              <a:gd name="connsiteX39" fmla="*/ 2366547 w 4970318"/>
              <a:gd name="connsiteY39" fmla="*/ 4621504 h 6858000"/>
              <a:gd name="connsiteX40" fmla="*/ 2305535 w 4970318"/>
              <a:gd name="connsiteY40" fmla="*/ 4612672 h 6858000"/>
              <a:gd name="connsiteX41" fmla="*/ 2296703 w 4970318"/>
              <a:gd name="connsiteY41" fmla="*/ 4612672 h 6858000"/>
              <a:gd name="connsiteX42" fmla="*/ 2287871 w 4970318"/>
              <a:gd name="connsiteY42" fmla="*/ 4612672 h 6858000"/>
              <a:gd name="connsiteX43" fmla="*/ 2140164 w 4970318"/>
              <a:gd name="connsiteY43" fmla="*/ 4595007 h 6858000"/>
              <a:gd name="connsiteX44" fmla="*/ 2122499 w 4970318"/>
              <a:gd name="connsiteY44" fmla="*/ 4595007 h 6858000"/>
              <a:gd name="connsiteX45" fmla="*/ 1974792 w 4970318"/>
              <a:gd name="connsiteY45" fmla="*/ 4569316 h 6858000"/>
              <a:gd name="connsiteX46" fmla="*/ 1957128 w 4970318"/>
              <a:gd name="connsiteY46" fmla="*/ 4569316 h 6858000"/>
              <a:gd name="connsiteX47" fmla="*/ 1801394 w 4970318"/>
              <a:gd name="connsiteY47" fmla="*/ 4525969 h 6858000"/>
              <a:gd name="connsiteX48" fmla="*/ 1792562 w 4970318"/>
              <a:gd name="connsiteY48" fmla="*/ 4525969 h 6858000"/>
              <a:gd name="connsiteX49" fmla="*/ 1185672 w 4970318"/>
              <a:gd name="connsiteY49" fmla="*/ 4204864 h 6858000"/>
              <a:gd name="connsiteX50" fmla="*/ 1176840 w 4970318"/>
              <a:gd name="connsiteY50" fmla="*/ 4196031 h 6858000"/>
              <a:gd name="connsiteX51" fmla="*/ 329937 w 4970318"/>
              <a:gd name="connsiteY51" fmla="*/ 2471703 h 6858000"/>
              <a:gd name="connsiteX52" fmla="*/ 2557601 w 4970318"/>
              <a:gd name="connsiteY52" fmla="*/ 4942609 h 6858000"/>
              <a:gd name="connsiteX53" fmla="*/ 2557601 w 4970318"/>
              <a:gd name="connsiteY53" fmla="*/ 4942609 h 6858000"/>
              <a:gd name="connsiteX54" fmla="*/ 2557601 w 4970318"/>
              <a:gd name="connsiteY54" fmla="*/ 4942609 h 6858000"/>
              <a:gd name="connsiteX55" fmla="*/ 2557601 w 4970318"/>
              <a:gd name="connsiteY55" fmla="*/ 4942609 h 6858000"/>
              <a:gd name="connsiteX56" fmla="*/ 1760454 w 4970318"/>
              <a:gd name="connsiteY56" fmla="*/ 6467856 h 6858000"/>
              <a:gd name="connsiteX57" fmla="*/ 1457013 w 4970318"/>
              <a:gd name="connsiteY57" fmla="*/ 5730924 h 6858000"/>
              <a:gd name="connsiteX58" fmla="*/ 1309307 w 4970318"/>
              <a:gd name="connsiteY58" fmla="*/ 5635397 h 6858000"/>
              <a:gd name="connsiteX59" fmla="*/ 1274791 w 4970318"/>
              <a:gd name="connsiteY59" fmla="*/ 5635397 h 6858000"/>
              <a:gd name="connsiteX60" fmla="*/ 494503 w 4970318"/>
              <a:gd name="connsiteY60" fmla="*/ 5808795 h 6858000"/>
              <a:gd name="connsiteX61" fmla="*/ 1153573 w 4970318"/>
              <a:gd name="connsiteY61" fmla="*/ 4560501 h 6858000"/>
              <a:gd name="connsiteX62" fmla="*/ 1778118 w 4970318"/>
              <a:gd name="connsiteY62" fmla="*/ 4846286 h 6858000"/>
              <a:gd name="connsiteX63" fmla="*/ 1803810 w 4970318"/>
              <a:gd name="connsiteY63" fmla="*/ 4855118 h 6858000"/>
              <a:gd name="connsiteX64" fmla="*/ 1933861 w 4970318"/>
              <a:gd name="connsiteY64" fmla="*/ 4889633 h 6858000"/>
              <a:gd name="connsiteX65" fmla="*/ 1959552 w 4970318"/>
              <a:gd name="connsiteY65" fmla="*/ 4898466 h 6858000"/>
              <a:gd name="connsiteX66" fmla="*/ 2115286 w 4970318"/>
              <a:gd name="connsiteY66" fmla="*/ 4924157 h 6858000"/>
              <a:gd name="connsiteX67" fmla="*/ 2149801 w 4970318"/>
              <a:gd name="connsiteY67" fmla="*/ 4932989 h 6858000"/>
              <a:gd name="connsiteX68" fmla="*/ 2184316 w 4970318"/>
              <a:gd name="connsiteY68" fmla="*/ 4941821 h 6858000"/>
              <a:gd name="connsiteX69" fmla="*/ 2375370 w 4970318"/>
              <a:gd name="connsiteY69" fmla="*/ 5306274 h 6858000"/>
              <a:gd name="connsiteX70" fmla="*/ 1760454 w 4970318"/>
              <a:gd name="connsiteY70" fmla="*/ 6467856 h 6858000"/>
              <a:gd name="connsiteX71" fmla="*/ 3841216 w 4970318"/>
              <a:gd name="connsiteY71" fmla="*/ 5636194 h 6858000"/>
              <a:gd name="connsiteX72" fmla="*/ 3658986 w 4970318"/>
              <a:gd name="connsiteY72" fmla="*/ 5731721 h 6858000"/>
              <a:gd name="connsiteX73" fmla="*/ 3355545 w 4970318"/>
              <a:gd name="connsiteY73" fmla="*/ 6468653 h 6858000"/>
              <a:gd name="connsiteX74" fmla="*/ 2739823 w 4970318"/>
              <a:gd name="connsiteY74" fmla="*/ 5289406 h 6858000"/>
              <a:gd name="connsiteX75" fmla="*/ 2938904 w 4970318"/>
              <a:gd name="connsiteY75" fmla="*/ 4899262 h 6858000"/>
              <a:gd name="connsiteX76" fmla="*/ 3918274 w 4970318"/>
              <a:gd name="connsiteY76" fmla="*/ 4474603 h 6858000"/>
              <a:gd name="connsiteX77" fmla="*/ 3918274 w 4970318"/>
              <a:gd name="connsiteY77" fmla="*/ 4474603 h 6858000"/>
              <a:gd name="connsiteX78" fmla="*/ 4611858 w 4970318"/>
              <a:gd name="connsiteY78" fmla="*/ 5809601 h 6858000"/>
              <a:gd name="connsiteX79" fmla="*/ 3841216 w 4970318"/>
              <a:gd name="connsiteY79" fmla="*/ 5636194 h 6858000"/>
              <a:gd name="connsiteX80" fmla="*/ 2479730 w 4970318"/>
              <a:gd name="connsiteY80" fmla="*/ 3719997 h 6858000"/>
              <a:gd name="connsiteX81" fmla="*/ 3719192 w 4970318"/>
              <a:gd name="connsiteY81" fmla="*/ 2480535 h 6858000"/>
              <a:gd name="connsiteX82" fmla="*/ 2479730 w 4970318"/>
              <a:gd name="connsiteY82" fmla="*/ 1241073 h 6858000"/>
              <a:gd name="connsiteX83" fmla="*/ 1240268 w 4970318"/>
              <a:gd name="connsiteY83" fmla="*/ 2480535 h 6858000"/>
              <a:gd name="connsiteX84" fmla="*/ 2479730 w 4970318"/>
              <a:gd name="connsiteY84" fmla="*/ 3719997 h 6858000"/>
              <a:gd name="connsiteX85" fmla="*/ 2479730 w 4970318"/>
              <a:gd name="connsiteY85" fmla="*/ 1552540 h 6858000"/>
              <a:gd name="connsiteX86" fmla="*/ 3398893 w 4970318"/>
              <a:gd name="connsiteY86" fmla="*/ 2471703 h 6858000"/>
              <a:gd name="connsiteX87" fmla="*/ 2479730 w 4970318"/>
              <a:gd name="connsiteY87" fmla="*/ 3390866 h 6858000"/>
              <a:gd name="connsiteX88" fmla="*/ 1560567 w 4970318"/>
              <a:gd name="connsiteY88" fmla="*/ 2471703 h 6858000"/>
              <a:gd name="connsiteX89" fmla="*/ 2479730 w 4970318"/>
              <a:gd name="connsiteY89" fmla="*/ 15525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970318" h="685800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1" name="Forma libre 260">
            <a:extLst>
              <a:ext uri="{FF2B5EF4-FFF2-40B4-BE49-F238E27FC236}">
                <a16:creationId xmlns:a16="http://schemas.microsoft.com/office/drawing/2014/main" id="{D490F226-BB3B-614E-A7E3-986668ACDFB9}"/>
              </a:ext>
            </a:extLst>
          </p:cNvPr>
          <p:cNvSpPr/>
          <p:nvPr/>
        </p:nvSpPr>
        <p:spPr>
          <a:xfrm>
            <a:off x="8808271" y="2113388"/>
            <a:ext cx="260029" cy="260880"/>
          </a:xfrm>
          <a:custGeom>
            <a:avLst/>
            <a:gdLst>
              <a:gd name="connsiteX0" fmla="*/ 4497243 w 5810281"/>
              <a:gd name="connsiteY0" fmla="*/ 2917027 h 5829300"/>
              <a:gd name="connsiteX1" fmla="*/ 5596357 w 5810281"/>
              <a:gd name="connsiteY1" fmla="*/ 1817914 h 5829300"/>
              <a:gd name="connsiteX2" fmla="*/ 5596357 w 5810281"/>
              <a:gd name="connsiteY2" fmla="*/ 729262 h 5829300"/>
              <a:gd name="connsiteX3" fmla="*/ 5093392 w 5810281"/>
              <a:gd name="connsiteY3" fmla="*/ 226297 h 5829300"/>
              <a:gd name="connsiteX4" fmla="*/ 4549536 w 5810281"/>
              <a:gd name="connsiteY4" fmla="*/ 0 h 5829300"/>
              <a:gd name="connsiteX5" fmla="*/ 4005680 w 5810281"/>
              <a:gd name="connsiteY5" fmla="*/ 226287 h 5829300"/>
              <a:gd name="connsiteX6" fmla="*/ 2905626 w 5810281"/>
              <a:gd name="connsiteY6" fmla="*/ 1335861 h 5829300"/>
              <a:gd name="connsiteX7" fmla="*/ 1807454 w 5810281"/>
              <a:gd name="connsiteY7" fmla="*/ 236748 h 5829300"/>
              <a:gd name="connsiteX8" fmla="*/ 1263608 w 5810281"/>
              <a:gd name="connsiteY8" fmla="*/ 10460 h 5829300"/>
              <a:gd name="connsiteX9" fmla="*/ 719752 w 5810281"/>
              <a:gd name="connsiteY9" fmla="*/ 236748 h 5829300"/>
              <a:gd name="connsiteX10" fmla="*/ 215836 w 5810281"/>
              <a:gd name="connsiteY10" fmla="*/ 739713 h 5829300"/>
              <a:gd name="connsiteX11" fmla="*/ 0 w 5810281"/>
              <a:gd name="connsiteY11" fmla="*/ 1274059 h 5829300"/>
              <a:gd name="connsiteX12" fmla="*/ 226287 w 5810281"/>
              <a:gd name="connsiteY12" fmla="*/ 1817914 h 5829300"/>
              <a:gd name="connsiteX13" fmla="*/ 1324459 w 5810281"/>
              <a:gd name="connsiteY13" fmla="*/ 2917027 h 5829300"/>
              <a:gd name="connsiteX14" fmla="*/ 226297 w 5810281"/>
              <a:gd name="connsiteY14" fmla="*/ 4016141 h 5829300"/>
              <a:gd name="connsiteX15" fmla="*/ 0 w 5810281"/>
              <a:gd name="connsiteY15" fmla="*/ 4559996 h 5829300"/>
              <a:gd name="connsiteX16" fmla="*/ 226287 w 5810281"/>
              <a:gd name="connsiteY16" fmla="*/ 5103852 h 5829300"/>
              <a:gd name="connsiteX17" fmla="*/ 729262 w 5810281"/>
              <a:gd name="connsiteY17" fmla="*/ 5606817 h 5829300"/>
              <a:gd name="connsiteX18" fmla="*/ 1273117 w 5810281"/>
              <a:gd name="connsiteY18" fmla="*/ 5833104 h 5829300"/>
              <a:gd name="connsiteX19" fmla="*/ 1816973 w 5810281"/>
              <a:gd name="connsiteY19" fmla="*/ 5606817 h 5829300"/>
              <a:gd name="connsiteX20" fmla="*/ 2916086 w 5810281"/>
              <a:gd name="connsiteY20" fmla="*/ 4507704 h 5829300"/>
              <a:gd name="connsiteX21" fmla="*/ 4004739 w 5810281"/>
              <a:gd name="connsiteY21" fmla="*/ 5596357 h 5829300"/>
              <a:gd name="connsiteX22" fmla="*/ 4548595 w 5810281"/>
              <a:gd name="connsiteY22" fmla="*/ 5822644 h 5829300"/>
              <a:gd name="connsiteX23" fmla="*/ 5092450 w 5810281"/>
              <a:gd name="connsiteY23" fmla="*/ 5596357 h 5829300"/>
              <a:gd name="connsiteX24" fmla="*/ 5595415 w 5810281"/>
              <a:gd name="connsiteY24" fmla="*/ 5093391 h 5829300"/>
              <a:gd name="connsiteX25" fmla="*/ 5595415 w 5810281"/>
              <a:gd name="connsiteY25" fmla="*/ 4004739 h 5829300"/>
              <a:gd name="connsiteX26" fmla="*/ 4497243 w 5810281"/>
              <a:gd name="connsiteY26" fmla="*/ 2917027 h 5829300"/>
              <a:gd name="connsiteX27" fmla="*/ 5318728 w 5810281"/>
              <a:gd name="connsiteY27" fmla="*/ 4827165 h 5829300"/>
              <a:gd name="connsiteX28" fmla="*/ 4826214 w 5810281"/>
              <a:gd name="connsiteY28" fmla="*/ 5330130 h 5829300"/>
              <a:gd name="connsiteX29" fmla="*/ 4282358 w 5810281"/>
              <a:gd name="connsiteY29" fmla="*/ 5330130 h 5829300"/>
              <a:gd name="connsiteX30" fmla="*/ 3050141 w 5810281"/>
              <a:gd name="connsiteY30" fmla="*/ 4097912 h 5829300"/>
              <a:gd name="connsiteX31" fmla="*/ 2917028 w 5810281"/>
              <a:gd name="connsiteY31" fmla="*/ 4046571 h 5829300"/>
              <a:gd name="connsiteX32" fmla="*/ 2783914 w 5810281"/>
              <a:gd name="connsiteY32" fmla="*/ 4097912 h 5829300"/>
              <a:gd name="connsiteX33" fmla="*/ 1550746 w 5810281"/>
              <a:gd name="connsiteY33" fmla="*/ 5330130 h 5829300"/>
              <a:gd name="connsiteX34" fmla="*/ 1006890 w 5810281"/>
              <a:gd name="connsiteY34" fmla="*/ 5330130 h 5829300"/>
              <a:gd name="connsiteX35" fmla="*/ 503925 w 5810281"/>
              <a:gd name="connsiteY35" fmla="*/ 4827165 h 5829300"/>
              <a:gd name="connsiteX36" fmla="*/ 390782 w 5810281"/>
              <a:gd name="connsiteY36" fmla="*/ 4549536 h 5829300"/>
              <a:gd name="connsiteX37" fmla="*/ 503925 w 5810281"/>
              <a:gd name="connsiteY37" fmla="*/ 4271907 h 5829300"/>
              <a:gd name="connsiteX38" fmla="*/ 1735201 w 5810281"/>
              <a:gd name="connsiteY38" fmla="*/ 3040631 h 5829300"/>
              <a:gd name="connsiteX39" fmla="*/ 1735201 w 5810281"/>
              <a:gd name="connsiteY39" fmla="*/ 2773463 h 5829300"/>
              <a:gd name="connsiteX40" fmla="*/ 502974 w 5810281"/>
              <a:gd name="connsiteY40" fmla="*/ 1541237 h 5829300"/>
              <a:gd name="connsiteX41" fmla="*/ 379370 w 5810281"/>
              <a:gd name="connsiteY41" fmla="*/ 1274068 h 5829300"/>
              <a:gd name="connsiteX42" fmla="*/ 492514 w 5810281"/>
              <a:gd name="connsiteY42" fmla="*/ 996439 h 5829300"/>
              <a:gd name="connsiteX43" fmla="*/ 995479 w 5810281"/>
              <a:gd name="connsiteY43" fmla="*/ 493475 h 5829300"/>
              <a:gd name="connsiteX44" fmla="*/ 1539335 w 5810281"/>
              <a:gd name="connsiteY44" fmla="*/ 493475 h 5829300"/>
              <a:gd name="connsiteX45" fmla="*/ 2771561 w 5810281"/>
              <a:gd name="connsiteY45" fmla="*/ 1725682 h 5829300"/>
              <a:gd name="connsiteX46" fmla="*/ 2904675 w 5810281"/>
              <a:gd name="connsiteY46" fmla="*/ 1777024 h 5829300"/>
              <a:gd name="connsiteX47" fmla="*/ 3037788 w 5810281"/>
              <a:gd name="connsiteY47" fmla="*/ 1725682 h 5829300"/>
              <a:gd name="connsiteX48" fmla="*/ 4270005 w 5810281"/>
              <a:gd name="connsiteY48" fmla="*/ 493465 h 5829300"/>
              <a:gd name="connsiteX49" fmla="*/ 4813861 w 5810281"/>
              <a:gd name="connsiteY49" fmla="*/ 493465 h 5829300"/>
              <a:gd name="connsiteX50" fmla="*/ 5318728 w 5810281"/>
              <a:gd name="connsiteY50" fmla="*/ 996430 h 5829300"/>
              <a:gd name="connsiteX51" fmla="*/ 5318728 w 5810281"/>
              <a:gd name="connsiteY51" fmla="*/ 1540286 h 5829300"/>
              <a:gd name="connsiteX52" fmla="*/ 4086501 w 5810281"/>
              <a:gd name="connsiteY52" fmla="*/ 2772503 h 5829300"/>
              <a:gd name="connsiteX53" fmla="*/ 4035159 w 5810281"/>
              <a:gd name="connsiteY53" fmla="*/ 2905616 h 5829300"/>
              <a:gd name="connsiteX54" fmla="*/ 4086501 w 5810281"/>
              <a:gd name="connsiteY54" fmla="*/ 3038730 h 5829300"/>
              <a:gd name="connsiteX55" fmla="*/ 5318728 w 5810281"/>
              <a:gd name="connsiteY55" fmla="*/ 4272858 h 5829300"/>
              <a:gd name="connsiteX56" fmla="*/ 5318728 w 5810281"/>
              <a:gd name="connsiteY56" fmla="*/ 482716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10281" h="582930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3" name="Forma libre 262">
            <a:extLst>
              <a:ext uri="{FF2B5EF4-FFF2-40B4-BE49-F238E27FC236}">
                <a16:creationId xmlns:a16="http://schemas.microsoft.com/office/drawing/2014/main" id="{5922B87E-AB40-AA4D-89A5-0C1093DEC01F}"/>
              </a:ext>
            </a:extLst>
          </p:cNvPr>
          <p:cNvSpPr/>
          <p:nvPr/>
        </p:nvSpPr>
        <p:spPr>
          <a:xfrm>
            <a:off x="2834543" y="1454038"/>
            <a:ext cx="301338" cy="244621"/>
          </a:xfrm>
          <a:custGeom>
            <a:avLst/>
            <a:gdLst>
              <a:gd name="connsiteX0" fmla="*/ 5682644 w 5819775"/>
              <a:gd name="connsiteY0" fmla="*/ 709860 h 4724400"/>
              <a:gd name="connsiteX1" fmla="*/ 5119449 w 5819775"/>
              <a:gd name="connsiteY1" fmla="*/ 146656 h 4724400"/>
              <a:gd name="connsiteX2" fmla="*/ 4768682 w 5819775"/>
              <a:gd name="connsiteY2" fmla="*/ 0 h 4724400"/>
              <a:gd name="connsiteX3" fmla="*/ 4417914 w 5819775"/>
              <a:gd name="connsiteY3" fmla="*/ 146656 h 4724400"/>
              <a:gd name="connsiteX4" fmla="*/ 2146964 w 5819775"/>
              <a:gd name="connsiteY4" fmla="*/ 2424408 h 4724400"/>
              <a:gd name="connsiteX5" fmla="*/ 1412157 w 5819775"/>
              <a:gd name="connsiteY5" fmla="*/ 1689602 h 4724400"/>
              <a:gd name="connsiteX6" fmla="*/ 1012250 w 5819775"/>
              <a:gd name="connsiteY6" fmla="*/ 1526315 h 4724400"/>
              <a:gd name="connsiteX7" fmla="*/ 612343 w 5819775"/>
              <a:gd name="connsiteY7" fmla="*/ 1689602 h 4724400"/>
              <a:gd name="connsiteX8" fmla="*/ 163297 w 5819775"/>
              <a:gd name="connsiteY8" fmla="*/ 2138648 h 4724400"/>
              <a:gd name="connsiteX9" fmla="*/ 0 w 5819775"/>
              <a:gd name="connsiteY9" fmla="*/ 2538555 h 4724400"/>
              <a:gd name="connsiteX10" fmla="*/ 163287 w 5819775"/>
              <a:gd name="connsiteY10" fmla="*/ 2938463 h 4724400"/>
              <a:gd name="connsiteX11" fmla="*/ 1804502 w 5819775"/>
              <a:gd name="connsiteY11" fmla="*/ 4579677 h 4724400"/>
              <a:gd name="connsiteX12" fmla="*/ 2155269 w 5819775"/>
              <a:gd name="connsiteY12" fmla="*/ 4726334 h 4724400"/>
              <a:gd name="connsiteX13" fmla="*/ 2506037 w 5819775"/>
              <a:gd name="connsiteY13" fmla="*/ 4579677 h 4724400"/>
              <a:gd name="connsiteX14" fmla="*/ 5682634 w 5819775"/>
              <a:gd name="connsiteY14" fmla="*/ 1403842 h 4724400"/>
              <a:gd name="connsiteX15" fmla="*/ 5829291 w 5819775"/>
              <a:gd name="connsiteY15" fmla="*/ 1053075 h 4724400"/>
              <a:gd name="connsiteX16" fmla="*/ 5682644 w 5819775"/>
              <a:gd name="connsiteY16" fmla="*/ 709860 h 4724400"/>
              <a:gd name="connsiteX17" fmla="*/ 5461902 w 5819775"/>
              <a:gd name="connsiteY17" fmla="*/ 1191416 h 4724400"/>
              <a:gd name="connsiteX18" fmla="*/ 2294373 w 5819775"/>
              <a:gd name="connsiteY18" fmla="*/ 4367251 h 4724400"/>
              <a:gd name="connsiteX19" fmla="*/ 2025244 w 5819775"/>
              <a:gd name="connsiteY19" fmla="*/ 4367251 h 4724400"/>
              <a:gd name="connsiteX20" fmla="*/ 383276 w 5819775"/>
              <a:gd name="connsiteY20" fmla="*/ 2717721 h 4724400"/>
              <a:gd name="connsiteX21" fmla="*/ 309944 w 5819775"/>
              <a:gd name="connsiteY21" fmla="*/ 2530240 h 4724400"/>
              <a:gd name="connsiteX22" fmla="*/ 383276 w 5819775"/>
              <a:gd name="connsiteY22" fmla="*/ 2342760 h 4724400"/>
              <a:gd name="connsiteX23" fmla="*/ 832323 w 5819775"/>
              <a:gd name="connsiteY23" fmla="*/ 1893713 h 4724400"/>
              <a:gd name="connsiteX24" fmla="*/ 1019804 w 5819775"/>
              <a:gd name="connsiteY24" fmla="*/ 1820380 h 4724400"/>
              <a:gd name="connsiteX25" fmla="*/ 1207284 w 5819775"/>
              <a:gd name="connsiteY25" fmla="*/ 1893713 h 4724400"/>
              <a:gd name="connsiteX26" fmla="*/ 2032054 w 5819775"/>
              <a:gd name="connsiteY26" fmla="*/ 2742667 h 4724400"/>
              <a:gd name="connsiteX27" fmla="*/ 2244481 w 5819775"/>
              <a:gd name="connsiteY27" fmla="*/ 2742667 h 4724400"/>
              <a:gd name="connsiteX28" fmla="*/ 4628817 w 5819775"/>
              <a:gd name="connsiteY28" fmla="*/ 358331 h 4724400"/>
              <a:gd name="connsiteX29" fmla="*/ 4897945 w 5819775"/>
              <a:gd name="connsiteY29" fmla="*/ 358331 h 4724400"/>
              <a:gd name="connsiteX30" fmla="*/ 5461149 w 5819775"/>
              <a:gd name="connsiteY30" fmla="*/ 921534 h 4724400"/>
              <a:gd name="connsiteX31" fmla="*/ 5518604 w 5819775"/>
              <a:gd name="connsiteY31" fmla="*/ 1052313 h 4724400"/>
              <a:gd name="connsiteX32" fmla="*/ 5461902 w 5819775"/>
              <a:gd name="connsiteY32" fmla="*/ 1191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819775" h="472440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5" name="Forma libre 264">
            <a:extLst>
              <a:ext uri="{FF2B5EF4-FFF2-40B4-BE49-F238E27FC236}">
                <a16:creationId xmlns:a16="http://schemas.microsoft.com/office/drawing/2014/main" id="{C06D503B-43C0-704F-8E2F-4CCE7921572D}"/>
              </a:ext>
            </a:extLst>
          </p:cNvPr>
          <p:cNvSpPr/>
          <p:nvPr/>
        </p:nvSpPr>
        <p:spPr>
          <a:xfrm>
            <a:off x="3518916" y="5305298"/>
            <a:ext cx="301831" cy="301831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7" name="Forma libre 266">
            <a:extLst>
              <a:ext uri="{FF2B5EF4-FFF2-40B4-BE49-F238E27FC236}">
                <a16:creationId xmlns:a16="http://schemas.microsoft.com/office/drawing/2014/main" id="{BAA18C5E-DA7B-454F-BCEC-E566691E465C}"/>
              </a:ext>
            </a:extLst>
          </p:cNvPr>
          <p:cNvSpPr/>
          <p:nvPr/>
        </p:nvSpPr>
        <p:spPr>
          <a:xfrm>
            <a:off x="4269259" y="1492204"/>
            <a:ext cx="301831" cy="160779"/>
          </a:xfrm>
          <a:custGeom>
            <a:avLst/>
            <a:gdLst>
              <a:gd name="connsiteX0" fmla="*/ 5823428 w 5829300"/>
              <a:gd name="connsiteY0" fmla="*/ 2064296 h 3105150"/>
              <a:gd name="connsiteX1" fmla="*/ 4888501 w 5829300"/>
              <a:gd name="connsiteY1" fmla="*/ 1208608 h 3105150"/>
              <a:gd name="connsiteX2" fmla="*/ 4845220 w 5829300"/>
              <a:gd name="connsiteY2" fmla="*/ 1208608 h 3105150"/>
              <a:gd name="connsiteX3" fmla="*/ 4830570 w 5829300"/>
              <a:gd name="connsiteY3" fmla="*/ 1165327 h 3105150"/>
              <a:gd name="connsiteX4" fmla="*/ 4039481 w 5829300"/>
              <a:gd name="connsiteY4" fmla="*/ 546706 h 3105150"/>
              <a:gd name="connsiteX5" fmla="*/ 3651261 w 5829300"/>
              <a:gd name="connsiteY5" fmla="*/ 633270 h 3105150"/>
              <a:gd name="connsiteX6" fmla="*/ 3600655 w 5829300"/>
              <a:gd name="connsiteY6" fmla="*/ 654577 h 3105150"/>
              <a:gd name="connsiteX7" fmla="*/ 3564698 w 5829300"/>
              <a:gd name="connsiteY7" fmla="*/ 611295 h 3105150"/>
              <a:gd name="connsiteX8" fmla="*/ 2327457 w 5829300"/>
              <a:gd name="connsiteY8" fmla="*/ 0 h 3105150"/>
              <a:gd name="connsiteX9" fmla="*/ 1284660 w 5829300"/>
              <a:gd name="connsiteY9" fmla="*/ 410194 h 3105150"/>
              <a:gd name="connsiteX10" fmla="*/ 781236 w 5829300"/>
              <a:gd name="connsiteY10" fmla="*/ 1431684 h 3105150"/>
              <a:gd name="connsiteX11" fmla="*/ 781236 w 5829300"/>
              <a:gd name="connsiteY11" fmla="*/ 1496273 h 3105150"/>
              <a:gd name="connsiteX12" fmla="*/ 781236 w 5829300"/>
              <a:gd name="connsiteY12" fmla="*/ 1510922 h 3105150"/>
              <a:gd name="connsiteX13" fmla="*/ 766586 w 5829300"/>
              <a:gd name="connsiteY13" fmla="*/ 1510922 h 3105150"/>
              <a:gd name="connsiteX14" fmla="*/ 709322 w 5829300"/>
              <a:gd name="connsiteY14" fmla="*/ 1518247 h 3105150"/>
              <a:gd name="connsiteX15" fmla="*/ 177265 w 5829300"/>
              <a:gd name="connsiteY15" fmla="*/ 1805921 h 3105150"/>
              <a:gd name="connsiteX16" fmla="*/ 76709 w 5829300"/>
              <a:gd name="connsiteY16" fmla="*/ 2640292 h 3105150"/>
              <a:gd name="connsiteX17" fmla="*/ 810534 w 5829300"/>
              <a:gd name="connsiteY17" fmla="*/ 3107750 h 3105150"/>
              <a:gd name="connsiteX18" fmla="*/ 1680872 w 5829300"/>
              <a:gd name="connsiteY18" fmla="*/ 3107750 h 3105150"/>
              <a:gd name="connsiteX19" fmla="*/ 3745168 w 5829300"/>
              <a:gd name="connsiteY19" fmla="*/ 3107750 h 3105150"/>
              <a:gd name="connsiteX20" fmla="*/ 4888520 w 5829300"/>
              <a:gd name="connsiteY20" fmla="*/ 3107750 h 3105150"/>
              <a:gd name="connsiteX21" fmla="*/ 5118921 w 5829300"/>
              <a:gd name="connsiteY21" fmla="*/ 3079118 h 3105150"/>
              <a:gd name="connsiteX22" fmla="*/ 5823428 w 5829300"/>
              <a:gd name="connsiteY22" fmla="*/ 2064296 h 3105150"/>
              <a:gd name="connsiteX23" fmla="*/ 5054313 w 5829300"/>
              <a:gd name="connsiteY23" fmla="*/ 2826753 h 3105150"/>
              <a:gd name="connsiteX24" fmla="*/ 4889168 w 5829300"/>
              <a:gd name="connsiteY24" fmla="*/ 2848061 h 3105150"/>
              <a:gd name="connsiteX25" fmla="*/ 3745816 w 5829300"/>
              <a:gd name="connsiteY25" fmla="*/ 2848061 h 3105150"/>
              <a:gd name="connsiteX26" fmla="*/ 2860829 w 5829300"/>
              <a:gd name="connsiteY26" fmla="*/ 2848061 h 3105150"/>
              <a:gd name="connsiteX27" fmla="*/ 1681519 w 5829300"/>
              <a:gd name="connsiteY27" fmla="*/ 2848061 h 3105150"/>
              <a:gd name="connsiteX28" fmla="*/ 811182 w 5829300"/>
              <a:gd name="connsiteY28" fmla="*/ 2848061 h 3105150"/>
              <a:gd name="connsiteX29" fmla="*/ 322407 w 5829300"/>
              <a:gd name="connsiteY29" fmla="*/ 2531754 h 3105150"/>
              <a:gd name="connsiteX30" fmla="*/ 401645 w 5829300"/>
              <a:gd name="connsiteY30" fmla="*/ 1971065 h 3105150"/>
              <a:gd name="connsiteX31" fmla="*/ 761233 w 5829300"/>
              <a:gd name="connsiteY31" fmla="*/ 1783947 h 3105150"/>
              <a:gd name="connsiteX32" fmla="*/ 797190 w 5829300"/>
              <a:gd name="connsiteY32" fmla="*/ 1783947 h 3105150"/>
              <a:gd name="connsiteX33" fmla="*/ 1005616 w 5829300"/>
              <a:gd name="connsiteY33" fmla="*/ 1712033 h 3105150"/>
              <a:gd name="connsiteX34" fmla="*/ 1062880 w 5829300"/>
              <a:gd name="connsiteY34" fmla="*/ 1503607 h 3105150"/>
              <a:gd name="connsiteX35" fmla="*/ 1062880 w 5829300"/>
              <a:gd name="connsiteY35" fmla="*/ 1460325 h 3105150"/>
              <a:gd name="connsiteX36" fmla="*/ 1479732 w 5829300"/>
              <a:gd name="connsiteY36" fmla="*/ 611972 h 3105150"/>
              <a:gd name="connsiteX37" fmla="*/ 2342745 w 5829300"/>
              <a:gd name="connsiteY37" fmla="*/ 273691 h 3105150"/>
              <a:gd name="connsiteX38" fmla="*/ 3370893 w 5829300"/>
              <a:gd name="connsiteY38" fmla="*/ 784441 h 3105150"/>
              <a:gd name="connsiteX39" fmla="*/ 3593968 w 5829300"/>
              <a:gd name="connsiteY39" fmla="*/ 942927 h 3105150"/>
              <a:gd name="connsiteX40" fmla="*/ 3773762 w 5829300"/>
              <a:gd name="connsiteY40" fmla="*/ 885663 h 3105150"/>
              <a:gd name="connsiteX41" fmla="*/ 4054102 w 5829300"/>
              <a:gd name="connsiteY41" fmla="*/ 821074 h 3105150"/>
              <a:gd name="connsiteX42" fmla="*/ 4593483 w 5829300"/>
              <a:gd name="connsiteY42" fmla="*/ 1252575 h 3105150"/>
              <a:gd name="connsiteX43" fmla="*/ 4902465 w 5829300"/>
              <a:gd name="connsiteY43" fmla="*/ 1482976 h 3105150"/>
              <a:gd name="connsiteX44" fmla="*/ 5571035 w 5829300"/>
              <a:gd name="connsiteY44" fmla="*/ 2101596 h 3105150"/>
              <a:gd name="connsiteX45" fmla="*/ 5054313 w 5829300"/>
              <a:gd name="connsiteY45" fmla="*/ 2826753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29300" h="310515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9" name="Forma libre 268">
            <a:extLst>
              <a:ext uri="{FF2B5EF4-FFF2-40B4-BE49-F238E27FC236}">
                <a16:creationId xmlns:a16="http://schemas.microsoft.com/office/drawing/2014/main" id="{257B3DA4-3077-B244-88B6-A04ADBE40015}"/>
              </a:ext>
            </a:extLst>
          </p:cNvPr>
          <p:cNvSpPr/>
          <p:nvPr/>
        </p:nvSpPr>
        <p:spPr>
          <a:xfrm>
            <a:off x="4983499" y="1393573"/>
            <a:ext cx="301338" cy="297392"/>
          </a:xfrm>
          <a:custGeom>
            <a:avLst/>
            <a:gdLst>
              <a:gd name="connsiteX0" fmla="*/ 3668335 w 5819775"/>
              <a:gd name="connsiteY0" fmla="*/ 5745259 h 5743575"/>
              <a:gd name="connsiteX1" fmla="*/ 3638655 w 5819775"/>
              <a:gd name="connsiteY1" fmla="*/ 5745259 h 5743575"/>
              <a:gd name="connsiteX2" fmla="*/ 3265951 w 5819775"/>
              <a:gd name="connsiteY2" fmla="*/ 5469186 h 5743575"/>
              <a:gd name="connsiteX3" fmla="*/ 3250768 w 5819775"/>
              <a:gd name="connsiteY3" fmla="*/ 5447098 h 5743575"/>
              <a:gd name="connsiteX4" fmla="*/ 3011967 w 5819775"/>
              <a:gd name="connsiteY4" fmla="*/ 5313205 h 5743575"/>
              <a:gd name="connsiteX5" fmla="*/ 3005061 w 5819775"/>
              <a:gd name="connsiteY5" fmla="*/ 5313205 h 5743575"/>
              <a:gd name="connsiteX6" fmla="*/ 2833897 w 5819775"/>
              <a:gd name="connsiteY6" fmla="*/ 5313205 h 5743575"/>
              <a:gd name="connsiteX7" fmla="*/ 2825611 w 5819775"/>
              <a:gd name="connsiteY7" fmla="*/ 5313205 h 5743575"/>
              <a:gd name="connsiteX8" fmla="*/ 2586809 w 5819775"/>
              <a:gd name="connsiteY8" fmla="*/ 5447098 h 5743575"/>
              <a:gd name="connsiteX9" fmla="*/ 2571626 w 5819775"/>
              <a:gd name="connsiteY9" fmla="*/ 5469186 h 5743575"/>
              <a:gd name="connsiteX10" fmla="*/ 2198923 w 5819775"/>
              <a:gd name="connsiteY10" fmla="*/ 5745259 h 5743575"/>
              <a:gd name="connsiteX11" fmla="*/ 2131971 w 5819775"/>
              <a:gd name="connsiteY11" fmla="*/ 5745259 h 5743575"/>
              <a:gd name="connsiteX12" fmla="*/ 1706813 w 5819775"/>
              <a:gd name="connsiteY12" fmla="*/ 5588592 h 5743575"/>
              <a:gd name="connsiteX13" fmla="*/ 1654359 w 5819775"/>
              <a:gd name="connsiteY13" fmla="*/ 5551320 h 5743575"/>
              <a:gd name="connsiteX14" fmla="*/ 1550146 w 5819775"/>
              <a:gd name="connsiteY14" fmla="*/ 5096492 h 5743575"/>
              <a:gd name="connsiteX15" fmla="*/ 1557738 w 5819775"/>
              <a:gd name="connsiteY15" fmla="*/ 5066812 h 5743575"/>
              <a:gd name="connsiteX16" fmla="*/ 1461116 w 5819775"/>
              <a:gd name="connsiteY16" fmla="*/ 4813514 h 5743575"/>
              <a:gd name="connsiteX17" fmla="*/ 1453525 w 5819775"/>
              <a:gd name="connsiteY17" fmla="*/ 4805922 h 5743575"/>
              <a:gd name="connsiteX18" fmla="*/ 1319632 w 5819775"/>
              <a:gd name="connsiteY18" fmla="*/ 4694108 h 5743575"/>
              <a:gd name="connsiteX19" fmla="*/ 1319632 w 5819775"/>
              <a:gd name="connsiteY19" fmla="*/ 4694108 h 5743575"/>
              <a:gd name="connsiteX20" fmla="*/ 1133285 w 5819775"/>
              <a:gd name="connsiteY20" fmla="*/ 4627157 h 5743575"/>
              <a:gd name="connsiteX21" fmla="*/ 1043559 w 5819775"/>
              <a:gd name="connsiteY21" fmla="*/ 4642340 h 5743575"/>
              <a:gd name="connsiteX22" fmla="*/ 1013879 w 5819775"/>
              <a:gd name="connsiteY22" fmla="*/ 4649931 h 5743575"/>
              <a:gd name="connsiteX23" fmla="*/ 544554 w 5819775"/>
              <a:gd name="connsiteY23" fmla="*/ 4620252 h 5743575"/>
              <a:gd name="connsiteX24" fmla="*/ 499691 w 5819775"/>
              <a:gd name="connsiteY24" fmla="*/ 4575389 h 5743575"/>
              <a:gd name="connsiteX25" fmla="*/ 276073 w 5819775"/>
              <a:gd name="connsiteY25" fmla="*/ 4195094 h 5743575"/>
              <a:gd name="connsiteX26" fmla="*/ 260890 w 5819775"/>
              <a:gd name="connsiteY26" fmla="*/ 4135734 h 5743575"/>
              <a:gd name="connsiteX27" fmla="*/ 469325 w 5819775"/>
              <a:gd name="connsiteY27" fmla="*/ 3710576 h 5743575"/>
              <a:gd name="connsiteX28" fmla="*/ 491414 w 5819775"/>
              <a:gd name="connsiteY28" fmla="*/ 3695393 h 5743575"/>
              <a:gd name="connsiteX29" fmla="*/ 581139 w 5819775"/>
              <a:gd name="connsiteY29" fmla="*/ 3434503 h 5743575"/>
              <a:gd name="connsiteX30" fmla="*/ 581139 w 5819775"/>
              <a:gd name="connsiteY30" fmla="*/ 3426912 h 5743575"/>
              <a:gd name="connsiteX31" fmla="*/ 551459 w 5819775"/>
              <a:gd name="connsiteY31" fmla="*/ 3255748 h 5743575"/>
              <a:gd name="connsiteX32" fmla="*/ 551459 w 5819775"/>
              <a:gd name="connsiteY32" fmla="*/ 3248156 h 5743575"/>
              <a:gd name="connsiteX33" fmla="*/ 380295 w 5819775"/>
              <a:gd name="connsiteY33" fmla="*/ 3039721 h 5743575"/>
              <a:gd name="connsiteX34" fmla="*/ 350615 w 5819775"/>
              <a:gd name="connsiteY34" fmla="*/ 3032129 h 5743575"/>
              <a:gd name="connsiteX35" fmla="*/ 7591 w 5819775"/>
              <a:gd name="connsiteY35" fmla="*/ 2696697 h 5743575"/>
              <a:gd name="connsiteX36" fmla="*/ 0 w 5819775"/>
              <a:gd name="connsiteY36" fmla="*/ 2637356 h 5743575"/>
              <a:gd name="connsiteX37" fmla="*/ 74543 w 5819775"/>
              <a:gd name="connsiteY37" fmla="*/ 2219790 h 5743575"/>
              <a:gd name="connsiteX38" fmla="*/ 104223 w 5819775"/>
              <a:gd name="connsiteY38" fmla="*/ 2167335 h 5743575"/>
              <a:gd name="connsiteX39" fmla="*/ 543868 w 5819775"/>
              <a:gd name="connsiteY39" fmla="*/ 1965805 h 5743575"/>
              <a:gd name="connsiteX40" fmla="*/ 573548 w 5819775"/>
              <a:gd name="connsiteY40" fmla="*/ 1965805 h 5743575"/>
              <a:gd name="connsiteX41" fmla="*/ 804758 w 5819775"/>
              <a:gd name="connsiteY41" fmla="*/ 1824321 h 5743575"/>
              <a:gd name="connsiteX42" fmla="*/ 812349 w 5819775"/>
              <a:gd name="connsiteY42" fmla="*/ 1816729 h 5743575"/>
              <a:gd name="connsiteX43" fmla="*/ 902075 w 5819775"/>
              <a:gd name="connsiteY43" fmla="*/ 1667654 h 5743575"/>
              <a:gd name="connsiteX44" fmla="*/ 909666 w 5819775"/>
              <a:gd name="connsiteY44" fmla="*/ 1660062 h 5743575"/>
              <a:gd name="connsiteX45" fmla="*/ 917258 w 5819775"/>
              <a:gd name="connsiteY45" fmla="*/ 1383990 h 5743575"/>
              <a:gd name="connsiteX46" fmla="*/ 902075 w 5819775"/>
              <a:gd name="connsiteY46" fmla="*/ 1361901 h 5743575"/>
              <a:gd name="connsiteX47" fmla="*/ 857212 w 5819775"/>
              <a:gd name="connsiteY47" fmla="*/ 869802 h 5743575"/>
              <a:gd name="connsiteX48" fmla="*/ 886892 w 5819775"/>
              <a:gd name="connsiteY48" fmla="*/ 817347 h 5743575"/>
              <a:gd name="connsiteX49" fmla="*/ 1200236 w 5819775"/>
              <a:gd name="connsiteY49" fmla="*/ 556458 h 5743575"/>
              <a:gd name="connsiteX50" fmla="*/ 1252690 w 5819775"/>
              <a:gd name="connsiteY50" fmla="*/ 534369 h 5743575"/>
              <a:gd name="connsiteX51" fmla="*/ 1729607 w 5819775"/>
              <a:gd name="connsiteY51" fmla="*/ 661366 h 5743575"/>
              <a:gd name="connsiteX52" fmla="*/ 1751695 w 5819775"/>
              <a:gd name="connsiteY52" fmla="*/ 676549 h 5743575"/>
              <a:gd name="connsiteX53" fmla="*/ 1915963 w 5819775"/>
              <a:gd name="connsiteY53" fmla="*/ 735909 h 5743575"/>
              <a:gd name="connsiteX54" fmla="*/ 2020176 w 5819775"/>
              <a:gd name="connsiteY54" fmla="*/ 720726 h 5743575"/>
              <a:gd name="connsiteX55" fmla="*/ 2020176 w 5819775"/>
              <a:gd name="connsiteY55" fmla="*/ 720726 h 5743575"/>
              <a:gd name="connsiteX56" fmla="*/ 2191341 w 5819775"/>
              <a:gd name="connsiteY56" fmla="*/ 661366 h 5743575"/>
              <a:gd name="connsiteX57" fmla="*/ 2370096 w 5819775"/>
              <a:gd name="connsiteY57" fmla="*/ 452930 h 5743575"/>
              <a:gd name="connsiteX58" fmla="*/ 2377688 w 5819775"/>
              <a:gd name="connsiteY58" fmla="*/ 430842 h 5743575"/>
              <a:gd name="connsiteX59" fmla="*/ 2660666 w 5819775"/>
              <a:gd name="connsiteY59" fmla="*/ 20876 h 5743575"/>
              <a:gd name="connsiteX60" fmla="*/ 2713120 w 5819775"/>
              <a:gd name="connsiteY60" fmla="*/ 5694 h 5743575"/>
              <a:gd name="connsiteX61" fmla="*/ 3115494 w 5819775"/>
              <a:gd name="connsiteY61" fmla="*/ 5694 h 5743575"/>
              <a:gd name="connsiteX62" fmla="*/ 3167948 w 5819775"/>
              <a:gd name="connsiteY62" fmla="*/ 20876 h 5743575"/>
              <a:gd name="connsiteX63" fmla="*/ 3450927 w 5819775"/>
              <a:gd name="connsiteY63" fmla="*/ 423251 h 5743575"/>
              <a:gd name="connsiteX64" fmla="*/ 3458518 w 5819775"/>
              <a:gd name="connsiteY64" fmla="*/ 452930 h 5743575"/>
              <a:gd name="connsiteX65" fmla="*/ 3637274 w 5819775"/>
              <a:gd name="connsiteY65" fmla="*/ 661366 h 5743575"/>
              <a:gd name="connsiteX66" fmla="*/ 3637274 w 5819775"/>
              <a:gd name="connsiteY66" fmla="*/ 661366 h 5743575"/>
              <a:gd name="connsiteX67" fmla="*/ 3808438 w 5819775"/>
              <a:gd name="connsiteY67" fmla="*/ 720726 h 5743575"/>
              <a:gd name="connsiteX68" fmla="*/ 3808438 w 5819775"/>
              <a:gd name="connsiteY68" fmla="*/ 720726 h 5743575"/>
              <a:gd name="connsiteX69" fmla="*/ 3912651 w 5819775"/>
              <a:gd name="connsiteY69" fmla="*/ 742814 h 5743575"/>
              <a:gd name="connsiteX70" fmla="*/ 4076919 w 5819775"/>
              <a:gd name="connsiteY70" fmla="*/ 683455 h 5743575"/>
              <a:gd name="connsiteX71" fmla="*/ 4099008 w 5819775"/>
              <a:gd name="connsiteY71" fmla="*/ 668272 h 5743575"/>
              <a:gd name="connsiteX72" fmla="*/ 4575924 w 5819775"/>
              <a:gd name="connsiteY72" fmla="*/ 541275 h 5743575"/>
              <a:gd name="connsiteX73" fmla="*/ 4628379 w 5819775"/>
              <a:gd name="connsiteY73" fmla="*/ 563363 h 5743575"/>
              <a:gd name="connsiteX74" fmla="*/ 4941722 w 5819775"/>
              <a:gd name="connsiteY74" fmla="*/ 824253 h 5743575"/>
              <a:gd name="connsiteX75" fmla="*/ 4971403 w 5819775"/>
              <a:gd name="connsiteY75" fmla="*/ 876707 h 5743575"/>
              <a:gd name="connsiteX76" fmla="*/ 4926540 w 5819775"/>
              <a:gd name="connsiteY76" fmla="*/ 1368807 h 5743575"/>
              <a:gd name="connsiteX77" fmla="*/ 4911357 w 5819775"/>
              <a:gd name="connsiteY77" fmla="*/ 1390895 h 5743575"/>
              <a:gd name="connsiteX78" fmla="*/ 4918948 w 5819775"/>
              <a:gd name="connsiteY78" fmla="*/ 1666968 h 5743575"/>
              <a:gd name="connsiteX79" fmla="*/ 4926540 w 5819775"/>
              <a:gd name="connsiteY79" fmla="*/ 1674559 h 5743575"/>
              <a:gd name="connsiteX80" fmla="*/ 5016266 w 5819775"/>
              <a:gd name="connsiteY80" fmla="*/ 1823635 h 5743575"/>
              <a:gd name="connsiteX81" fmla="*/ 5023857 w 5819775"/>
              <a:gd name="connsiteY81" fmla="*/ 1831227 h 5743575"/>
              <a:gd name="connsiteX82" fmla="*/ 5255067 w 5819775"/>
              <a:gd name="connsiteY82" fmla="*/ 1972711 h 5743575"/>
              <a:gd name="connsiteX83" fmla="*/ 5284746 w 5819775"/>
              <a:gd name="connsiteY83" fmla="*/ 1972711 h 5743575"/>
              <a:gd name="connsiteX84" fmla="*/ 5724392 w 5819775"/>
              <a:gd name="connsiteY84" fmla="*/ 2174241 h 5743575"/>
              <a:gd name="connsiteX85" fmla="*/ 5754072 w 5819775"/>
              <a:gd name="connsiteY85" fmla="*/ 2226695 h 5743575"/>
              <a:gd name="connsiteX86" fmla="*/ 5828614 w 5819775"/>
              <a:gd name="connsiteY86" fmla="*/ 2644262 h 5743575"/>
              <a:gd name="connsiteX87" fmla="*/ 5821023 w 5819775"/>
              <a:gd name="connsiteY87" fmla="*/ 2703621 h 5743575"/>
              <a:gd name="connsiteX88" fmla="*/ 5477999 w 5819775"/>
              <a:gd name="connsiteY88" fmla="*/ 3039054 h 5743575"/>
              <a:gd name="connsiteX89" fmla="*/ 5448319 w 5819775"/>
              <a:gd name="connsiteY89" fmla="*/ 3046645 h 5743575"/>
              <a:gd name="connsiteX90" fmla="*/ 5277155 w 5819775"/>
              <a:gd name="connsiteY90" fmla="*/ 3262672 h 5743575"/>
              <a:gd name="connsiteX91" fmla="*/ 5277155 w 5819775"/>
              <a:gd name="connsiteY91" fmla="*/ 3270263 h 5743575"/>
              <a:gd name="connsiteX92" fmla="*/ 5247475 w 5819775"/>
              <a:gd name="connsiteY92" fmla="*/ 3441428 h 5743575"/>
              <a:gd name="connsiteX93" fmla="*/ 5247475 w 5819775"/>
              <a:gd name="connsiteY93" fmla="*/ 3449019 h 5743575"/>
              <a:gd name="connsiteX94" fmla="*/ 5337201 w 5819775"/>
              <a:gd name="connsiteY94" fmla="*/ 3680229 h 5743575"/>
              <a:gd name="connsiteX95" fmla="*/ 5359289 w 5819775"/>
              <a:gd name="connsiteY95" fmla="*/ 3702318 h 5743575"/>
              <a:gd name="connsiteX96" fmla="*/ 5567725 w 5819775"/>
              <a:gd name="connsiteY96" fmla="*/ 4127475 h 5743575"/>
              <a:gd name="connsiteX97" fmla="*/ 5552542 w 5819775"/>
              <a:gd name="connsiteY97" fmla="*/ 4186835 h 5743575"/>
              <a:gd name="connsiteX98" fmla="*/ 5328923 w 5819775"/>
              <a:gd name="connsiteY98" fmla="*/ 4567131 h 5743575"/>
              <a:gd name="connsiteX99" fmla="*/ 5284061 w 5819775"/>
              <a:gd name="connsiteY99" fmla="*/ 4611993 h 5743575"/>
              <a:gd name="connsiteX100" fmla="*/ 5015580 w 5819775"/>
              <a:gd name="connsiteY100" fmla="*/ 4678944 h 5743575"/>
              <a:gd name="connsiteX101" fmla="*/ 5015580 w 5819775"/>
              <a:gd name="connsiteY101" fmla="*/ 4678944 h 5743575"/>
              <a:gd name="connsiteX102" fmla="*/ 4814049 w 5819775"/>
              <a:gd name="connsiteY102" fmla="*/ 4641673 h 5743575"/>
              <a:gd name="connsiteX103" fmla="*/ 4784370 w 5819775"/>
              <a:gd name="connsiteY103" fmla="*/ 4634082 h 5743575"/>
              <a:gd name="connsiteX104" fmla="*/ 4784370 w 5819775"/>
              <a:gd name="connsiteY104" fmla="*/ 4634082 h 5743575"/>
              <a:gd name="connsiteX105" fmla="*/ 4694644 w 5819775"/>
              <a:gd name="connsiteY105" fmla="*/ 4618899 h 5743575"/>
              <a:gd name="connsiteX106" fmla="*/ 4515889 w 5819775"/>
              <a:gd name="connsiteY106" fmla="*/ 4685850 h 5743575"/>
              <a:gd name="connsiteX107" fmla="*/ 4508297 w 5819775"/>
              <a:gd name="connsiteY107" fmla="*/ 4685850 h 5743575"/>
              <a:gd name="connsiteX108" fmla="*/ 4374404 w 5819775"/>
              <a:gd name="connsiteY108" fmla="*/ 4797664 h 5743575"/>
              <a:gd name="connsiteX109" fmla="*/ 4366813 w 5819775"/>
              <a:gd name="connsiteY109" fmla="*/ 4805256 h 5743575"/>
              <a:gd name="connsiteX110" fmla="*/ 4262600 w 5819775"/>
              <a:gd name="connsiteY110" fmla="*/ 5050962 h 5743575"/>
              <a:gd name="connsiteX111" fmla="*/ 4270191 w 5819775"/>
              <a:gd name="connsiteY111" fmla="*/ 5095825 h 5743575"/>
              <a:gd name="connsiteX112" fmla="*/ 4270191 w 5819775"/>
              <a:gd name="connsiteY112" fmla="*/ 5095825 h 5743575"/>
              <a:gd name="connsiteX113" fmla="*/ 4158377 w 5819775"/>
              <a:gd name="connsiteY113" fmla="*/ 5535471 h 5743575"/>
              <a:gd name="connsiteX114" fmla="*/ 4105923 w 5819775"/>
              <a:gd name="connsiteY114" fmla="*/ 5572742 h 5743575"/>
              <a:gd name="connsiteX115" fmla="*/ 3680765 w 5819775"/>
              <a:gd name="connsiteY115" fmla="*/ 5729409 h 5743575"/>
              <a:gd name="connsiteX116" fmla="*/ 3668335 w 5819775"/>
              <a:gd name="connsiteY116" fmla="*/ 5745259 h 5743575"/>
              <a:gd name="connsiteX117" fmla="*/ 1849698 w 5819775"/>
              <a:gd name="connsiteY117" fmla="*/ 5349781 h 5743575"/>
              <a:gd name="connsiteX118" fmla="*/ 2163042 w 5819775"/>
              <a:gd name="connsiteY118" fmla="*/ 5461595 h 5743575"/>
              <a:gd name="connsiteX119" fmla="*/ 2327310 w 5819775"/>
              <a:gd name="connsiteY119" fmla="*/ 5320111 h 5743575"/>
              <a:gd name="connsiteX120" fmla="*/ 2342493 w 5819775"/>
              <a:gd name="connsiteY120" fmla="*/ 5290430 h 5743575"/>
              <a:gd name="connsiteX121" fmla="*/ 2804913 w 5819775"/>
              <a:gd name="connsiteY121" fmla="*/ 5029541 h 5743575"/>
              <a:gd name="connsiteX122" fmla="*/ 2812504 w 5819775"/>
              <a:gd name="connsiteY122" fmla="*/ 5029541 h 5743575"/>
              <a:gd name="connsiteX123" fmla="*/ 2820095 w 5819775"/>
              <a:gd name="connsiteY123" fmla="*/ 5029541 h 5743575"/>
              <a:gd name="connsiteX124" fmla="*/ 2991260 w 5819775"/>
              <a:gd name="connsiteY124" fmla="*/ 5029541 h 5743575"/>
              <a:gd name="connsiteX125" fmla="*/ 2998851 w 5819775"/>
              <a:gd name="connsiteY125" fmla="*/ 5029541 h 5743575"/>
              <a:gd name="connsiteX126" fmla="*/ 3006442 w 5819775"/>
              <a:gd name="connsiteY126" fmla="*/ 5029541 h 5743575"/>
              <a:gd name="connsiteX127" fmla="*/ 3468862 w 5819775"/>
              <a:gd name="connsiteY127" fmla="*/ 5290430 h 5743575"/>
              <a:gd name="connsiteX128" fmla="*/ 3484045 w 5819775"/>
              <a:gd name="connsiteY128" fmla="*/ 5320111 h 5743575"/>
              <a:gd name="connsiteX129" fmla="*/ 3648313 w 5819775"/>
              <a:gd name="connsiteY129" fmla="*/ 5461595 h 5743575"/>
              <a:gd name="connsiteX130" fmla="*/ 3961657 w 5819775"/>
              <a:gd name="connsiteY130" fmla="*/ 5349781 h 5743575"/>
              <a:gd name="connsiteX131" fmla="*/ 3991337 w 5819775"/>
              <a:gd name="connsiteY131" fmla="*/ 5133754 h 5743575"/>
              <a:gd name="connsiteX132" fmla="*/ 3983746 w 5819775"/>
              <a:gd name="connsiteY132" fmla="*/ 5104074 h 5743575"/>
              <a:gd name="connsiteX133" fmla="*/ 4170093 w 5819775"/>
              <a:gd name="connsiteY133" fmla="*/ 4604383 h 5743575"/>
              <a:gd name="connsiteX134" fmla="*/ 4177684 w 5819775"/>
              <a:gd name="connsiteY134" fmla="*/ 4596791 h 5743575"/>
              <a:gd name="connsiteX135" fmla="*/ 4185275 w 5819775"/>
              <a:gd name="connsiteY135" fmla="*/ 4589200 h 5743575"/>
              <a:gd name="connsiteX136" fmla="*/ 4319169 w 5819775"/>
              <a:gd name="connsiteY136" fmla="*/ 4477386 h 5743575"/>
              <a:gd name="connsiteX137" fmla="*/ 4326760 w 5819775"/>
              <a:gd name="connsiteY137" fmla="*/ 4469794 h 5743575"/>
              <a:gd name="connsiteX138" fmla="*/ 4334351 w 5819775"/>
              <a:gd name="connsiteY138" fmla="*/ 4462203 h 5743575"/>
              <a:gd name="connsiteX139" fmla="*/ 4684967 w 5819775"/>
              <a:gd name="connsiteY139" fmla="*/ 4335206 h 5743575"/>
              <a:gd name="connsiteX140" fmla="*/ 4856131 w 5819775"/>
              <a:gd name="connsiteY140" fmla="*/ 4364886 h 5743575"/>
              <a:gd name="connsiteX141" fmla="*/ 4885811 w 5819775"/>
              <a:gd name="connsiteY141" fmla="*/ 4372478 h 5743575"/>
              <a:gd name="connsiteX142" fmla="*/ 4997625 w 5819775"/>
              <a:gd name="connsiteY142" fmla="*/ 4394566 h 5743575"/>
              <a:gd name="connsiteX143" fmla="*/ 4997625 w 5819775"/>
              <a:gd name="connsiteY143" fmla="*/ 4394566 h 5743575"/>
              <a:gd name="connsiteX144" fmla="*/ 5101848 w 5819775"/>
              <a:gd name="connsiteY144" fmla="*/ 4372478 h 5743575"/>
              <a:gd name="connsiteX145" fmla="*/ 5266115 w 5819775"/>
              <a:gd name="connsiteY145" fmla="*/ 4089499 h 5743575"/>
              <a:gd name="connsiteX146" fmla="*/ 5154301 w 5819775"/>
              <a:gd name="connsiteY146" fmla="*/ 3895561 h 5743575"/>
              <a:gd name="connsiteX147" fmla="*/ 5132213 w 5819775"/>
              <a:gd name="connsiteY147" fmla="*/ 3873472 h 5743575"/>
              <a:gd name="connsiteX148" fmla="*/ 4953457 w 5819775"/>
              <a:gd name="connsiteY148" fmla="*/ 3373781 h 5743575"/>
              <a:gd name="connsiteX149" fmla="*/ 4953457 w 5819775"/>
              <a:gd name="connsiteY149" fmla="*/ 3366190 h 5743575"/>
              <a:gd name="connsiteX150" fmla="*/ 4953457 w 5819775"/>
              <a:gd name="connsiteY150" fmla="*/ 3358599 h 5743575"/>
              <a:gd name="connsiteX151" fmla="*/ 4983137 w 5819775"/>
              <a:gd name="connsiteY151" fmla="*/ 3187434 h 5743575"/>
              <a:gd name="connsiteX152" fmla="*/ 4983137 w 5819775"/>
              <a:gd name="connsiteY152" fmla="*/ 3172251 h 5743575"/>
              <a:gd name="connsiteX153" fmla="*/ 4983137 w 5819775"/>
              <a:gd name="connsiteY153" fmla="*/ 3164660 h 5743575"/>
              <a:gd name="connsiteX154" fmla="*/ 5318570 w 5819775"/>
              <a:gd name="connsiteY154" fmla="*/ 2754694 h 5743575"/>
              <a:gd name="connsiteX155" fmla="*/ 5348249 w 5819775"/>
              <a:gd name="connsiteY155" fmla="*/ 2739512 h 5743575"/>
              <a:gd name="connsiteX156" fmla="*/ 5527005 w 5819775"/>
              <a:gd name="connsiteY156" fmla="*/ 2590436 h 5743575"/>
              <a:gd name="connsiteX157" fmla="*/ 5474551 w 5819775"/>
              <a:gd name="connsiteY157" fmla="*/ 2284683 h 5743575"/>
              <a:gd name="connsiteX158" fmla="*/ 5258524 w 5819775"/>
              <a:gd name="connsiteY158" fmla="*/ 2202549 h 5743575"/>
              <a:gd name="connsiteX159" fmla="*/ 5221253 w 5819775"/>
              <a:gd name="connsiteY159" fmla="*/ 2202549 h 5743575"/>
              <a:gd name="connsiteX160" fmla="*/ 4766424 w 5819775"/>
              <a:gd name="connsiteY160" fmla="*/ 1934068 h 5743575"/>
              <a:gd name="connsiteX161" fmla="*/ 4758833 w 5819775"/>
              <a:gd name="connsiteY161" fmla="*/ 1926477 h 5743575"/>
              <a:gd name="connsiteX162" fmla="*/ 4669108 w 5819775"/>
              <a:gd name="connsiteY162" fmla="*/ 1769800 h 5743575"/>
              <a:gd name="connsiteX163" fmla="*/ 4661516 w 5819775"/>
              <a:gd name="connsiteY163" fmla="*/ 1762208 h 5743575"/>
              <a:gd name="connsiteX164" fmla="*/ 4653925 w 5819775"/>
              <a:gd name="connsiteY164" fmla="*/ 1754617 h 5743575"/>
              <a:gd name="connsiteX165" fmla="*/ 4646333 w 5819775"/>
              <a:gd name="connsiteY165" fmla="*/ 1225246 h 5743575"/>
              <a:gd name="connsiteX166" fmla="*/ 4661516 w 5819775"/>
              <a:gd name="connsiteY166" fmla="*/ 1195566 h 5743575"/>
              <a:gd name="connsiteX167" fmla="*/ 4698788 w 5819775"/>
              <a:gd name="connsiteY167" fmla="*/ 964356 h 5743575"/>
              <a:gd name="connsiteX168" fmla="*/ 4467578 w 5819775"/>
              <a:gd name="connsiteY168" fmla="*/ 770418 h 5743575"/>
              <a:gd name="connsiteX169" fmla="*/ 4243959 w 5819775"/>
              <a:gd name="connsiteY169" fmla="*/ 844960 h 5743575"/>
              <a:gd name="connsiteX170" fmla="*/ 4214279 w 5819775"/>
              <a:gd name="connsiteY170" fmla="*/ 867049 h 5743575"/>
              <a:gd name="connsiteX171" fmla="*/ 3923709 w 5819775"/>
              <a:gd name="connsiteY171" fmla="*/ 994046 h 5743575"/>
              <a:gd name="connsiteX172" fmla="*/ 3737362 w 5819775"/>
              <a:gd name="connsiteY172" fmla="*/ 964366 h 5743575"/>
              <a:gd name="connsiteX173" fmla="*/ 3729771 w 5819775"/>
              <a:gd name="connsiteY173" fmla="*/ 964366 h 5743575"/>
              <a:gd name="connsiteX174" fmla="*/ 3722180 w 5819775"/>
              <a:gd name="connsiteY174" fmla="*/ 964366 h 5743575"/>
              <a:gd name="connsiteX175" fmla="*/ 3557911 w 5819775"/>
              <a:gd name="connsiteY175" fmla="*/ 905006 h 5743575"/>
              <a:gd name="connsiteX176" fmla="*/ 3550320 w 5819775"/>
              <a:gd name="connsiteY176" fmla="*/ 905006 h 5743575"/>
              <a:gd name="connsiteX177" fmla="*/ 3542729 w 5819775"/>
              <a:gd name="connsiteY177" fmla="*/ 905006 h 5743575"/>
              <a:gd name="connsiteX178" fmla="*/ 3192113 w 5819775"/>
              <a:gd name="connsiteY178" fmla="*/ 502632 h 5743575"/>
              <a:gd name="connsiteX179" fmla="*/ 3184522 w 5819775"/>
              <a:gd name="connsiteY179" fmla="*/ 472952 h 5743575"/>
              <a:gd name="connsiteX180" fmla="*/ 3065117 w 5819775"/>
              <a:gd name="connsiteY180" fmla="*/ 271422 h 5743575"/>
              <a:gd name="connsiteX181" fmla="*/ 2766955 w 5819775"/>
              <a:gd name="connsiteY181" fmla="*/ 271422 h 5743575"/>
              <a:gd name="connsiteX182" fmla="*/ 2647550 w 5819775"/>
              <a:gd name="connsiteY182" fmla="*/ 472952 h 5743575"/>
              <a:gd name="connsiteX183" fmla="*/ 2639959 w 5819775"/>
              <a:gd name="connsiteY183" fmla="*/ 502632 h 5743575"/>
              <a:gd name="connsiteX184" fmla="*/ 2289343 w 5819775"/>
              <a:gd name="connsiteY184" fmla="*/ 905006 h 5743575"/>
              <a:gd name="connsiteX185" fmla="*/ 2281752 w 5819775"/>
              <a:gd name="connsiteY185" fmla="*/ 905006 h 5743575"/>
              <a:gd name="connsiteX186" fmla="*/ 2274161 w 5819775"/>
              <a:gd name="connsiteY186" fmla="*/ 905006 h 5743575"/>
              <a:gd name="connsiteX187" fmla="*/ 2109892 w 5819775"/>
              <a:gd name="connsiteY187" fmla="*/ 964366 h 5743575"/>
              <a:gd name="connsiteX188" fmla="*/ 2102301 w 5819775"/>
              <a:gd name="connsiteY188" fmla="*/ 964366 h 5743575"/>
              <a:gd name="connsiteX189" fmla="*/ 2094710 w 5819775"/>
              <a:gd name="connsiteY189" fmla="*/ 964366 h 5743575"/>
              <a:gd name="connsiteX190" fmla="*/ 1908362 w 5819775"/>
              <a:gd name="connsiteY190" fmla="*/ 994046 h 5743575"/>
              <a:gd name="connsiteX191" fmla="*/ 1572930 w 5819775"/>
              <a:gd name="connsiteY191" fmla="*/ 874640 h 5743575"/>
              <a:gd name="connsiteX192" fmla="*/ 1543250 w 5819775"/>
              <a:gd name="connsiteY192" fmla="*/ 852552 h 5743575"/>
              <a:gd name="connsiteX193" fmla="*/ 1319632 w 5819775"/>
              <a:gd name="connsiteY193" fmla="*/ 778009 h 5743575"/>
              <a:gd name="connsiteX194" fmla="*/ 1088422 w 5819775"/>
              <a:gd name="connsiteY194" fmla="*/ 971948 h 5743575"/>
              <a:gd name="connsiteX195" fmla="*/ 1125693 w 5819775"/>
              <a:gd name="connsiteY195" fmla="*/ 1203158 h 5743575"/>
              <a:gd name="connsiteX196" fmla="*/ 1140876 w 5819775"/>
              <a:gd name="connsiteY196" fmla="*/ 1232838 h 5743575"/>
              <a:gd name="connsiteX197" fmla="*/ 1133285 w 5819775"/>
              <a:gd name="connsiteY197" fmla="*/ 1762208 h 5743575"/>
              <a:gd name="connsiteX198" fmla="*/ 1133285 w 5819775"/>
              <a:gd name="connsiteY198" fmla="*/ 1769800 h 5743575"/>
              <a:gd name="connsiteX199" fmla="*/ 1125693 w 5819775"/>
              <a:gd name="connsiteY199" fmla="*/ 1777391 h 5743575"/>
              <a:gd name="connsiteX200" fmla="*/ 1035968 w 5819775"/>
              <a:gd name="connsiteY200" fmla="*/ 1926467 h 5743575"/>
              <a:gd name="connsiteX201" fmla="*/ 1028376 w 5819775"/>
              <a:gd name="connsiteY201" fmla="*/ 1941650 h 5743575"/>
              <a:gd name="connsiteX202" fmla="*/ 573548 w 5819775"/>
              <a:gd name="connsiteY202" fmla="*/ 2210131 h 5743575"/>
              <a:gd name="connsiteX203" fmla="*/ 543868 w 5819775"/>
              <a:gd name="connsiteY203" fmla="*/ 2210131 h 5743575"/>
              <a:gd name="connsiteX204" fmla="*/ 327841 w 5819775"/>
              <a:gd name="connsiteY204" fmla="*/ 2292265 h 5743575"/>
              <a:gd name="connsiteX205" fmla="*/ 275387 w 5819775"/>
              <a:gd name="connsiteY205" fmla="*/ 2598018 h 5743575"/>
              <a:gd name="connsiteX206" fmla="*/ 454142 w 5819775"/>
              <a:gd name="connsiteY206" fmla="*/ 2747093 h 5743575"/>
              <a:gd name="connsiteX207" fmla="*/ 483822 w 5819775"/>
              <a:gd name="connsiteY207" fmla="*/ 2762276 h 5743575"/>
              <a:gd name="connsiteX208" fmla="*/ 819255 w 5819775"/>
              <a:gd name="connsiteY208" fmla="*/ 3172242 h 5743575"/>
              <a:gd name="connsiteX209" fmla="*/ 819255 w 5819775"/>
              <a:gd name="connsiteY209" fmla="*/ 3179833 h 5743575"/>
              <a:gd name="connsiteX210" fmla="*/ 819255 w 5819775"/>
              <a:gd name="connsiteY210" fmla="*/ 3195016 h 5743575"/>
              <a:gd name="connsiteX211" fmla="*/ 848935 w 5819775"/>
              <a:gd name="connsiteY211" fmla="*/ 3366180 h 5743575"/>
              <a:gd name="connsiteX212" fmla="*/ 848935 w 5819775"/>
              <a:gd name="connsiteY212" fmla="*/ 3373772 h 5743575"/>
              <a:gd name="connsiteX213" fmla="*/ 848935 w 5819775"/>
              <a:gd name="connsiteY213" fmla="*/ 3381363 h 5743575"/>
              <a:gd name="connsiteX214" fmla="*/ 670179 w 5819775"/>
              <a:gd name="connsiteY214" fmla="*/ 3881054 h 5743575"/>
              <a:gd name="connsiteX215" fmla="*/ 648091 w 5819775"/>
              <a:gd name="connsiteY215" fmla="*/ 3903143 h 5743575"/>
              <a:gd name="connsiteX216" fmla="*/ 536277 w 5819775"/>
              <a:gd name="connsiteY216" fmla="*/ 4097081 h 5743575"/>
              <a:gd name="connsiteX217" fmla="*/ 700545 w 5819775"/>
              <a:gd name="connsiteY217" fmla="*/ 4380060 h 5743575"/>
              <a:gd name="connsiteX218" fmla="*/ 924163 w 5819775"/>
              <a:gd name="connsiteY218" fmla="*/ 4372468 h 5743575"/>
              <a:gd name="connsiteX219" fmla="*/ 953843 w 5819775"/>
              <a:gd name="connsiteY219" fmla="*/ 4364877 h 5743575"/>
              <a:gd name="connsiteX220" fmla="*/ 1125007 w 5819775"/>
              <a:gd name="connsiteY220" fmla="*/ 4335197 h 5743575"/>
              <a:gd name="connsiteX221" fmla="*/ 1475623 w 5819775"/>
              <a:gd name="connsiteY221" fmla="*/ 4462194 h 5743575"/>
              <a:gd name="connsiteX222" fmla="*/ 1483214 w 5819775"/>
              <a:gd name="connsiteY222" fmla="*/ 4462194 h 5743575"/>
              <a:gd name="connsiteX223" fmla="*/ 1498397 w 5819775"/>
              <a:gd name="connsiteY223" fmla="*/ 4469785 h 5743575"/>
              <a:gd name="connsiteX224" fmla="*/ 1632290 w 5819775"/>
              <a:gd name="connsiteY224" fmla="*/ 4581599 h 5743575"/>
              <a:gd name="connsiteX225" fmla="*/ 1639881 w 5819775"/>
              <a:gd name="connsiteY225" fmla="*/ 4589190 h 5743575"/>
              <a:gd name="connsiteX226" fmla="*/ 1647473 w 5819775"/>
              <a:gd name="connsiteY226" fmla="*/ 4596782 h 5743575"/>
              <a:gd name="connsiteX227" fmla="*/ 1833820 w 5819775"/>
              <a:gd name="connsiteY227" fmla="*/ 5096473 h 5743575"/>
              <a:gd name="connsiteX228" fmla="*/ 1826228 w 5819775"/>
              <a:gd name="connsiteY228" fmla="*/ 5126153 h 5743575"/>
              <a:gd name="connsiteX229" fmla="*/ 1849698 w 5819775"/>
              <a:gd name="connsiteY229" fmla="*/ 5349781 h 5743575"/>
              <a:gd name="connsiteX230" fmla="*/ 2915336 w 5819775"/>
              <a:gd name="connsiteY230" fmla="*/ 4366267 h 5743575"/>
              <a:gd name="connsiteX231" fmla="*/ 1461811 w 5819775"/>
              <a:gd name="connsiteY231" fmla="*/ 2912733 h 5743575"/>
              <a:gd name="connsiteX232" fmla="*/ 2915336 w 5819775"/>
              <a:gd name="connsiteY232" fmla="*/ 1451608 h 5743575"/>
              <a:gd name="connsiteX233" fmla="*/ 4368861 w 5819775"/>
              <a:gd name="connsiteY233" fmla="*/ 2905132 h 5743575"/>
              <a:gd name="connsiteX234" fmla="*/ 2915336 w 5819775"/>
              <a:gd name="connsiteY234" fmla="*/ 4366267 h 5743575"/>
              <a:gd name="connsiteX235" fmla="*/ 2915336 w 5819775"/>
              <a:gd name="connsiteY235" fmla="*/ 1727004 h 5743575"/>
              <a:gd name="connsiteX236" fmla="*/ 1730293 w 5819775"/>
              <a:gd name="connsiteY236" fmla="*/ 2912047 h 5743575"/>
              <a:gd name="connsiteX237" fmla="*/ 2915336 w 5819775"/>
              <a:gd name="connsiteY237" fmla="*/ 4090195 h 5743575"/>
              <a:gd name="connsiteX238" fmla="*/ 4100379 w 5819775"/>
              <a:gd name="connsiteY238" fmla="*/ 2905151 h 5743575"/>
              <a:gd name="connsiteX239" fmla="*/ 2915336 w 5819775"/>
              <a:gd name="connsiteY239" fmla="*/ 1727004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5819775" h="5743575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1" name="Forma libre 270">
            <a:extLst>
              <a:ext uri="{FF2B5EF4-FFF2-40B4-BE49-F238E27FC236}">
                <a16:creationId xmlns:a16="http://schemas.microsoft.com/office/drawing/2014/main" id="{10AC1155-3554-3448-8E10-2918B46A002D}"/>
              </a:ext>
            </a:extLst>
          </p:cNvPr>
          <p:cNvSpPr/>
          <p:nvPr/>
        </p:nvSpPr>
        <p:spPr>
          <a:xfrm>
            <a:off x="5003153" y="5359499"/>
            <a:ext cx="301338" cy="176068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3" name="Forma libre 272">
            <a:extLst>
              <a:ext uri="{FF2B5EF4-FFF2-40B4-BE49-F238E27FC236}">
                <a16:creationId xmlns:a16="http://schemas.microsoft.com/office/drawing/2014/main" id="{70090C90-24A5-1941-A2A7-EB0904758501}"/>
              </a:ext>
            </a:extLst>
          </p:cNvPr>
          <p:cNvSpPr/>
          <p:nvPr/>
        </p:nvSpPr>
        <p:spPr>
          <a:xfrm>
            <a:off x="3533484" y="1459831"/>
            <a:ext cx="301338" cy="205166"/>
          </a:xfrm>
          <a:custGeom>
            <a:avLst/>
            <a:gdLst>
              <a:gd name="connsiteX0" fmla="*/ 5300672 w 5819775"/>
              <a:gd name="connsiteY0" fmla="*/ 176213 h 3962400"/>
              <a:gd name="connsiteX1" fmla="*/ 2438886 w 5819775"/>
              <a:gd name="connsiteY1" fmla="*/ 176213 h 3962400"/>
              <a:gd name="connsiteX2" fmla="*/ 1952673 w 5819775"/>
              <a:gd name="connsiteY2" fmla="*/ 0 h 3962400"/>
              <a:gd name="connsiteX3" fmla="*/ 648719 w 5819775"/>
              <a:gd name="connsiteY3" fmla="*/ 0 h 3962400"/>
              <a:gd name="connsiteX4" fmla="*/ 0 w 5819775"/>
              <a:gd name="connsiteY4" fmla="*/ 507749 h 3962400"/>
              <a:gd name="connsiteX5" fmla="*/ 0 w 5819775"/>
              <a:gd name="connsiteY5" fmla="*/ 522103 h 3962400"/>
              <a:gd name="connsiteX6" fmla="*/ 0 w 5819775"/>
              <a:gd name="connsiteY6" fmla="*/ 3369535 h 3962400"/>
              <a:gd name="connsiteX7" fmla="*/ 599113 w 5819775"/>
              <a:gd name="connsiteY7" fmla="*/ 3968649 h 3962400"/>
              <a:gd name="connsiteX8" fmla="*/ 5230178 w 5819775"/>
              <a:gd name="connsiteY8" fmla="*/ 3968649 h 3962400"/>
              <a:gd name="connsiteX9" fmla="*/ 5829291 w 5819775"/>
              <a:gd name="connsiteY9" fmla="*/ 3369535 h 3962400"/>
              <a:gd name="connsiteX10" fmla="*/ 5829291 w 5819775"/>
              <a:gd name="connsiteY10" fmla="*/ 979599 h 3962400"/>
              <a:gd name="connsiteX11" fmla="*/ 5829291 w 5819775"/>
              <a:gd name="connsiteY11" fmla="*/ 697659 h 3962400"/>
              <a:gd name="connsiteX12" fmla="*/ 5300672 w 5819775"/>
              <a:gd name="connsiteY12" fmla="*/ 176213 h 3962400"/>
              <a:gd name="connsiteX13" fmla="*/ 5568249 w 5819775"/>
              <a:gd name="connsiteY13" fmla="*/ 697659 h 3962400"/>
              <a:gd name="connsiteX14" fmla="*/ 5568249 w 5819775"/>
              <a:gd name="connsiteY14" fmla="*/ 852983 h 3962400"/>
              <a:gd name="connsiteX15" fmla="*/ 3559445 w 5819775"/>
              <a:gd name="connsiteY15" fmla="*/ 852983 h 3962400"/>
              <a:gd name="connsiteX16" fmla="*/ 2945968 w 5819775"/>
              <a:gd name="connsiteY16" fmla="*/ 655892 h 3962400"/>
              <a:gd name="connsiteX17" fmla="*/ 2720807 w 5819775"/>
              <a:gd name="connsiteY17" fmla="*/ 430082 h 3962400"/>
              <a:gd name="connsiteX18" fmla="*/ 5307835 w 5819775"/>
              <a:gd name="connsiteY18" fmla="*/ 430082 h 3962400"/>
              <a:gd name="connsiteX19" fmla="*/ 5568249 w 5819775"/>
              <a:gd name="connsiteY19" fmla="*/ 697659 h 3962400"/>
              <a:gd name="connsiteX20" fmla="*/ 5568249 w 5819775"/>
              <a:gd name="connsiteY20" fmla="*/ 3368878 h 3962400"/>
              <a:gd name="connsiteX21" fmla="*/ 5230187 w 5819775"/>
              <a:gd name="connsiteY21" fmla="*/ 3706940 h 3962400"/>
              <a:gd name="connsiteX22" fmla="*/ 599113 w 5819775"/>
              <a:gd name="connsiteY22" fmla="*/ 3706940 h 3962400"/>
              <a:gd name="connsiteX23" fmla="*/ 261052 w 5819775"/>
              <a:gd name="connsiteY23" fmla="*/ 3368878 h 3962400"/>
              <a:gd name="connsiteX24" fmla="*/ 261052 w 5819775"/>
              <a:gd name="connsiteY24" fmla="*/ 528628 h 3962400"/>
              <a:gd name="connsiteX25" fmla="*/ 648719 w 5819775"/>
              <a:gd name="connsiteY25" fmla="*/ 261052 h 3962400"/>
              <a:gd name="connsiteX26" fmla="*/ 1945500 w 5819775"/>
              <a:gd name="connsiteY26" fmla="*/ 261052 h 3962400"/>
              <a:gd name="connsiteX27" fmla="*/ 2312280 w 5819775"/>
              <a:gd name="connsiteY27" fmla="*/ 409204 h 3962400"/>
              <a:gd name="connsiteX28" fmla="*/ 2312280 w 5819775"/>
              <a:gd name="connsiteY28" fmla="*/ 409204 h 3962400"/>
              <a:gd name="connsiteX29" fmla="*/ 2361876 w 5819775"/>
              <a:gd name="connsiteY29" fmla="*/ 458800 h 3962400"/>
              <a:gd name="connsiteX30" fmla="*/ 2756716 w 5819775"/>
              <a:gd name="connsiteY30" fmla="*/ 846468 h 3962400"/>
              <a:gd name="connsiteX31" fmla="*/ 2763898 w 5819775"/>
              <a:gd name="connsiteY31" fmla="*/ 853650 h 3962400"/>
              <a:gd name="connsiteX32" fmla="*/ 3553578 w 5819775"/>
              <a:gd name="connsiteY32" fmla="*/ 1114701 h 3962400"/>
              <a:gd name="connsiteX33" fmla="*/ 5562372 w 5819775"/>
              <a:gd name="connsiteY33" fmla="*/ 1114701 h 3962400"/>
              <a:gd name="connsiteX34" fmla="*/ 5562372 w 5819775"/>
              <a:gd name="connsiteY34" fmla="*/ 3370193 h 3962400"/>
              <a:gd name="connsiteX35" fmla="*/ 5568249 w 5819775"/>
              <a:gd name="connsiteY35" fmla="*/ 3370193 h 3962400"/>
              <a:gd name="connsiteX36" fmla="*/ 5568249 w 5819775"/>
              <a:gd name="connsiteY36" fmla="*/ 3368878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96240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5" name="Forma libre 274">
            <a:extLst>
              <a:ext uri="{FF2B5EF4-FFF2-40B4-BE49-F238E27FC236}">
                <a16:creationId xmlns:a16="http://schemas.microsoft.com/office/drawing/2014/main" id="{349C541A-E8BD-2145-8321-87E02C9A1DF9}"/>
              </a:ext>
            </a:extLst>
          </p:cNvPr>
          <p:cNvSpPr/>
          <p:nvPr/>
        </p:nvSpPr>
        <p:spPr>
          <a:xfrm>
            <a:off x="4273559" y="5942754"/>
            <a:ext cx="270805" cy="354647"/>
          </a:xfrm>
          <a:custGeom>
            <a:avLst/>
            <a:gdLst>
              <a:gd name="connsiteX0" fmla="*/ 4803215 w 5230090"/>
              <a:gd name="connsiteY0" fmla="*/ 864879 h 6849340"/>
              <a:gd name="connsiteX1" fmla="*/ 3595869 w 5230090"/>
              <a:gd name="connsiteY1" fmla="*/ 864879 h 6849340"/>
              <a:gd name="connsiteX2" fmla="*/ 2602568 w 5230090"/>
              <a:gd name="connsiteY2" fmla="*/ 0 h 6849340"/>
              <a:gd name="connsiteX3" fmla="*/ 1609257 w 5230090"/>
              <a:gd name="connsiteY3" fmla="*/ 864879 h 6849340"/>
              <a:gd name="connsiteX4" fmla="*/ 419360 w 5230090"/>
              <a:gd name="connsiteY4" fmla="*/ 864879 h 6849340"/>
              <a:gd name="connsiteX5" fmla="*/ 0 w 5230090"/>
              <a:gd name="connsiteY5" fmla="*/ 1284239 h 6849340"/>
              <a:gd name="connsiteX6" fmla="*/ 0 w 5230090"/>
              <a:gd name="connsiteY6" fmla="*/ 1712318 h 6849340"/>
              <a:gd name="connsiteX7" fmla="*/ 359906 w 5230090"/>
              <a:gd name="connsiteY7" fmla="*/ 2122958 h 6849340"/>
              <a:gd name="connsiteX8" fmla="*/ 359906 w 5230090"/>
              <a:gd name="connsiteY8" fmla="*/ 6300701 h 6849340"/>
              <a:gd name="connsiteX9" fmla="*/ 916409 w 5230090"/>
              <a:gd name="connsiteY9" fmla="*/ 6857204 h 6849340"/>
              <a:gd name="connsiteX10" fmla="*/ 4314886 w 5230090"/>
              <a:gd name="connsiteY10" fmla="*/ 6857204 h 6849340"/>
              <a:gd name="connsiteX11" fmla="*/ 4871388 w 5230090"/>
              <a:gd name="connsiteY11" fmla="*/ 6300701 h 6849340"/>
              <a:gd name="connsiteX12" fmla="*/ 4871388 w 5230090"/>
              <a:gd name="connsiteY12" fmla="*/ 2130890 h 6849340"/>
              <a:gd name="connsiteX13" fmla="*/ 5231295 w 5230090"/>
              <a:gd name="connsiteY13" fmla="*/ 1720250 h 6849340"/>
              <a:gd name="connsiteX14" fmla="*/ 5231295 w 5230090"/>
              <a:gd name="connsiteY14" fmla="*/ 1292170 h 6849340"/>
              <a:gd name="connsiteX15" fmla="*/ 4803215 w 5230090"/>
              <a:gd name="connsiteY15" fmla="*/ 864879 h 6849340"/>
              <a:gd name="connsiteX16" fmla="*/ 2602568 w 5230090"/>
              <a:gd name="connsiteY16" fmla="*/ 317096 h 6849340"/>
              <a:gd name="connsiteX17" fmla="*/ 3270054 w 5230090"/>
              <a:gd name="connsiteY17" fmla="*/ 864879 h 6849340"/>
              <a:gd name="connsiteX18" fmla="*/ 1926353 w 5230090"/>
              <a:gd name="connsiteY18" fmla="*/ 864879 h 6849340"/>
              <a:gd name="connsiteX19" fmla="*/ 2602568 w 5230090"/>
              <a:gd name="connsiteY19" fmla="*/ 317096 h 6849340"/>
              <a:gd name="connsiteX20" fmla="*/ 4546361 w 5230090"/>
              <a:gd name="connsiteY20" fmla="*/ 6310218 h 6849340"/>
              <a:gd name="connsiteX21" fmla="*/ 4306954 w 5230090"/>
              <a:gd name="connsiteY21" fmla="*/ 6549624 h 6849340"/>
              <a:gd name="connsiteX22" fmla="*/ 907689 w 5230090"/>
              <a:gd name="connsiteY22" fmla="*/ 6549624 h 6849340"/>
              <a:gd name="connsiteX23" fmla="*/ 668283 w 5230090"/>
              <a:gd name="connsiteY23" fmla="*/ 6310218 h 6849340"/>
              <a:gd name="connsiteX24" fmla="*/ 668283 w 5230090"/>
              <a:gd name="connsiteY24" fmla="*/ 2140397 h 6849340"/>
              <a:gd name="connsiteX25" fmla="*/ 4538446 w 5230090"/>
              <a:gd name="connsiteY25" fmla="*/ 2140397 h 6849340"/>
              <a:gd name="connsiteX26" fmla="*/ 4538446 w 5230090"/>
              <a:gd name="connsiteY26" fmla="*/ 6310218 h 6849340"/>
              <a:gd name="connsiteX27" fmla="*/ 4546361 w 5230090"/>
              <a:gd name="connsiteY27" fmla="*/ 6310218 h 6849340"/>
              <a:gd name="connsiteX28" fmla="*/ 4905479 w 5230090"/>
              <a:gd name="connsiteY28" fmla="*/ 1712318 h 6849340"/>
              <a:gd name="connsiteX29" fmla="*/ 4802419 w 5230090"/>
              <a:gd name="connsiteY29" fmla="*/ 1815378 h 6849340"/>
              <a:gd name="connsiteX30" fmla="*/ 418563 w 5230090"/>
              <a:gd name="connsiteY30" fmla="*/ 1815378 h 6849340"/>
              <a:gd name="connsiteX31" fmla="*/ 315503 w 5230090"/>
              <a:gd name="connsiteY31" fmla="*/ 1712318 h 6849340"/>
              <a:gd name="connsiteX32" fmla="*/ 315503 w 5230090"/>
              <a:gd name="connsiteY32" fmla="*/ 1284239 h 6849340"/>
              <a:gd name="connsiteX33" fmla="*/ 418563 w 5230090"/>
              <a:gd name="connsiteY33" fmla="*/ 1181178 h 6849340"/>
              <a:gd name="connsiteX34" fmla="*/ 4793699 w 5230090"/>
              <a:gd name="connsiteY34" fmla="*/ 1181178 h 6849340"/>
              <a:gd name="connsiteX35" fmla="*/ 4896751 w 5230090"/>
              <a:gd name="connsiteY35" fmla="*/ 1284239 h 6849340"/>
              <a:gd name="connsiteX36" fmla="*/ 4896751 w 5230090"/>
              <a:gd name="connsiteY36" fmla="*/ 1712318 h 6849340"/>
              <a:gd name="connsiteX37" fmla="*/ 4905479 w 5230090"/>
              <a:gd name="connsiteY37" fmla="*/ 1712318 h 6849340"/>
              <a:gd name="connsiteX38" fmla="*/ 1378571 w 5230090"/>
              <a:gd name="connsiteY38" fmla="*/ 5727556 h 6849340"/>
              <a:gd name="connsiteX39" fmla="*/ 1378571 w 5230090"/>
              <a:gd name="connsiteY39" fmla="*/ 3022724 h 6849340"/>
              <a:gd name="connsiteX40" fmla="*/ 1532365 w 5230090"/>
              <a:gd name="connsiteY40" fmla="*/ 2868930 h 6849340"/>
              <a:gd name="connsiteX41" fmla="*/ 1686159 w 5230090"/>
              <a:gd name="connsiteY41" fmla="*/ 3022724 h 6849340"/>
              <a:gd name="connsiteX42" fmla="*/ 1686159 w 5230090"/>
              <a:gd name="connsiteY42" fmla="*/ 5727556 h 6849340"/>
              <a:gd name="connsiteX43" fmla="*/ 1532365 w 5230090"/>
              <a:gd name="connsiteY43" fmla="*/ 5881350 h 6849340"/>
              <a:gd name="connsiteX44" fmla="*/ 1378571 w 5230090"/>
              <a:gd name="connsiteY44" fmla="*/ 5727556 h 6849340"/>
              <a:gd name="connsiteX45" fmla="*/ 2465425 w 5230090"/>
              <a:gd name="connsiteY45" fmla="*/ 5727556 h 6849340"/>
              <a:gd name="connsiteX46" fmla="*/ 2465425 w 5230090"/>
              <a:gd name="connsiteY46" fmla="*/ 3022724 h 6849340"/>
              <a:gd name="connsiteX47" fmla="*/ 2619219 w 5230090"/>
              <a:gd name="connsiteY47" fmla="*/ 2868930 h 6849340"/>
              <a:gd name="connsiteX48" fmla="*/ 2773013 w 5230090"/>
              <a:gd name="connsiteY48" fmla="*/ 3022724 h 6849340"/>
              <a:gd name="connsiteX49" fmla="*/ 2773013 w 5230090"/>
              <a:gd name="connsiteY49" fmla="*/ 5727556 h 6849340"/>
              <a:gd name="connsiteX50" fmla="*/ 2619219 w 5230090"/>
              <a:gd name="connsiteY50" fmla="*/ 5881350 h 6849340"/>
              <a:gd name="connsiteX51" fmla="*/ 2465425 w 5230090"/>
              <a:gd name="connsiteY51" fmla="*/ 5727556 h 6849340"/>
              <a:gd name="connsiteX52" fmla="*/ 3553059 w 5230090"/>
              <a:gd name="connsiteY52" fmla="*/ 5727556 h 6849340"/>
              <a:gd name="connsiteX53" fmla="*/ 3553059 w 5230090"/>
              <a:gd name="connsiteY53" fmla="*/ 3022724 h 6849340"/>
              <a:gd name="connsiteX54" fmla="*/ 3706853 w 5230090"/>
              <a:gd name="connsiteY54" fmla="*/ 2868930 h 6849340"/>
              <a:gd name="connsiteX55" fmla="*/ 3860647 w 5230090"/>
              <a:gd name="connsiteY55" fmla="*/ 3022724 h 6849340"/>
              <a:gd name="connsiteX56" fmla="*/ 3860647 w 5230090"/>
              <a:gd name="connsiteY56" fmla="*/ 5727556 h 6849340"/>
              <a:gd name="connsiteX57" fmla="*/ 3706853 w 5230090"/>
              <a:gd name="connsiteY57" fmla="*/ 5881350 h 6849340"/>
              <a:gd name="connsiteX58" fmla="*/ 3553059 w 5230090"/>
              <a:gd name="connsiteY58" fmla="*/ 5727556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230090" h="684934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7" name="Forma libre 276">
            <a:extLst>
              <a:ext uri="{FF2B5EF4-FFF2-40B4-BE49-F238E27FC236}">
                <a16:creationId xmlns:a16="http://schemas.microsoft.com/office/drawing/2014/main" id="{D5B1B53F-52E4-D44F-8916-6C679E65E36E}"/>
              </a:ext>
            </a:extLst>
          </p:cNvPr>
          <p:cNvSpPr/>
          <p:nvPr/>
        </p:nvSpPr>
        <p:spPr>
          <a:xfrm>
            <a:off x="2755364" y="5316036"/>
            <a:ext cx="301831" cy="261883"/>
          </a:xfrm>
          <a:custGeom>
            <a:avLst/>
            <a:gdLst>
              <a:gd name="connsiteX0" fmla="*/ 5503812 w 5829300"/>
              <a:gd name="connsiteY0" fmla="*/ 2857157 h 5057775"/>
              <a:gd name="connsiteX1" fmla="*/ 5503812 w 5829300"/>
              <a:gd name="connsiteY1" fmla="*/ 2592619 h 5057775"/>
              <a:gd name="connsiteX2" fmla="*/ 2911192 w 5829300"/>
              <a:gd name="connsiteY2" fmla="*/ 0 h 5057775"/>
              <a:gd name="connsiteX3" fmla="*/ 319211 w 5829300"/>
              <a:gd name="connsiteY3" fmla="*/ 2592619 h 5057775"/>
              <a:gd name="connsiteX4" fmla="*/ 319211 w 5829300"/>
              <a:gd name="connsiteY4" fmla="*/ 2857157 h 5057775"/>
              <a:gd name="connsiteX5" fmla="*/ 0 w 5829300"/>
              <a:gd name="connsiteY5" fmla="*/ 3339113 h 5057775"/>
              <a:gd name="connsiteX6" fmla="*/ 0 w 5829300"/>
              <a:gd name="connsiteY6" fmla="*/ 4221328 h 5057775"/>
              <a:gd name="connsiteX7" fmla="*/ 522799 w 5829300"/>
              <a:gd name="connsiteY7" fmla="*/ 4744126 h 5057775"/>
              <a:gd name="connsiteX8" fmla="*/ 862108 w 5829300"/>
              <a:gd name="connsiteY8" fmla="*/ 4744126 h 5057775"/>
              <a:gd name="connsiteX9" fmla="*/ 956986 w 5829300"/>
              <a:gd name="connsiteY9" fmla="*/ 4737212 h 5057775"/>
              <a:gd name="connsiteX10" fmla="*/ 1432027 w 5829300"/>
              <a:gd name="connsiteY10" fmla="*/ 5062700 h 5057775"/>
              <a:gd name="connsiteX11" fmla="*/ 1472870 w 5829300"/>
              <a:gd name="connsiteY11" fmla="*/ 5062700 h 5057775"/>
              <a:gd name="connsiteX12" fmla="*/ 1981838 w 5829300"/>
              <a:gd name="connsiteY12" fmla="*/ 4553731 h 5057775"/>
              <a:gd name="connsiteX13" fmla="*/ 1981838 w 5829300"/>
              <a:gd name="connsiteY13" fmla="*/ 3006709 h 5057775"/>
              <a:gd name="connsiteX14" fmla="*/ 1526905 w 5829300"/>
              <a:gd name="connsiteY14" fmla="*/ 2497741 h 5057775"/>
              <a:gd name="connsiteX15" fmla="*/ 2925004 w 5829300"/>
              <a:gd name="connsiteY15" fmla="*/ 1215257 h 5057775"/>
              <a:gd name="connsiteX16" fmla="*/ 4309282 w 5829300"/>
              <a:gd name="connsiteY16" fmla="*/ 2504656 h 5057775"/>
              <a:gd name="connsiteX17" fmla="*/ 3848062 w 5829300"/>
              <a:gd name="connsiteY17" fmla="*/ 3006719 h 5057775"/>
              <a:gd name="connsiteX18" fmla="*/ 3848062 w 5829300"/>
              <a:gd name="connsiteY18" fmla="*/ 4547455 h 5057775"/>
              <a:gd name="connsiteX19" fmla="*/ 4357031 w 5829300"/>
              <a:gd name="connsiteY19" fmla="*/ 5056423 h 5057775"/>
              <a:gd name="connsiteX20" fmla="*/ 4397874 w 5829300"/>
              <a:gd name="connsiteY20" fmla="*/ 5056423 h 5057775"/>
              <a:gd name="connsiteX21" fmla="*/ 4872914 w 5829300"/>
              <a:gd name="connsiteY21" fmla="*/ 4730935 h 5057775"/>
              <a:gd name="connsiteX22" fmla="*/ 4967792 w 5829300"/>
              <a:gd name="connsiteY22" fmla="*/ 4737849 h 5057775"/>
              <a:gd name="connsiteX23" fmla="*/ 5307111 w 5829300"/>
              <a:gd name="connsiteY23" fmla="*/ 4737849 h 5057775"/>
              <a:gd name="connsiteX24" fmla="*/ 5829910 w 5829300"/>
              <a:gd name="connsiteY24" fmla="*/ 4215051 h 5057775"/>
              <a:gd name="connsiteX25" fmla="*/ 5829910 w 5829300"/>
              <a:gd name="connsiteY25" fmla="*/ 3332207 h 5057775"/>
              <a:gd name="connsiteX26" fmla="*/ 5503812 w 5829300"/>
              <a:gd name="connsiteY26" fmla="*/ 2857157 h 5057775"/>
              <a:gd name="connsiteX27" fmla="*/ 515884 w 5829300"/>
              <a:gd name="connsiteY27" fmla="*/ 4485866 h 5057775"/>
              <a:gd name="connsiteX28" fmla="*/ 251346 w 5829300"/>
              <a:gd name="connsiteY28" fmla="*/ 4221328 h 5057775"/>
              <a:gd name="connsiteX29" fmla="*/ 251346 w 5829300"/>
              <a:gd name="connsiteY29" fmla="*/ 3339113 h 5057775"/>
              <a:gd name="connsiteX30" fmla="*/ 461848 w 5829300"/>
              <a:gd name="connsiteY30" fmla="*/ 3081481 h 5057775"/>
              <a:gd name="connsiteX31" fmla="*/ 468763 w 5829300"/>
              <a:gd name="connsiteY31" fmla="*/ 3081481 h 5057775"/>
              <a:gd name="connsiteX32" fmla="*/ 475679 w 5829300"/>
              <a:gd name="connsiteY32" fmla="*/ 3081481 h 5057775"/>
              <a:gd name="connsiteX33" fmla="*/ 516522 w 5829300"/>
              <a:gd name="connsiteY33" fmla="*/ 3074565 h 5057775"/>
              <a:gd name="connsiteX34" fmla="*/ 855840 w 5829300"/>
              <a:gd name="connsiteY34" fmla="*/ 3074565 h 5057775"/>
              <a:gd name="connsiteX35" fmla="*/ 916791 w 5829300"/>
              <a:gd name="connsiteY35" fmla="*/ 3081481 h 5057775"/>
              <a:gd name="connsiteX36" fmla="*/ 916791 w 5829300"/>
              <a:gd name="connsiteY36" fmla="*/ 4472674 h 5057775"/>
              <a:gd name="connsiteX37" fmla="*/ 855840 w 5829300"/>
              <a:gd name="connsiteY37" fmla="*/ 4479589 h 5057775"/>
              <a:gd name="connsiteX38" fmla="*/ 516512 w 5829300"/>
              <a:gd name="connsiteY38" fmla="*/ 4479589 h 5057775"/>
              <a:gd name="connsiteX39" fmla="*/ 516512 w 5829300"/>
              <a:gd name="connsiteY39" fmla="*/ 4485875 h 5057775"/>
              <a:gd name="connsiteX40" fmla="*/ 515884 w 5829300"/>
              <a:gd name="connsiteY40" fmla="*/ 4485875 h 5057775"/>
              <a:gd name="connsiteX41" fmla="*/ 1717310 w 5829300"/>
              <a:gd name="connsiteY41" fmla="*/ 3006709 h 5057775"/>
              <a:gd name="connsiteX42" fmla="*/ 1717310 w 5829300"/>
              <a:gd name="connsiteY42" fmla="*/ 4547445 h 5057775"/>
              <a:gd name="connsiteX43" fmla="*/ 1465964 w 5829300"/>
              <a:gd name="connsiteY43" fmla="*/ 4798790 h 5057775"/>
              <a:gd name="connsiteX44" fmla="*/ 1425121 w 5829300"/>
              <a:gd name="connsiteY44" fmla="*/ 4798790 h 5057775"/>
              <a:gd name="connsiteX45" fmla="*/ 1173775 w 5829300"/>
              <a:gd name="connsiteY45" fmla="*/ 4554360 h 5057775"/>
              <a:gd name="connsiteX46" fmla="*/ 1173775 w 5829300"/>
              <a:gd name="connsiteY46" fmla="*/ 4554360 h 5057775"/>
              <a:gd name="connsiteX47" fmla="*/ 1173775 w 5829300"/>
              <a:gd name="connsiteY47" fmla="*/ 4540539 h 5057775"/>
              <a:gd name="connsiteX48" fmla="*/ 1173775 w 5829300"/>
              <a:gd name="connsiteY48" fmla="*/ 3013624 h 5057775"/>
              <a:gd name="connsiteX49" fmla="*/ 1173775 w 5829300"/>
              <a:gd name="connsiteY49" fmla="*/ 2999804 h 5057775"/>
              <a:gd name="connsiteX50" fmla="*/ 1234726 w 5829300"/>
              <a:gd name="connsiteY50" fmla="*/ 2843975 h 5057775"/>
              <a:gd name="connsiteX51" fmla="*/ 1234726 w 5829300"/>
              <a:gd name="connsiteY51" fmla="*/ 2843975 h 5057775"/>
              <a:gd name="connsiteX52" fmla="*/ 1268654 w 5829300"/>
              <a:gd name="connsiteY52" fmla="*/ 2816952 h 5057775"/>
              <a:gd name="connsiteX53" fmla="*/ 1268654 w 5829300"/>
              <a:gd name="connsiteY53" fmla="*/ 2816952 h 5057775"/>
              <a:gd name="connsiteX54" fmla="*/ 1390555 w 5829300"/>
              <a:gd name="connsiteY54" fmla="*/ 2769194 h 5057775"/>
              <a:gd name="connsiteX55" fmla="*/ 1390555 w 5829300"/>
              <a:gd name="connsiteY55" fmla="*/ 2769194 h 5057775"/>
              <a:gd name="connsiteX56" fmla="*/ 1417577 w 5829300"/>
              <a:gd name="connsiteY56" fmla="*/ 2769194 h 5057775"/>
              <a:gd name="connsiteX57" fmla="*/ 1458420 w 5829300"/>
              <a:gd name="connsiteY57" fmla="*/ 2769194 h 5057775"/>
              <a:gd name="connsiteX58" fmla="*/ 1717310 w 5829300"/>
              <a:gd name="connsiteY58" fmla="*/ 3006709 h 5057775"/>
              <a:gd name="connsiteX59" fmla="*/ 2911821 w 5829300"/>
              <a:gd name="connsiteY59" fmla="*/ 956996 h 5057775"/>
              <a:gd name="connsiteX60" fmla="*/ 1256090 w 5829300"/>
              <a:gd name="connsiteY60" fmla="*/ 2524754 h 5057775"/>
              <a:gd name="connsiteX61" fmla="*/ 1113454 w 5829300"/>
              <a:gd name="connsiteY61" fmla="*/ 2606440 h 5057775"/>
              <a:gd name="connsiteX62" fmla="*/ 1113454 w 5829300"/>
              <a:gd name="connsiteY62" fmla="*/ 2606440 h 5057775"/>
              <a:gd name="connsiteX63" fmla="*/ 1072610 w 5829300"/>
              <a:gd name="connsiteY63" fmla="*/ 2640368 h 5057775"/>
              <a:gd name="connsiteX64" fmla="*/ 1072610 w 5829300"/>
              <a:gd name="connsiteY64" fmla="*/ 2640368 h 5057775"/>
              <a:gd name="connsiteX65" fmla="*/ 1004745 w 5829300"/>
              <a:gd name="connsiteY65" fmla="*/ 2722055 h 5057775"/>
              <a:gd name="connsiteX66" fmla="*/ 997830 w 5829300"/>
              <a:gd name="connsiteY66" fmla="*/ 2728970 h 5057775"/>
              <a:gd name="connsiteX67" fmla="*/ 977722 w 5829300"/>
              <a:gd name="connsiteY67" fmla="*/ 2769813 h 5057775"/>
              <a:gd name="connsiteX68" fmla="*/ 977722 w 5829300"/>
              <a:gd name="connsiteY68" fmla="*/ 2776728 h 5057775"/>
              <a:gd name="connsiteX69" fmla="*/ 957615 w 5829300"/>
              <a:gd name="connsiteY69" fmla="*/ 2824487 h 5057775"/>
              <a:gd name="connsiteX70" fmla="*/ 957615 w 5829300"/>
              <a:gd name="connsiteY70" fmla="*/ 2824487 h 5057775"/>
              <a:gd name="connsiteX71" fmla="*/ 943794 w 5829300"/>
              <a:gd name="connsiteY71" fmla="*/ 2824487 h 5057775"/>
              <a:gd name="connsiteX72" fmla="*/ 862108 w 5829300"/>
              <a:gd name="connsiteY72" fmla="*/ 2817571 h 5057775"/>
              <a:gd name="connsiteX73" fmla="*/ 583749 w 5829300"/>
              <a:gd name="connsiteY73" fmla="*/ 2817571 h 5057775"/>
              <a:gd name="connsiteX74" fmla="*/ 583749 w 5829300"/>
              <a:gd name="connsiteY74" fmla="*/ 2593877 h 5057775"/>
              <a:gd name="connsiteX75" fmla="*/ 2918108 w 5829300"/>
              <a:gd name="connsiteY75" fmla="*/ 259518 h 5057775"/>
              <a:gd name="connsiteX76" fmla="*/ 5252466 w 5829300"/>
              <a:gd name="connsiteY76" fmla="*/ 2593877 h 5057775"/>
              <a:gd name="connsiteX77" fmla="*/ 5252466 w 5829300"/>
              <a:gd name="connsiteY77" fmla="*/ 2817571 h 5057775"/>
              <a:gd name="connsiteX78" fmla="*/ 4974098 w 5829300"/>
              <a:gd name="connsiteY78" fmla="*/ 2817571 h 5057775"/>
              <a:gd name="connsiteX79" fmla="*/ 4892412 w 5829300"/>
              <a:gd name="connsiteY79" fmla="*/ 2824487 h 5057775"/>
              <a:gd name="connsiteX80" fmla="*/ 4885497 w 5829300"/>
              <a:gd name="connsiteY80" fmla="*/ 2824487 h 5057775"/>
              <a:gd name="connsiteX81" fmla="*/ 4885497 w 5829300"/>
              <a:gd name="connsiteY81" fmla="*/ 2824487 h 5057775"/>
              <a:gd name="connsiteX82" fmla="*/ 4865389 w 5829300"/>
              <a:gd name="connsiteY82" fmla="*/ 2776728 h 5057775"/>
              <a:gd name="connsiteX83" fmla="*/ 4865389 w 5829300"/>
              <a:gd name="connsiteY83" fmla="*/ 2769813 h 5057775"/>
              <a:gd name="connsiteX84" fmla="*/ 4845282 w 5829300"/>
              <a:gd name="connsiteY84" fmla="*/ 2728970 h 5057775"/>
              <a:gd name="connsiteX85" fmla="*/ 4838367 w 5829300"/>
              <a:gd name="connsiteY85" fmla="*/ 2722055 h 5057775"/>
              <a:gd name="connsiteX86" fmla="*/ 4770501 w 5829300"/>
              <a:gd name="connsiteY86" fmla="*/ 2640368 h 5057775"/>
              <a:gd name="connsiteX87" fmla="*/ 4770501 w 5829300"/>
              <a:gd name="connsiteY87" fmla="*/ 2640368 h 5057775"/>
              <a:gd name="connsiteX88" fmla="*/ 4729658 w 5829300"/>
              <a:gd name="connsiteY88" fmla="*/ 2606440 h 5057775"/>
              <a:gd name="connsiteX89" fmla="*/ 4729658 w 5829300"/>
              <a:gd name="connsiteY89" fmla="*/ 2606440 h 5057775"/>
              <a:gd name="connsiteX90" fmla="*/ 4587021 w 5829300"/>
              <a:gd name="connsiteY90" fmla="*/ 2524754 h 5057775"/>
              <a:gd name="connsiteX91" fmla="*/ 2911821 w 5829300"/>
              <a:gd name="connsiteY91" fmla="*/ 956996 h 5057775"/>
              <a:gd name="connsiteX92" fmla="*/ 4397893 w 5829300"/>
              <a:gd name="connsiteY92" fmla="*/ 4798162 h 5057775"/>
              <a:gd name="connsiteX93" fmla="*/ 4357050 w 5829300"/>
              <a:gd name="connsiteY93" fmla="*/ 4798162 h 5057775"/>
              <a:gd name="connsiteX94" fmla="*/ 4105704 w 5829300"/>
              <a:gd name="connsiteY94" fmla="*/ 4546816 h 5057775"/>
              <a:gd name="connsiteX95" fmla="*/ 4105704 w 5829300"/>
              <a:gd name="connsiteY95" fmla="*/ 3006709 h 5057775"/>
              <a:gd name="connsiteX96" fmla="*/ 4357050 w 5829300"/>
              <a:gd name="connsiteY96" fmla="*/ 2755364 h 5057775"/>
              <a:gd name="connsiteX97" fmla="*/ 4397893 w 5829300"/>
              <a:gd name="connsiteY97" fmla="*/ 2755364 h 5057775"/>
              <a:gd name="connsiteX98" fmla="*/ 4424915 w 5829300"/>
              <a:gd name="connsiteY98" fmla="*/ 2755364 h 5057775"/>
              <a:gd name="connsiteX99" fmla="*/ 4424915 w 5829300"/>
              <a:gd name="connsiteY99" fmla="*/ 2755364 h 5057775"/>
              <a:gd name="connsiteX100" fmla="*/ 4546816 w 5829300"/>
              <a:gd name="connsiteY100" fmla="*/ 2803122 h 5057775"/>
              <a:gd name="connsiteX101" fmla="*/ 4546816 w 5829300"/>
              <a:gd name="connsiteY101" fmla="*/ 2803122 h 5057775"/>
              <a:gd name="connsiteX102" fmla="*/ 4580744 w 5829300"/>
              <a:gd name="connsiteY102" fmla="*/ 2830144 h 5057775"/>
              <a:gd name="connsiteX103" fmla="*/ 4580744 w 5829300"/>
              <a:gd name="connsiteY103" fmla="*/ 2830144 h 5057775"/>
              <a:gd name="connsiteX104" fmla="*/ 4641695 w 5829300"/>
              <a:gd name="connsiteY104" fmla="*/ 2985973 h 5057775"/>
              <a:gd name="connsiteX105" fmla="*/ 4641695 w 5829300"/>
              <a:gd name="connsiteY105" fmla="*/ 2999794 h 5057775"/>
              <a:gd name="connsiteX106" fmla="*/ 4641695 w 5829300"/>
              <a:gd name="connsiteY106" fmla="*/ 4526709 h 5057775"/>
              <a:gd name="connsiteX107" fmla="*/ 4641695 w 5829300"/>
              <a:gd name="connsiteY107" fmla="*/ 4540529 h 5057775"/>
              <a:gd name="connsiteX108" fmla="*/ 4641695 w 5829300"/>
              <a:gd name="connsiteY108" fmla="*/ 4540529 h 5057775"/>
              <a:gd name="connsiteX109" fmla="*/ 4397893 w 5829300"/>
              <a:gd name="connsiteY109" fmla="*/ 4798162 h 5057775"/>
              <a:gd name="connsiteX110" fmla="*/ 5564762 w 5829300"/>
              <a:gd name="connsiteY110" fmla="*/ 4221328 h 5057775"/>
              <a:gd name="connsiteX111" fmla="*/ 5300224 w 5829300"/>
              <a:gd name="connsiteY111" fmla="*/ 4485866 h 5057775"/>
              <a:gd name="connsiteX112" fmla="*/ 4960906 w 5829300"/>
              <a:gd name="connsiteY112" fmla="*/ 4485866 h 5057775"/>
              <a:gd name="connsiteX113" fmla="*/ 4899956 w 5829300"/>
              <a:gd name="connsiteY113" fmla="*/ 4478951 h 5057775"/>
              <a:gd name="connsiteX114" fmla="*/ 4899956 w 5829300"/>
              <a:gd name="connsiteY114" fmla="*/ 3081481 h 5057775"/>
              <a:gd name="connsiteX115" fmla="*/ 4960906 w 5829300"/>
              <a:gd name="connsiteY115" fmla="*/ 3074565 h 5057775"/>
              <a:gd name="connsiteX116" fmla="*/ 5300224 w 5829300"/>
              <a:gd name="connsiteY116" fmla="*/ 3074565 h 5057775"/>
              <a:gd name="connsiteX117" fmla="*/ 5341068 w 5829300"/>
              <a:gd name="connsiteY117" fmla="*/ 3081481 h 5057775"/>
              <a:gd name="connsiteX118" fmla="*/ 5347983 w 5829300"/>
              <a:gd name="connsiteY118" fmla="*/ 3081481 h 5057775"/>
              <a:gd name="connsiteX119" fmla="*/ 5354898 w 5829300"/>
              <a:gd name="connsiteY119" fmla="*/ 3081481 h 5057775"/>
              <a:gd name="connsiteX120" fmla="*/ 5565401 w 5829300"/>
              <a:gd name="connsiteY120" fmla="*/ 3339113 h 5057775"/>
              <a:gd name="connsiteX121" fmla="*/ 5564762 w 5829300"/>
              <a:gd name="connsiteY121" fmla="*/ 4221328 h 5057775"/>
              <a:gd name="connsiteX122" fmla="*/ 5564762 w 5829300"/>
              <a:gd name="connsiteY122" fmla="*/ 4221328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829300" h="5057775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9" name="Forma libre 278">
            <a:extLst>
              <a:ext uri="{FF2B5EF4-FFF2-40B4-BE49-F238E27FC236}">
                <a16:creationId xmlns:a16="http://schemas.microsoft.com/office/drawing/2014/main" id="{E5180E6A-F875-324B-B9BE-C57A339F8938}"/>
              </a:ext>
            </a:extLst>
          </p:cNvPr>
          <p:cNvSpPr/>
          <p:nvPr/>
        </p:nvSpPr>
        <p:spPr>
          <a:xfrm>
            <a:off x="1258534" y="5942984"/>
            <a:ext cx="290446" cy="355095"/>
          </a:xfrm>
          <a:custGeom>
            <a:avLst/>
            <a:gdLst>
              <a:gd name="connsiteX0" fmla="*/ 5617758 w 5609421"/>
              <a:gd name="connsiteY0" fmla="*/ 2708378 h 6858000"/>
              <a:gd name="connsiteX1" fmla="*/ 5399027 w 5609421"/>
              <a:gd name="connsiteY1" fmla="*/ 2243044 h 6858000"/>
              <a:gd name="connsiteX2" fmla="*/ 5389737 w 5609421"/>
              <a:gd name="connsiteY2" fmla="*/ 2233753 h 6858000"/>
              <a:gd name="connsiteX3" fmla="*/ 5171006 w 5609421"/>
              <a:gd name="connsiteY3" fmla="*/ 2015022 h 6858000"/>
              <a:gd name="connsiteX4" fmla="*/ 5171006 w 5609421"/>
              <a:gd name="connsiteY4" fmla="*/ 1996440 h 6858000"/>
              <a:gd name="connsiteX5" fmla="*/ 5171006 w 5609421"/>
              <a:gd name="connsiteY5" fmla="*/ 346251 h 6858000"/>
              <a:gd name="connsiteX6" fmla="*/ 4824746 w 5609421"/>
              <a:gd name="connsiteY6" fmla="*/ 0 h 6858000"/>
              <a:gd name="connsiteX7" fmla="*/ 4222600 w 5609421"/>
              <a:gd name="connsiteY7" fmla="*/ 0 h 6858000"/>
              <a:gd name="connsiteX8" fmla="*/ 3876349 w 5609421"/>
              <a:gd name="connsiteY8" fmla="*/ 346251 h 6858000"/>
              <a:gd name="connsiteX9" fmla="*/ 3876349 w 5609421"/>
              <a:gd name="connsiteY9" fmla="*/ 793003 h 6858000"/>
              <a:gd name="connsiteX10" fmla="*/ 3338387 w 5609421"/>
              <a:gd name="connsiteY10" fmla="*/ 272778 h 6858000"/>
              <a:gd name="connsiteX11" fmla="*/ 2781851 w 5609421"/>
              <a:gd name="connsiteY11" fmla="*/ 44756 h 6858000"/>
              <a:gd name="connsiteX12" fmla="*/ 2207578 w 5609421"/>
              <a:gd name="connsiteY12" fmla="*/ 309087 h 6858000"/>
              <a:gd name="connsiteX13" fmla="*/ 273622 w 5609421"/>
              <a:gd name="connsiteY13" fmla="*/ 2188152 h 6858000"/>
              <a:gd name="connsiteX14" fmla="*/ 81920 w 5609421"/>
              <a:gd name="connsiteY14" fmla="*/ 2452483 h 6858000"/>
              <a:gd name="connsiteX15" fmla="*/ 72629 w 5609421"/>
              <a:gd name="connsiteY15" fmla="*/ 2461774 h 6858000"/>
              <a:gd name="connsiteX16" fmla="*/ 0 w 5609421"/>
              <a:gd name="connsiteY16" fmla="*/ 2735397 h 6858000"/>
              <a:gd name="connsiteX17" fmla="*/ 0 w 5609421"/>
              <a:gd name="connsiteY17" fmla="*/ 2744687 h 6858000"/>
              <a:gd name="connsiteX18" fmla="*/ 0 w 5609421"/>
              <a:gd name="connsiteY18" fmla="*/ 6539126 h 6858000"/>
              <a:gd name="connsiteX19" fmla="*/ 319232 w 5609421"/>
              <a:gd name="connsiteY19" fmla="*/ 6858358 h 6858000"/>
              <a:gd name="connsiteX20" fmla="*/ 1906083 w 5609421"/>
              <a:gd name="connsiteY20" fmla="*/ 6858358 h 6858000"/>
              <a:gd name="connsiteX21" fmla="*/ 2225315 w 5609421"/>
              <a:gd name="connsiteY21" fmla="*/ 6539126 h 6858000"/>
              <a:gd name="connsiteX22" fmla="*/ 2225315 w 5609421"/>
              <a:gd name="connsiteY22" fmla="*/ 5919244 h 6858000"/>
              <a:gd name="connsiteX23" fmla="*/ 2225315 w 5609421"/>
              <a:gd name="connsiteY23" fmla="*/ 5892216 h 6858000"/>
              <a:gd name="connsiteX24" fmla="*/ 2225315 w 5609421"/>
              <a:gd name="connsiteY24" fmla="*/ 4605170 h 6858000"/>
              <a:gd name="connsiteX25" fmla="*/ 3383996 w 5609421"/>
              <a:gd name="connsiteY25" fmla="*/ 4605170 h 6858000"/>
              <a:gd name="connsiteX26" fmla="*/ 3383996 w 5609421"/>
              <a:gd name="connsiteY26" fmla="*/ 6529835 h 6858000"/>
              <a:gd name="connsiteX27" fmla="*/ 3703228 w 5609421"/>
              <a:gd name="connsiteY27" fmla="*/ 6849067 h 6858000"/>
              <a:gd name="connsiteX28" fmla="*/ 5272342 w 5609421"/>
              <a:gd name="connsiteY28" fmla="*/ 6849067 h 6858000"/>
              <a:gd name="connsiteX29" fmla="*/ 5591575 w 5609421"/>
              <a:gd name="connsiteY29" fmla="*/ 6529835 h 6858000"/>
              <a:gd name="connsiteX30" fmla="*/ 5591575 w 5609421"/>
              <a:gd name="connsiteY30" fmla="*/ 2726115 h 6858000"/>
              <a:gd name="connsiteX31" fmla="*/ 5617758 w 5609421"/>
              <a:gd name="connsiteY31" fmla="*/ 2708378 h 6858000"/>
              <a:gd name="connsiteX32" fmla="*/ 4222600 w 5609421"/>
              <a:gd name="connsiteY32" fmla="*/ 336960 h 6858000"/>
              <a:gd name="connsiteX33" fmla="*/ 4824746 w 5609421"/>
              <a:gd name="connsiteY33" fmla="*/ 346251 h 6858000"/>
              <a:gd name="connsiteX34" fmla="*/ 4824746 w 5609421"/>
              <a:gd name="connsiteY34" fmla="*/ 1695799 h 6858000"/>
              <a:gd name="connsiteX35" fmla="*/ 4213309 w 5609421"/>
              <a:gd name="connsiteY35" fmla="*/ 1112235 h 6858000"/>
              <a:gd name="connsiteX36" fmla="*/ 4222600 w 5609421"/>
              <a:gd name="connsiteY36" fmla="*/ 336960 h 6858000"/>
              <a:gd name="connsiteX37" fmla="*/ 2444046 w 5609421"/>
              <a:gd name="connsiteY37" fmla="*/ 546409 h 6858000"/>
              <a:gd name="connsiteX38" fmla="*/ 2790297 w 5609421"/>
              <a:gd name="connsiteY38" fmla="*/ 382570 h 6858000"/>
              <a:gd name="connsiteX39" fmla="*/ 3109529 w 5609421"/>
              <a:gd name="connsiteY39" fmla="*/ 519381 h 6858000"/>
              <a:gd name="connsiteX40" fmla="*/ 5024904 w 5609421"/>
              <a:gd name="connsiteY40" fmla="*/ 2352836 h 6858000"/>
              <a:gd name="connsiteX41" fmla="*/ 592010 w 5609421"/>
              <a:gd name="connsiteY41" fmla="*/ 2352836 h 6858000"/>
              <a:gd name="connsiteX42" fmla="*/ 2444046 w 5609421"/>
              <a:gd name="connsiteY42" fmla="*/ 546409 h 6858000"/>
              <a:gd name="connsiteX43" fmla="*/ 5280789 w 5609421"/>
              <a:gd name="connsiteY43" fmla="*/ 6511263 h 6858000"/>
              <a:gd name="connsiteX44" fmla="*/ 3739538 w 5609421"/>
              <a:gd name="connsiteY44" fmla="*/ 6511263 h 6858000"/>
              <a:gd name="connsiteX45" fmla="*/ 3739538 w 5609421"/>
              <a:gd name="connsiteY45" fmla="*/ 4441340 h 6858000"/>
              <a:gd name="connsiteX46" fmla="*/ 3575699 w 5609421"/>
              <a:gd name="connsiteY46" fmla="*/ 4277501 h 6858000"/>
              <a:gd name="connsiteX47" fmla="*/ 2069923 w 5609421"/>
              <a:gd name="connsiteY47" fmla="*/ 4277501 h 6858000"/>
              <a:gd name="connsiteX48" fmla="*/ 1906083 w 5609421"/>
              <a:gd name="connsiteY48" fmla="*/ 4441340 h 6858000"/>
              <a:gd name="connsiteX49" fmla="*/ 1906083 w 5609421"/>
              <a:gd name="connsiteY49" fmla="*/ 5845780 h 6858000"/>
              <a:gd name="connsiteX50" fmla="*/ 1906083 w 5609421"/>
              <a:gd name="connsiteY50" fmla="*/ 5872808 h 6858000"/>
              <a:gd name="connsiteX51" fmla="*/ 1906083 w 5609421"/>
              <a:gd name="connsiteY51" fmla="*/ 6511263 h 6858000"/>
              <a:gd name="connsiteX52" fmla="*/ 336960 w 5609421"/>
              <a:gd name="connsiteY52" fmla="*/ 6511263 h 6858000"/>
              <a:gd name="connsiteX53" fmla="*/ 336960 w 5609421"/>
              <a:gd name="connsiteY53" fmla="*/ 2744697 h 6858000"/>
              <a:gd name="connsiteX54" fmla="*/ 346251 w 5609421"/>
              <a:gd name="connsiteY54" fmla="*/ 2689805 h 6858000"/>
              <a:gd name="connsiteX55" fmla="*/ 5262207 w 5609421"/>
              <a:gd name="connsiteY55" fmla="*/ 2689805 h 6858000"/>
              <a:gd name="connsiteX56" fmla="*/ 5271498 w 5609421"/>
              <a:gd name="connsiteY56" fmla="*/ 2689805 h 6858000"/>
              <a:gd name="connsiteX57" fmla="*/ 5280789 w 5609421"/>
              <a:gd name="connsiteY57" fmla="*/ 2735406 h 6858000"/>
              <a:gd name="connsiteX58" fmla="*/ 5280789 w 5609421"/>
              <a:gd name="connsiteY58" fmla="*/ 6511263 h 6858000"/>
              <a:gd name="connsiteX59" fmla="*/ 5280789 w 5609421"/>
              <a:gd name="connsiteY59" fmla="*/ 6511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09421" h="685800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18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1" name="Forma libre 280">
            <a:extLst>
              <a:ext uri="{FF2B5EF4-FFF2-40B4-BE49-F238E27FC236}">
                <a16:creationId xmlns:a16="http://schemas.microsoft.com/office/drawing/2014/main" id="{D720868B-67F8-F04A-B5CB-72F3C9ABDD8E}"/>
              </a:ext>
            </a:extLst>
          </p:cNvPr>
          <p:cNvSpPr/>
          <p:nvPr/>
        </p:nvSpPr>
        <p:spPr>
          <a:xfrm>
            <a:off x="2002489" y="5944557"/>
            <a:ext cx="237627" cy="355095"/>
          </a:xfrm>
          <a:custGeom>
            <a:avLst/>
            <a:gdLst>
              <a:gd name="connsiteX0" fmla="*/ 4587084 w 4589318"/>
              <a:gd name="connsiteY0" fmla="*/ 2905922 h 6858000"/>
              <a:gd name="connsiteX1" fmla="*/ 4115597 w 4589318"/>
              <a:gd name="connsiteY1" fmla="*/ 2477297 h 6858000"/>
              <a:gd name="connsiteX2" fmla="*/ 3695700 w 4589318"/>
              <a:gd name="connsiteY2" fmla="*/ 2477297 h 6858000"/>
              <a:gd name="connsiteX3" fmla="*/ 3695700 w 4589318"/>
              <a:gd name="connsiteY3" fmla="*/ 1337466 h 6858000"/>
              <a:gd name="connsiteX4" fmla="*/ 2358234 w 4589318"/>
              <a:gd name="connsiteY4" fmla="*/ 0 h 6858000"/>
              <a:gd name="connsiteX5" fmla="*/ 2229647 w 4589318"/>
              <a:gd name="connsiteY5" fmla="*/ 0 h 6858000"/>
              <a:gd name="connsiteX6" fmla="*/ 892181 w 4589318"/>
              <a:gd name="connsiteY6" fmla="*/ 1337466 h 6858000"/>
              <a:gd name="connsiteX7" fmla="*/ 892181 w 4589318"/>
              <a:gd name="connsiteY7" fmla="*/ 2477288 h 6858000"/>
              <a:gd name="connsiteX8" fmla="*/ 403228 w 4589318"/>
              <a:gd name="connsiteY8" fmla="*/ 2477288 h 6858000"/>
              <a:gd name="connsiteX9" fmla="*/ 0 w 4589318"/>
              <a:gd name="connsiteY9" fmla="*/ 2880516 h 6858000"/>
              <a:gd name="connsiteX10" fmla="*/ 0 w 4589318"/>
              <a:gd name="connsiteY10" fmla="*/ 3094828 h 6858000"/>
              <a:gd name="connsiteX11" fmla="*/ 2160590 w 4589318"/>
              <a:gd name="connsiteY11" fmla="*/ 5375269 h 6858000"/>
              <a:gd name="connsiteX12" fmla="*/ 2160590 w 4589318"/>
              <a:gd name="connsiteY12" fmla="*/ 5692772 h 6858000"/>
              <a:gd name="connsiteX13" fmla="*/ 1132687 w 4589318"/>
              <a:gd name="connsiteY13" fmla="*/ 5692772 h 6858000"/>
              <a:gd name="connsiteX14" fmla="*/ 781059 w 4589318"/>
              <a:gd name="connsiteY14" fmla="*/ 6044401 h 6858000"/>
              <a:gd name="connsiteX15" fmla="*/ 781059 w 4589318"/>
              <a:gd name="connsiteY15" fmla="*/ 6507160 h 6858000"/>
              <a:gd name="connsiteX16" fmla="*/ 1132687 w 4589318"/>
              <a:gd name="connsiteY16" fmla="*/ 6858788 h 6858000"/>
              <a:gd name="connsiteX17" fmla="*/ 3490125 w 4589318"/>
              <a:gd name="connsiteY17" fmla="*/ 6858788 h 6858000"/>
              <a:gd name="connsiteX18" fmla="*/ 3841753 w 4589318"/>
              <a:gd name="connsiteY18" fmla="*/ 6507160 h 6858000"/>
              <a:gd name="connsiteX19" fmla="*/ 3841753 w 4589318"/>
              <a:gd name="connsiteY19" fmla="*/ 6053138 h 6858000"/>
              <a:gd name="connsiteX20" fmla="*/ 3490125 w 4589318"/>
              <a:gd name="connsiteY20" fmla="*/ 5701510 h 6858000"/>
              <a:gd name="connsiteX21" fmla="*/ 2469365 w 4589318"/>
              <a:gd name="connsiteY21" fmla="*/ 5701510 h 6858000"/>
              <a:gd name="connsiteX22" fmla="*/ 2469365 w 4589318"/>
              <a:gd name="connsiteY22" fmla="*/ 5376075 h 6858000"/>
              <a:gd name="connsiteX23" fmla="*/ 4595025 w 4589318"/>
              <a:gd name="connsiteY23" fmla="*/ 3104362 h 6858000"/>
              <a:gd name="connsiteX24" fmla="*/ 4595025 w 4589318"/>
              <a:gd name="connsiteY24" fmla="*/ 2924175 h 6858000"/>
              <a:gd name="connsiteX25" fmla="*/ 4587084 w 4589318"/>
              <a:gd name="connsiteY25" fmla="*/ 2905922 h 6858000"/>
              <a:gd name="connsiteX26" fmla="*/ 3515522 w 4589318"/>
              <a:gd name="connsiteY26" fmla="*/ 6052341 h 6858000"/>
              <a:gd name="connsiteX27" fmla="*/ 3515522 w 4589318"/>
              <a:gd name="connsiteY27" fmla="*/ 6506363 h 6858000"/>
              <a:gd name="connsiteX28" fmla="*/ 3481388 w 4589318"/>
              <a:gd name="connsiteY28" fmla="*/ 6540497 h 6858000"/>
              <a:gd name="connsiteX29" fmla="*/ 1123950 w 4589318"/>
              <a:gd name="connsiteY29" fmla="*/ 6540497 h 6858000"/>
              <a:gd name="connsiteX30" fmla="*/ 1089816 w 4589318"/>
              <a:gd name="connsiteY30" fmla="*/ 6506363 h 6858000"/>
              <a:gd name="connsiteX31" fmla="*/ 1089816 w 4589318"/>
              <a:gd name="connsiteY31" fmla="*/ 6052341 h 6858000"/>
              <a:gd name="connsiteX32" fmla="*/ 1123950 w 4589318"/>
              <a:gd name="connsiteY32" fmla="*/ 6018207 h 6858000"/>
              <a:gd name="connsiteX33" fmla="*/ 3481388 w 4589318"/>
              <a:gd name="connsiteY33" fmla="*/ 6018207 h 6858000"/>
              <a:gd name="connsiteX34" fmla="*/ 3515522 w 4589318"/>
              <a:gd name="connsiteY34" fmla="*/ 6052341 h 6858000"/>
              <a:gd name="connsiteX35" fmla="*/ 2220918 w 4589318"/>
              <a:gd name="connsiteY35" fmla="*/ 316706 h 6858000"/>
              <a:gd name="connsiteX36" fmla="*/ 2349506 w 4589318"/>
              <a:gd name="connsiteY36" fmla="*/ 316706 h 6858000"/>
              <a:gd name="connsiteX37" fmla="*/ 3369477 w 4589318"/>
              <a:gd name="connsiteY37" fmla="*/ 1336678 h 6858000"/>
              <a:gd name="connsiteX38" fmla="*/ 3369477 w 4589318"/>
              <a:gd name="connsiteY38" fmla="*/ 2631281 h 6858000"/>
              <a:gd name="connsiteX39" fmla="*/ 3369477 w 4589318"/>
              <a:gd name="connsiteY39" fmla="*/ 3256754 h 6858000"/>
              <a:gd name="connsiteX40" fmla="*/ 2349506 w 4589318"/>
              <a:gd name="connsiteY40" fmla="*/ 4276725 h 6858000"/>
              <a:gd name="connsiteX41" fmla="*/ 2220918 w 4589318"/>
              <a:gd name="connsiteY41" fmla="*/ 4276725 h 6858000"/>
              <a:gd name="connsiteX42" fmla="*/ 1200947 w 4589318"/>
              <a:gd name="connsiteY42" fmla="*/ 3256754 h 6858000"/>
              <a:gd name="connsiteX43" fmla="*/ 1200947 w 4589318"/>
              <a:gd name="connsiteY43" fmla="*/ 2785266 h 6858000"/>
              <a:gd name="connsiteX44" fmla="*/ 2289975 w 4589318"/>
              <a:gd name="connsiteY44" fmla="*/ 2785266 h 6858000"/>
              <a:gd name="connsiteX45" fmla="*/ 2443959 w 4589318"/>
              <a:gd name="connsiteY45" fmla="*/ 2631281 h 6858000"/>
              <a:gd name="connsiteX46" fmla="*/ 2289975 w 4589318"/>
              <a:gd name="connsiteY46" fmla="*/ 2477297 h 6858000"/>
              <a:gd name="connsiteX47" fmla="*/ 1200947 w 4589318"/>
              <a:gd name="connsiteY47" fmla="*/ 2477297 h 6858000"/>
              <a:gd name="connsiteX48" fmla="*/ 1200947 w 4589318"/>
              <a:gd name="connsiteY48" fmla="*/ 2005809 h 6858000"/>
              <a:gd name="connsiteX49" fmla="*/ 2289975 w 4589318"/>
              <a:gd name="connsiteY49" fmla="*/ 2005809 h 6858000"/>
              <a:gd name="connsiteX50" fmla="*/ 2443959 w 4589318"/>
              <a:gd name="connsiteY50" fmla="*/ 1851825 h 6858000"/>
              <a:gd name="connsiteX51" fmla="*/ 2289975 w 4589318"/>
              <a:gd name="connsiteY51" fmla="*/ 1697840 h 6858000"/>
              <a:gd name="connsiteX52" fmla="*/ 1200947 w 4589318"/>
              <a:gd name="connsiteY52" fmla="*/ 1697840 h 6858000"/>
              <a:gd name="connsiteX53" fmla="*/ 1200947 w 4589318"/>
              <a:gd name="connsiteY53" fmla="*/ 1346212 h 6858000"/>
              <a:gd name="connsiteX54" fmla="*/ 1209675 w 4589318"/>
              <a:gd name="connsiteY54" fmla="*/ 1235089 h 6858000"/>
              <a:gd name="connsiteX55" fmla="*/ 2289966 w 4589318"/>
              <a:gd name="connsiteY55" fmla="*/ 1235089 h 6858000"/>
              <a:gd name="connsiteX56" fmla="*/ 2443951 w 4589318"/>
              <a:gd name="connsiteY56" fmla="*/ 1081105 h 6858000"/>
              <a:gd name="connsiteX57" fmla="*/ 2289966 w 4589318"/>
              <a:gd name="connsiteY57" fmla="*/ 927120 h 6858000"/>
              <a:gd name="connsiteX58" fmla="*/ 1295409 w 4589318"/>
              <a:gd name="connsiteY58" fmla="*/ 927120 h 6858000"/>
              <a:gd name="connsiteX59" fmla="*/ 2220918 w 4589318"/>
              <a:gd name="connsiteY59" fmla="*/ 316706 h 6858000"/>
              <a:gd name="connsiteX60" fmla="*/ 4269590 w 4589318"/>
              <a:gd name="connsiteY60" fmla="*/ 3094828 h 6858000"/>
              <a:gd name="connsiteX61" fmla="*/ 2306643 w 4589318"/>
              <a:gd name="connsiteY61" fmla="*/ 5057775 h 6858000"/>
              <a:gd name="connsiteX62" fmla="*/ 2272509 w 4589318"/>
              <a:gd name="connsiteY62" fmla="*/ 5057775 h 6858000"/>
              <a:gd name="connsiteX63" fmla="*/ 309563 w 4589318"/>
              <a:gd name="connsiteY63" fmla="*/ 3094828 h 6858000"/>
              <a:gd name="connsiteX64" fmla="*/ 309563 w 4589318"/>
              <a:gd name="connsiteY64" fmla="*/ 2880516 h 6858000"/>
              <a:gd name="connsiteX65" fmla="*/ 395287 w 4589318"/>
              <a:gd name="connsiteY65" fmla="*/ 2794791 h 6858000"/>
              <a:gd name="connsiteX66" fmla="*/ 884240 w 4589318"/>
              <a:gd name="connsiteY66" fmla="*/ 2794791 h 6858000"/>
              <a:gd name="connsiteX67" fmla="*/ 884240 w 4589318"/>
              <a:gd name="connsiteY67" fmla="*/ 3266279 h 6858000"/>
              <a:gd name="connsiteX68" fmla="*/ 2221706 w 4589318"/>
              <a:gd name="connsiteY68" fmla="*/ 4603745 h 6858000"/>
              <a:gd name="connsiteX69" fmla="*/ 2350294 w 4589318"/>
              <a:gd name="connsiteY69" fmla="*/ 4603745 h 6858000"/>
              <a:gd name="connsiteX70" fmla="*/ 3687760 w 4589318"/>
              <a:gd name="connsiteY70" fmla="*/ 3266279 h 6858000"/>
              <a:gd name="connsiteX71" fmla="*/ 3687760 w 4589318"/>
              <a:gd name="connsiteY71" fmla="*/ 2794791 h 6858000"/>
              <a:gd name="connsiteX72" fmla="*/ 4116385 w 4589318"/>
              <a:gd name="connsiteY72" fmla="*/ 2794791 h 6858000"/>
              <a:gd name="connsiteX73" fmla="*/ 4270370 w 4589318"/>
              <a:gd name="connsiteY73" fmla="*/ 2914650 h 6858000"/>
              <a:gd name="connsiteX74" fmla="*/ 4270370 w 4589318"/>
              <a:gd name="connsiteY74" fmla="*/ 3094828 h 6858000"/>
              <a:gd name="connsiteX75" fmla="*/ 4269590 w 4589318"/>
              <a:gd name="connsiteY75" fmla="*/ 30948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589318" h="685800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3" name="Forma libre 282">
            <a:extLst>
              <a:ext uri="{FF2B5EF4-FFF2-40B4-BE49-F238E27FC236}">
                <a16:creationId xmlns:a16="http://schemas.microsoft.com/office/drawing/2014/main" id="{5E5F4884-64C8-B641-80F5-6CD2B5152EBF}"/>
              </a:ext>
            </a:extLst>
          </p:cNvPr>
          <p:cNvSpPr/>
          <p:nvPr/>
        </p:nvSpPr>
        <p:spPr>
          <a:xfrm>
            <a:off x="485989" y="1450303"/>
            <a:ext cx="301338" cy="265335"/>
          </a:xfrm>
          <a:custGeom>
            <a:avLst/>
            <a:gdLst>
              <a:gd name="connsiteX0" fmla="*/ 1519333 w 5819775"/>
              <a:gd name="connsiteY0" fmla="*/ 2119065 h 5124450"/>
              <a:gd name="connsiteX1" fmla="*/ 2175339 w 5819775"/>
              <a:gd name="connsiteY1" fmla="*/ 1463059 h 5124450"/>
              <a:gd name="connsiteX2" fmla="*/ 1519333 w 5819775"/>
              <a:gd name="connsiteY2" fmla="*/ 807053 h 5124450"/>
              <a:gd name="connsiteX3" fmla="*/ 863327 w 5819775"/>
              <a:gd name="connsiteY3" fmla="*/ 1463059 h 5124450"/>
              <a:gd name="connsiteX4" fmla="*/ 1519333 w 5819775"/>
              <a:gd name="connsiteY4" fmla="*/ 2119065 h 5124450"/>
              <a:gd name="connsiteX5" fmla="*/ 1519333 w 5819775"/>
              <a:gd name="connsiteY5" fmla="*/ 1103214 h 5124450"/>
              <a:gd name="connsiteX6" fmla="*/ 1879178 w 5819775"/>
              <a:gd name="connsiteY6" fmla="*/ 1463059 h 5124450"/>
              <a:gd name="connsiteX7" fmla="*/ 1519333 w 5819775"/>
              <a:gd name="connsiteY7" fmla="*/ 1822904 h 5124450"/>
              <a:gd name="connsiteX8" fmla="*/ 1159488 w 5819775"/>
              <a:gd name="connsiteY8" fmla="*/ 1463059 h 5124450"/>
              <a:gd name="connsiteX9" fmla="*/ 1519333 w 5819775"/>
              <a:gd name="connsiteY9" fmla="*/ 1103214 h 5124450"/>
              <a:gd name="connsiteX10" fmla="*/ 5437623 w 5819775"/>
              <a:gd name="connsiteY10" fmla="*/ 0 h 5124450"/>
              <a:gd name="connsiteX11" fmla="*/ 383534 w 5819775"/>
              <a:gd name="connsiteY11" fmla="*/ 0 h 5124450"/>
              <a:gd name="connsiteX12" fmla="*/ 0 w 5819775"/>
              <a:gd name="connsiteY12" fmla="*/ 383534 h 5124450"/>
              <a:gd name="connsiteX13" fmla="*/ 0 w 5819775"/>
              <a:gd name="connsiteY13" fmla="*/ 4741621 h 5124450"/>
              <a:gd name="connsiteX14" fmla="*/ 383534 w 5819775"/>
              <a:gd name="connsiteY14" fmla="*/ 5125155 h 5124450"/>
              <a:gd name="connsiteX15" fmla="*/ 5445024 w 5819775"/>
              <a:gd name="connsiteY15" fmla="*/ 5125155 h 5124450"/>
              <a:gd name="connsiteX16" fmla="*/ 5828557 w 5819775"/>
              <a:gd name="connsiteY16" fmla="*/ 4741621 h 5124450"/>
              <a:gd name="connsiteX17" fmla="*/ 5828557 w 5819775"/>
              <a:gd name="connsiteY17" fmla="*/ 383534 h 5124450"/>
              <a:gd name="connsiteX18" fmla="*/ 5437623 w 5819775"/>
              <a:gd name="connsiteY18" fmla="*/ 0 h 5124450"/>
              <a:gd name="connsiteX19" fmla="*/ 5525729 w 5819775"/>
              <a:gd name="connsiteY19" fmla="*/ 4141889 h 5124450"/>
              <a:gd name="connsiteX20" fmla="*/ 1151344 w 5819775"/>
              <a:gd name="connsiteY20" fmla="*/ 4141889 h 5124450"/>
              <a:gd name="connsiteX21" fmla="*/ 2062801 w 5819775"/>
              <a:gd name="connsiteY21" fmla="*/ 2926128 h 5124450"/>
              <a:gd name="connsiteX22" fmla="*/ 2638844 w 5819775"/>
              <a:gd name="connsiteY22" fmla="*/ 3462185 h 5124450"/>
              <a:gd name="connsiteX23" fmla="*/ 2758792 w 5819775"/>
              <a:gd name="connsiteY23" fmla="*/ 3502171 h 5124450"/>
              <a:gd name="connsiteX24" fmla="*/ 2862453 w 5819775"/>
              <a:gd name="connsiteY24" fmla="*/ 3438496 h 5124450"/>
              <a:gd name="connsiteX25" fmla="*/ 4318111 w 5819775"/>
              <a:gd name="connsiteY25" fmla="*/ 1367552 h 5124450"/>
              <a:gd name="connsiteX26" fmla="*/ 5525729 w 5819775"/>
              <a:gd name="connsiteY26" fmla="*/ 2718816 h 5124450"/>
              <a:gd name="connsiteX27" fmla="*/ 5525729 w 5819775"/>
              <a:gd name="connsiteY27" fmla="*/ 4141889 h 5124450"/>
              <a:gd name="connsiteX28" fmla="*/ 5525729 w 5819775"/>
              <a:gd name="connsiteY28" fmla="*/ 4141889 h 5124450"/>
              <a:gd name="connsiteX29" fmla="*/ 383534 w 5819775"/>
              <a:gd name="connsiteY29" fmla="*/ 295427 h 5124450"/>
              <a:gd name="connsiteX30" fmla="*/ 5445024 w 5819775"/>
              <a:gd name="connsiteY30" fmla="*/ 295427 h 5124450"/>
              <a:gd name="connsiteX31" fmla="*/ 5533130 w 5819775"/>
              <a:gd name="connsiteY31" fmla="*/ 383534 h 5124450"/>
              <a:gd name="connsiteX32" fmla="*/ 5533130 w 5819775"/>
              <a:gd name="connsiteY32" fmla="*/ 2262712 h 5124450"/>
              <a:gd name="connsiteX33" fmla="*/ 4421772 w 5819775"/>
              <a:gd name="connsiteY33" fmla="*/ 1023252 h 5124450"/>
              <a:gd name="connsiteX34" fmla="*/ 4301824 w 5819775"/>
              <a:gd name="connsiteY34" fmla="*/ 975122 h 5124450"/>
              <a:gd name="connsiteX35" fmla="*/ 4190019 w 5819775"/>
              <a:gd name="connsiteY35" fmla="*/ 1038796 h 5124450"/>
              <a:gd name="connsiteX36" fmla="*/ 2718807 w 5819775"/>
              <a:gd name="connsiteY36" fmla="*/ 3126038 h 5124450"/>
              <a:gd name="connsiteX37" fmla="*/ 2142763 w 5819775"/>
              <a:gd name="connsiteY37" fmla="*/ 2598858 h 5124450"/>
              <a:gd name="connsiteX38" fmla="*/ 2030959 w 5819775"/>
              <a:gd name="connsiteY38" fmla="*/ 2558872 h 5124450"/>
              <a:gd name="connsiteX39" fmla="*/ 1927298 w 5819775"/>
              <a:gd name="connsiteY39" fmla="*/ 2615146 h 5124450"/>
              <a:gd name="connsiteX40" fmla="*/ 783365 w 5819775"/>
              <a:gd name="connsiteY40" fmla="*/ 4133745 h 5124450"/>
              <a:gd name="connsiteX41" fmla="*/ 295427 w 5819775"/>
              <a:gd name="connsiteY41" fmla="*/ 4133745 h 5124450"/>
              <a:gd name="connsiteX42" fmla="*/ 295427 w 5819775"/>
              <a:gd name="connsiteY42" fmla="*/ 375390 h 5124450"/>
              <a:gd name="connsiteX43" fmla="*/ 383534 w 5819775"/>
              <a:gd name="connsiteY43" fmla="*/ 295427 h 5124450"/>
              <a:gd name="connsiteX44" fmla="*/ 5437623 w 5819775"/>
              <a:gd name="connsiteY44" fmla="*/ 4829737 h 5124450"/>
              <a:gd name="connsiteX45" fmla="*/ 383534 w 5819775"/>
              <a:gd name="connsiteY45" fmla="*/ 4829737 h 5124450"/>
              <a:gd name="connsiteX46" fmla="*/ 295427 w 5819775"/>
              <a:gd name="connsiteY46" fmla="*/ 4741631 h 5124450"/>
              <a:gd name="connsiteX47" fmla="*/ 295427 w 5819775"/>
              <a:gd name="connsiteY47" fmla="*/ 4438060 h 5124450"/>
              <a:gd name="connsiteX48" fmla="*/ 5524986 w 5819775"/>
              <a:gd name="connsiteY48" fmla="*/ 4438060 h 5124450"/>
              <a:gd name="connsiteX49" fmla="*/ 5524986 w 5819775"/>
              <a:gd name="connsiteY49" fmla="*/ 4741631 h 5124450"/>
              <a:gd name="connsiteX50" fmla="*/ 5437623 w 5819775"/>
              <a:gd name="connsiteY50" fmla="*/ 4829737 h 512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819775" h="512445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5" name="Forma libre 284">
            <a:extLst>
              <a:ext uri="{FF2B5EF4-FFF2-40B4-BE49-F238E27FC236}">
                <a16:creationId xmlns:a16="http://schemas.microsoft.com/office/drawing/2014/main" id="{046FFBE9-0172-CE4C-8BE9-494E79038EEE}"/>
              </a:ext>
            </a:extLst>
          </p:cNvPr>
          <p:cNvSpPr/>
          <p:nvPr/>
        </p:nvSpPr>
        <p:spPr>
          <a:xfrm>
            <a:off x="7210867" y="1424734"/>
            <a:ext cx="301831" cy="26780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7" name="Forma libre 286">
            <a:extLst>
              <a:ext uri="{FF2B5EF4-FFF2-40B4-BE49-F238E27FC236}">
                <a16:creationId xmlns:a16="http://schemas.microsoft.com/office/drawing/2014/main" id="{8ADF2CC4-9A4E-A648-B462-4EABE0BB5EB3}"/>
              </a:ext>
            </a:extLst>
          </p:cNvPr>
          <p:cNvSpPr/>
          <p:nvPr/>
        </p:nvSpPr>
        <p:spPr>
          <a:xfrm>
            <a:off x="8046838" y="5940759"/>
            <a:ext cx="207139" cy="354647"/>
          </a:xfrm>
          <a:custGeom>
            <a:avLst/>
            <a:gdLst>
              <a:gd name="connsiteX0" fmla="*/ 3644629 w 4000500"/>
              <a:gd name="connsiteY0" fmla="*/ 0 h 6849340"/>
              <a:gd name="connsiteX1" fmla="*/ 365154 w 4000500"/>
              <a:gd name="connsiteY1" fmla="*/ 0 h 6849340"/>
              <a:gd name="connsiteX2" fmla="*/ 0 w 4000500"/>
              <a:gd name="connsiteY2" fmla="*/ 365154 h 6849340"/>
              <a:gd name="connsiteX3" fmla="*/ 0 w 4000500"/>
              <a:gd name="connsiteY3" fmla="*/ 6492076 h 6849340"/>
              <a:gd name="connsiteX4" fmla="*/ 365154 w 4000500"/>
              <a:gd name="connsiteY4" fmla="*/ 6857230 h 6849340"/>
              <a:gd name="connsiteX5" fmla="*/ 3636177 w 4000500"/>
              <a:gd name="connsiteY5" fmla="*/ 6857230 h 6849340"/>
              <a:gd name="connsiteX6" fmla="*/ 4001332 w 4000500"/>
              <a:gd name="connsiteY6" fmla="*/ 6492076 h 6849340"/>
              <a:gd name="connsiteX7" fmla="*/ 4001332 w 4000500"/>
              <a:gd name="connsiteY7" fmla="*/ 365154 h 6849340"/>
              <a:gd name="connsiteX8" fmla="*/ 3644629 w 4000500"/>
              <a:gd name="connsiteY8" fmla="*/ 0 h 6849340"/>
              <a:gd name="connsiteX9" fmla="*/ 365154 w 4000500"/>
              <a:gd name="connsiteY9" fmla="*/ 307502 h 6849340"/>
              <a:gd name="connsiteX10" fmla="*/ 3636177 w 4000500"/>
              <a:gd name="connsiteY10" fmla="*/ 307502 h 6849340"/>
              <a:gd name="connsiteX11" fmla="*/ 3694600 w 4000500"/>
              <a:gd name="connsiteY11" fmla="*/ 365925 h 6849340"/>
              <a:gd name="connsiteX12" fmla="*/ 3694600 w 4000500"/>
              <a:gd name="connsiteY12" fmla="*/ 880985 h 6849340"/>
              <a:gd name="connsiteX13" fmla="*/ 307493 w 4000500"/>
              <a:gd name="connsiteY13" fmla="*/ 880985 h 6849340"/>
              <a:gd name="connsiteX14" fmla="*/ 307493 w 4000500"/>
              <a:gd name="connsiteY14" fmla="*/ 365925 h 6849340"/>
              <a:gd name="connsiteX15" fmla="*/ 365154 w 4000500"/>
              <a:gd name="connsiteY15" fmla="*/ 307502 h 6849340"/>
              <a:gd name="connsiteX16" fmla="*/ 3694600 w 4000500"/>
              <a:gd name="connsiteY16" fmla="*/ 1187716 h 6849340"/>
              <a:gd name="connsiteX17" fmla="*/ 3694600 w 4000500"/>
              <a:gd name="connsiteY17" fmla="*/ 5471948 h 6849340"/>
              <a:gd name="connsiteX18" fmla="*/ 332094 w 4000500"/>
              <a:gd name="connsiteY18" fmla="*/ 5471948 h 6849340"/>
              <a:gd name="connsiteX19" fmla="*/ 332094 w 4000500"/>
              <a:gd name="connsiteY19" fmla="*/ 1187716 h 6849340"/>
              <a:gd name="connsiteX20" fmla="*/ 3694600 w 4000500"/>
              <a:gd name="connsiteY20" fmla="*/ 1187716 h 6849340"/>
              <a:gd name="connsiteX21" fmla="*/ 3644629 w 4000500"/>
              <a:gd name="connsiteY21" fmla="*/ 6551270 h 6849340"/>
              <a:gd name="connsiteX22" fmla="*/ 365154 w 4000500"/>
              <a:gd name="connsiteY22" fmla="*/ 6551270 h 6849340"/>
              <a:gd name="connsiteX23" fmla="*/ 306731 w 4000500"/>
              <a:gd name="connsiteY23" fmla="*/ 6492847 h 6849340"/>
              <a:gd name="connsiteX24" fmla="*/ 306731 w 4000500"/>
              <a:gd name="connsiteY24" fmla="*/ 5787139 h 6849340"/>
              <a:gd name="connsiteX25" fmla="*/ 3702290 w 4000500"/>
              <a:gd name="connsiteY25" fmla="*/ 5787139 h 6849340"/>
              <a:gd name="connsiteX26" fmla="*/ 3702290 w 4000500"/>
              <a:gd name="connsiteY26" fmla="*/ 6492847 h 6849340"/>
              <a:gd name="connsiteX27" fmla="*/ 3644629 w 4000500"/>
              <a:gd name="connsiteY27" fmla="*/ 6551270 h 6849340"/>
              <a:gd name="connsiteX28" fmla="*/ 2158642 w 4000500"/>
              <a:gd name="connsiteY28" fmla="*/ 6177655 h 6849340"/>
              <a:gd name="connsiteX29" fmla="*/ 1992596 w 4000500"/>
              <a:gd name="connsiteY29" fmla="*/ 6343702 h 6849340"/>
              <a:gd name="connsiteX30" fmla="*/ 1826549 w 4000500"/>
              <a:gd name="connsiteY30" fmla="*/ 6177655 h 6849340"/>
              <a:gd name="connsiteX31" fmla="*/ 1992596 w 4000500"/>
              <a:gd name="connsiteY31" fmla="*/ 6011609 h 6849340"/>
              <a:gd name="connsiteX32" fmla="*/ 2158642 w 4000500"/>
              <a:gd name="connsiteY32" fmla="*/ 6177655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00500" h="684934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9" name="Forma libre 288">
            <a:extLst>
              <a:ext uri="{FF2B5EF4-FFF2-40B4-BE49-F238E27FC236}">
                <a16:creationId xmlns:a16="http://schemas.microsoft.com/office/drawing/2014/main" id="{2F3E3C50-B63C-BA4A-9DD8-A2C0BC75956E}"/>
              </a:ext>
            </a:extLst>
          </p:cNvPr>
          <p:cNvSpPr/>
          <p:nvPr/>
        </p:nvSpPr>
        <p:spPr>
          <a:xfrm>
            <a:off x="7243893" y="5282693"/>
            <a:ext cx="301338" cy="287035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1" name="Forma libre 290">
            <a:extLst>
              <a:ext uri="{FF2B5EF4-FFF2-40B4-BE49-F238E27FC236}">
                <a16:creationId xmlns:a16="http://schemas.microsoft.com/office/drawing/2014/main" id="{86AA13A3-B742-6F4E-9399-F084F4AD4972}"/>
              </a:ext>
            </a:extLst>
          </p:cNvPr>
          <p:cNvSpPr/>
          <p:nvPr/>
        </p:nvSpPr>
        <p:spPr>
          <a:xfrm>
            <a:off x="8783761" y="2749913"/>
            <a:ext cx="300846" cy="301339"/>
          </a:xfrm>
          <a:custGeom>
            <a:avLst/>
            <a:gdLst>
              <a:gd name="connsiteX0" fmla="*/ 2905721 w 5810281"/>
              <a:gd name="connsiteY0" fmla="*/ 1261306 h 5819790"/>
              <a:gd name="connsiteX1" fmla="*/ 1253651 w 5810281"/>
              <a:gd name="connsiteY1" fmla="*/ 2913376 h 5819790"/>
              <a:gd name="connsiteX2" fmla="*/ 2905721 w 5810281"/>
              <a:gd name="connsiteY2" fmla="*/ 4565445 h 5819790"/>
              <a:gd name="connsiteX3" fmla="*/ 4557790 w 5810281"/>
              <a:gd name="connsiteY3" fmla="*/ 2913376 h 5819790"/>
              <a:gd name="connsiteX4" fmla="*/ 2905721 w 5810281"/>
              <a:gd name="connsiteY4" fmla="*/ 1261306 h 5819790"/>
              <a:gd name="connsiteX5" fmla="*/ 2905721 w 5810281"/>
              <a:gd name="connsiteY5" fmla="*/ 4287312 h 5819790"/>
              <a:gd name="connsiteX6" fmla="*/ 1531775 w 5810281"/>
              <a:gd name="connsiteY6" fmla="*/ 2913366 h 5819790"/>
              <a:gd name="connsiteX7" fmla="*/ 2905721 w 5810281"/>
              <a:gd name="connsiteY7" fmla="*/ 1539420 h 5819790"/>
              <a:gd name="connsiteX8" fmla="*/ 4279667 w 5810281"/>
              <a:gd name="connsiteY8" fmla="*/ 2913366 h 5819790"/>
              <a:gd name="connsiteX9" fmla="*/ 2905721 w 5810281"/>
              <a:gd name="connsiteY9" fmla="*/ 4287312 h 5819790"/>
              <a:gd name="connsiteX10" fmla="*/ 2770829 w 5810281"/>
              <a:gd name="connsiteY10" fmla="*/ 607702 h 5819790"/>
              <a:gd name="connsiteX11" fmla="*/ 2770829 w 5810281"/>
              <a:gd name="connsiteY11" fmla="*/ 134892 h 5819790"/>
              <a:gd name="connsiteX12" fmla="*/ 2905721 w 5810281"/>
              <a:gd name="connsiteY12" fmla="*/ 0 h 5819790"/>
              <a:gd name="connsiteX13" fmla="*/ 3040612 w 5810281"/>
              <a:gd name="connsiteY13" fmla="*/ 134892 h 5819790"/>
              <a:gd name="connsiteX14" fmla="*/ 3040612 w 5810281"/>
              <a:gd name="connsiteY14" fmla="*/ 607702 h 5819790"/>
              <a:gd name="connsiteX15" fmla="*/ 2905721 w 5810281"/>
              <a:gd name="connsiteY15" fmla="*/ 742594 h 5819790"/>
              <a:gd name="connsiteX16" fmla="*/ 2770829 w 5810281"/>
              <a:gd name="connsiteY16" fmla="*/ 607702 h 5819790"/>
              <a:gd name="connsiteX17" fmla="*/ 1403834 w 5810281"/>
              <a:gd name="connsiteY17" fmla="*/ 577804 h 5819790"/>
              <a:gd name="connsiteX18" fmla="*/ 1456678 w 5810281"/>
              <a:gd name="connsiteY18" fmla="*/ 390069 h 5819790"/>
              <a:gd name="connsiteX19" fmla="*/ 1644414 w 5810281"/>
              <a:gd name="connsiteY19" fmla="*/ 442913 h 5819790"/>
              <a:gd name="connsiteX20" fmla="*/ 1877349 w 5810281"/>
              <a:gd name="connsiteY20" fmla="*/ 848282 h 5819790"/>
              <a:gd name="connsiteX21" fmla="*/ 1824504 w 5810281"/>
              <a:gd name="connsiteY21" fmla="*/ 1036018 h 5819790"/>
              <a:gd name="connsiteX22" fmla="*/ 1757063 w 5810281"/>
              <a:gd name="connsiteY22" fmla="*/ 1051319 h 5819790"/>
              <a:gd name="connsiteX23" fmla="*/ 1636778 w 5810281"/>
              <a:gd name="connsiteY23" fmla="*/ 983877 h 5819790"/>
              <a:gd name="connsiteX24" fmla="*/ 1403834 w 5810281"/>
              <a:gd name="connsiteY24" fmla="*/ 577804 h 5819790"/>
              <a:gd name="connsiteX25" fmla="*/ 1036018 w 5810281"/>
              <a:gd name="connsiteY25" fmla="*/ 1831465 h 5819790"/>
              <a:gd name="connsiteX26" fmla="*/ 915733 w 5810281"/>
              <a:gd name="connsiteY26" fmla="*/ 1898906 h 5819790"/>
              <a:gd name="connsiteX27" fmla="*/ 848292 w 5810281"/>
              <a:gd name="connsiteY27" fmla="*/ 1883606 h 5819790"/>
              <a:gd name="connsiteX28" fmla="*/ 442922 w 5810281"/>
              <a:gd name="connsiteY28" fmla="*/ 1650671 h 5819790"/>
              <a:gd name="connsiteX29" fmla="*/ 390078 w 5810281"/>
              <a:gd name="connsiteY29" fmla="*/ 1462936 h 5819790"/>
              <a:gd name="connsiteX30" fmla="*/ 577814 w 5810281"/>
              <a:gd name="connsiteY30" fmla="*/ 1410092 h 5819790"/>
              <a:gd name="connsiteX31" fmla="*/ 983183 w 5810281"/>
              <a:gd name="connsiteY31" fmla="*/ 1643026 h 5819790"/>
              <a:gd name="connsiteX32" fmla="*/ 1036018 w 5810281"/>
              <a:gd name="connsiteY32" fmla="*/ 1831465 h 5819790"/>
              <a:gd name="connsiteX33" fmla="*/ 607702 w 5810281"/>
              <a:gd name="connsiteY33" fmla="*/ 3048268 h 5819790"/>
              <a:gd name="connsiteX34" fmla="*/ 134892 w 5810281"/>
              <a:gd name="connsiteY34" fmla="*/ 3048268 h 5819790"/>
              <a:gd name="connsiteX35" fmla="*/ 0 w 5810281"/>
              <a:gd name="connsiteY35" fmla="*/ 2913376 h 5819790"/>
              <a:gd name="connsiteX36" fmla="*/ 134892 w 5810281"/>
              <a:gd name="connsiteY36" fmla="*/ 2778484 h 5819790"/>
              <a:gd name="connsiteX37" fmla="*/ 607702 w 5810281"/>
              <a:gd name="connsiteY37" fmla="*/ 2778484 h 5819790"/>
              <a:gd name="connsiteX38" fmla="*/ 742594 w 5810281"/>
              <a:gd name="connsiteY38" fmla="*/ 2913376 h 5819790"/>
              <a:gd name="connsiteX39" fmla="*/ 607702 w 5810281"/>
              <a:gd name="connsiteY39" fmla="*/ 3048268 h 5819790"/>
              <a:gd name="connsiteX40" fmla="*/ 1036018 w 5810281"/>
              <a:gd name="connsiteY40" fmla="*/ 3994592 h 5819790"/>
              <a:gd name="connsiteX41" fmla="*/ 983174 w 5810281"/>
              <a:gd name="connsiteY41" fmla="*/ 4182328 h 5819790"/>
              <a:gd name="connsiteX42" fmla="*/ 577804 w 5810281"/>
              <a:gd name="connsiteY42" fmla="*/ 4415262 h 5819790"/>
              <a:gd name="connsiteX43" fmla="*/ 510363 w 5810281"/>
              <a:gd name="connsiteY43" fmla="*/ 4430563 h 5819790"/>
              <a:gd name="connsiteX44" fmla="*/ 390078 w 5810281"/>
              <a:gd name="connsiteY44" fmla="*/ 4363122 h 5819790"/>
              <a:gd name="connsiteX45" fmla="*/ 442922 w 5810281"/>
              <a:gd name="connsiteY45" fmla="*/ 4175386 h 5819790"/>
              <a:gd name="connsiteX46" fmla="*/ 848292 w 5810281"/>
              <a:gd name="connsiteY46" fmla="*/ 3942452 h 5819790"/>
              <a:gd name="connsiteX47" fmla="*/ 1036018 w 5810281"/>
              <a:gd name="connsiteY47" fmla="*/ 3994592 h 5819790"/>
              <a:gd name="connsiteX48" fmla="*/ 1876654 w 5810281"/>
              <a:gd name="connsiteY48" fmla="*/ 4978460 h 5819790"/>
              <a:gd name="connsiteX49" fmla="*/ 1644414 w 5810281"/>
              <a:gd name="connsiteY49" fmla="*/ 5383830 h 5819790"/>
              <a:gd name="connsiteX50" fmla="*/ 1524129 w 5810281"/>
              <a:gd name="connsiteY50" fmla="*/ 5451271 h 5819790"/>
              <a:gd name="connsiteX51" fmla="*/ 1456688 w 5810281"/>
              <a:gd name="connsiteY51" fmla="*/ 5435970 h 5819790"/>
              <a:gd name="connsiteX52" fmla="*/ 1403844 w 5810281"/>
              <a:gd name="connsiteY52" fmla="*/ 5248234 h 5819790"/>
              <a:gd name="connsiteX53" fmla="*/ 1636778 w 5810281"/>
              <a:gd name="connsiteY53" fmla="*/ 4842865 h 5819790"/>
              <a:gd name="connsiteX54" fmla="*/ 1824514 w 5810281"/>
              <a:gd name="connsiteY54" fmla="*/ 4790021 h 5819790"/>
              <a:gd name="connsiteX55" fmla="*/ 1876654 w 5810281"/>
              <a:gd name="connsiteY55" fmla="*/ 4978460 h 5819790"/>
              <a:gd name="connsiteX56" fmla="*/ 3048258 w 5810281"/>
              <a:gd name="connsiteY56" fmla="*/ 5218346 h 5819790"/>
              <a:gd name="connsiteX57" fmla="*/ 3048258 w 5810281"/>
              <a:gd name="connsiteY57" fmla="*/ 5691157 h 5819790"/>
              <a:gd name="connsiteX58" fmla="*/ 2913366 w 5810281"/>
              <a:gd name="connsiteY58" fmla="*/ 5826048 h 5819790"/>
              <a:gd name="connsiteX59" fmla="*/ 2778475 w 5810281"/>
              <a:gd name="connsiteY59" fmla="*/ 5691157 h 5819790"/>
              <a:gd name="connsiteX60" fmla="*/ 2778475 w 5810281"/>
              <a:gd name="connsiteY60" fmla="*/ 5218346 h 5819790"/>
              <a:gd name="connsiteX61" fmla="*/ 2913366 w 5810281"/>
              <a:gd name="connsiteY61" fmla="*/ 5083454 h 5819790"/>
              <a:gd name="connsiteX62" fmla="*/ 3048258 w 5810281"/>
              <a:gd name="connsiteY62" fmla="*/ 5218346 h 5819790"/>
              <a:gd name="connsiteX63" fmla="*/ 4415253 w 5810281"/>
              <a:gd name="connsiteY63" fmla="*/ 5248243 h 5819790"/>
              <a:gd name="connsiteX64" fmla="*/ 4362409 w 5810281"/>
              <a:gd name="connsiteY64" fmla="*/ 5435979 h 5819790"/>
              <a:gd name="connsiteX65" fmla="*/ 4294968 w 5810281"/>
              <a:gd name="connsiteY65" fmla="*/ 5451280 h 5819790"/>
              <a:gd name="connsiteX66" fmla="*/ 4174673 w 5810281"/>
              <a:gd name="connsiteY66" fmla="*/ 5383839 h 5819790"/>
              <a:gd name="connsiteX67" fmla="*/ 3941738 w 5810281"/>
              <a:gd name="connsiteY67" fmla="*/ 4978470 h 5819790"/>
              <a:gd name="connsiteX68" fmla="*/ 3994583 w 5810281"/>
              <a:gd name="connsiteY68" fmla="*/ 4790734 h 5819790"/>
              <a:gd name="connsiteX69" fmla="*/ 4182318 w 5810281"/>
              <a:gd name="connsiteY69" fmla="*/ 4843578 h 5819790"/>
              <a:gd name="connsiteX70" fmla="*/ 4415253 w 5810281"/>
              <a:gd name="connsiteY70" fmla="*/ 5248243 h 5819790"/>
              <a:gd name="connsiteX71" fmla="*/ 5429019 w 5810281"/>
              <a:gd name="connsiteY71" fmla="*/ 4370054 h 5819790"/>
              <a:gd name="connsiteX72" fmla="*/ 5308724 w 5810281"/>
              <a:gd name="connsiteY72" fmla="*/ 4437496 h 5819790"/>
              <a:gd name="connsiteX73" fmla="*/ 5241283 w 5810281"/>
              <a:gd name="connsiteY73" fmla="*/ 4422195 h 5819790"/>
              <a:gd name="connsiteX74" fmla="*/ 4835914 w 5810281"/>
              <a:gd name="connsiteY74" fmla="*/ 4189260 h 5819790"/>
              <a:gd name="connsiteX75" fmla="*/ 4783069 w 5810281"/>
              <a:gd name="connsiteY75" fmla="*/ 4001525 h 5819790"/>
              <a:gd name="connsiteX76" fmla="*/ 4970805 w 5810281"/>
              <a:gd name="connsiteY76" fmla="*/ 3948680 h 5819790"/>
              <a:gd name="connsiteX77" fmla="*/ 5376174 w 5810281"/>
              <a:gd name="connsiteY77" fmla="*/ 4181615 h 5819790"/>
              <a:gd name="connsiteX78" fmla="*/ 5429019 w 5810281"/>
              <a:gd name="connsiteY78" fmla="*/ 4370054 h 5819790"/>
              <a:gd name="connsiteX79" fmla="*/ 5819087 w 5810281"/>
              <a:gd name="connsiteY79" fmla="*/ 2913376 h 5819790"/>
              <a:gd name="connsiteX80" fmla="*/ 5684195 w 5810281"/>
              <a:gd name="connsiteY80" fmla="*/ 3048268 h 5819790"/>
              <a:gd name="connsiteX81" fmla="*/ 5211385 w 5810281"/>
              <a:gd name="connsiteY81" fmla="*/ 3048268 h 5819790"/>
              <a:gd name="connsiteX82" fmla="*/ 5076493 w 5810281"/>
              <a:gd name="connsiteY82" fmla="*/ 2913376 h 5819790"/>
              <a:gd name="connsiteX83" fmla="*/ 5211385 w 5810281"/>
              <a:gd name="connsiteY83" fmla="*/ 2778484 h 5819790"/>
              <a:gd name="connsiteX84" fmla="*/ 5684195 w 5810281"/>
              <a:gd name="connsiteY84" fmla="*/ 2778484 h 5819790"/>
              <a:gd name="connsiteX85" fmla="*/ 5819087 w 5810281"/>
              <a:gd name="connsiteY85" fmla="*/ 2913376 h 5819790"/>
              <a:gd name="connsiteX86" fmla="*/ 4783069 w 5810281"/>
              <a:gd name="connsiteY86" fmla="*/ 1831465 h 5819790"/>
              <a:gd name="connsiteX87" fmla="*/ 4835914 w 5810281"/>
              <a:gd name="connsiteY87" fmla="*/ 1643730 h 5819790"/>
              <a:gd name="connsiteX88" fmla="*/ 5241283 w 5810281"/>
              <a:gd name="connsiteY88" fmla="*/ 1410795 h 5819790"/>
              <a:gd name="connsiteX89" fmla="*/ 5429019 w 5810281"/>
              <a:gd name="connsiteY89" fmla="*/ 1463639 h 5819790"/>
              <a:gd name="connsiteX90" fmla="*/ 5376174 w 5810281"/>
              <a:gd name="connsiteY90" fmla="*/ 1651375 h 5819790"/>
              <a:gd name="connsiteX91" fmla="*/ 4970805 w 5810281"/>
              <a:gd name="connsiteY91" fmla="*/ 1884309 h 5819790"/>
              <a:gd name="connsiteX92" fmla="*/ 4903364 w 5810281"/>
              <a:gd name="connsiteY92" fmla="*/ 1899610 h 5819790"/>
              <a:gd name="connsiteX93" fmla="*/ 4783069 w 5810281"/>
              <a:gd name="connsiteY93" fmla="*/ 1831465 h 5819790"/>
              <a:gd name="connsiteX94" fmla="*/ 3941738 w 5810281"/>
              <a:gd name="connsiteY94" fmla="*/ 848282 h 5819790"/>
              <a:gd name="connsiteX95" fmla="*/ 4174673 w 5810281"/>
              <a:gd name="connsiteY95" fmla="*/ 442913 h 5819790"/>
              <a:gd name="connsiteX96" fmla="*/ 4362409 w 5810281"/>
              <a:gd name="connsiteY96" fmla="*/ 390069 h 5819790"/>
              <a:gd name="connsiteX97" fmla="*/ 4415253 w 5810281"/>
              <a:gd name="connsiteY97" fmla="*/ 577804 h 5819790"/>
              <a:gd name="connsiteX98" fmla="*/ 4182318 w 5810281"/>
              <a:gd name="connsiteY98" fmla="*/ 983174 h 5819790"/>
              <a:gd name="connsiteX99" fmla="*/ 4062024 w 5810281"/>
              <a:gd name="connsiteY99" fmla="*/ 1050615 h 5819790"/>
              <a:gd name="connsiteX100" fmla="*/ 3994583 w 5810281"/>
              <a:gd name="connsiteY100" fmla="*/ 1035314 h 5819790"/>
              <a:gd name="connsiteX101" fmla="*/ 3941738 w 5810281"/>
              <a:gd name="connsiteY101" fmla="*/ 848282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810281" h="581979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3" name="Forma libre 292">
            <a:extLst>
              <a:ext uri="{FF2B5EF4-FFF2-40B4-BE49-F238E27FC236}">
                <a16:creationId xmlns:a16="http://schemas.microsoft.com/office/drawing/2014/main" id="{0A471B34-4063-2E46-AA07-E4D9214F7D95}"/>
              </a:ext>
            </a:extLst>
          </p:cNvPr>
          <p:cNvSpPr/>
          <p:nvPr/>
        </p:nvSpPr>
        <p:spPr>
          <a:xfrm>
            <a:off x="8073693" y="5288451"/>
            <a:ext cx="166339" cy="354647"/>
          </a:xfrm>
          <a:custGeom>
            <a:avLst/>
            <a:gdLst>
              <a:gd name="connsiteX0" fmla="*/ 2573768 w 3212522"/>
              <a:gd name="connsiteY0" fmla="*/ 0 h 6849340"/>
              <a:gd name="connsiteX1" fmla="*/ 647284 w 3212522"/>
              <a:gd name="connsiteY1" fmla="*/ 0 h 6849340"/>
              <a:gd name="connsiteX2" fmla="*/ 0 w 3212522"/>
              <a:gd name="connsiteY2" fmla="*/ 647284 h 6849340"/>
              <a:gd name="connsiteX3" fmla="*/ 0 w 3212522"/>
              <a:gd name="connsiteY3" fmla="*/ 6209945 h 6849340"/>
              <a:gd name="connsiteX4" fmla="*/ 647284 w 3212522"/>
              <a:gd name="connsiteY4" fmla="*/ 6857230 h 6849340"/>
              <a:gd name="connsiteX5" fmla="*/ 2573768 w 3212522"/>
              <a:gd name="connsiteY5" fmla="*/ 6857230 h 6849340"/>
              <a:gd name="connsiteX6" fmla="*/ 3221052 w 3212522"/>
              <a:gd name="connsiteY6" fmla="*/ 6209945 h 6849340"/>
              <a:gd name="connsiteX7" fmla="*/ 3221052 w 3212522"/>
              <a:gd name="connsiteY7" fmla="*/ 647284 h 6849340"/>
              <a:gd name="connsiteX8" fmla="*/ 2573768 w 3212522"/>
              <a:gd name="connsiteY8" fmla="*/ 0 h 6849340"/>
              <a:gd name="connsiteX9" fmla="*/ 2914321 w 3212522"/>
              <a:gd name="connsiteY9" fmla="*/ 6209945 h 6849340"/>
              <a:gd name="connsiteX10" fmla="*/ 2573768 w 3212522"/>
              <a:gd name="connsiteY10" fmla="*/ 6550498 h 6849340"/>
              <a:gd name="connsiteX11" fmla="*/ 647284 w 3212522"/>
              <a:gd name="connsiteY11" fmla="*/ 6550498 h 6849340"/>
              <a:gd name="connsiteX12" fmla="*/ 306731 w 3212522"/>
              <a:gd name="connsiteY12" fmla="*/ 6209945 h 6849340"/>
              <a:gd name="connsiteX13" fmla="*/ 306731 w 3212522"/>
              <a:gd name="connsiteY13" fmla="*/ 647284 h 6849340"/>
              <a:gd name="connsiteX14" fmla="*/ 647284 w 3212522"/>
              <a:gd name="connsiteY14" fmla="*/ 306731 h 6849340"/>
              <a:gd name="connsiteX15" fmla="*/ 2573768 w 3212522"/>
              <a:gd name="connsiteY15" fmla="*/ 306731 h 6849340"/>
              <a:gd name="connsiteX16" fmla="*/ 2914321 w 3212522"/>
              <a:gd name="connsiteY16" fmla="*/ 647284 h 6849340"/>
              <a:gd name="connsiteX17" fmla="*/ 2914321 w 3212522"/>
              <a:gd name="connsiteY17" fmla="*/ 6209945 h 6849340"/>
              <a:gd name="connsiteX18" fmla="*/ 2914321 w 3212522"/>
              <a:gd name="connsiteY18" fmla="*/ 6209945 h 6849340"/>
              <a:gd name="connsiteX19" fmla="*/ 1610530 w 3212522"/>
              <a:gd name="connsiteY19" fmla="*/ 804880 h 6849340"/>
              <a:gd name="connsiteX20" fmla="*/ 830251 w 3212522"/>
              <a:gd name="connsiteY20" fmla="*/ 1585159 h 6849340"/>
              <a:gd name="connsiteX21" fmla="*/ 1610530 w 3212522"/>
              <a:gd name="connsiteY21" fmla="*/ 2365439 h 6849340"/>
              <a:gd name="connsiteX22" fmla="*/ 2390810 w 3212522"/>
              <a:gd name="connsiteY22" fmla="*/ 1585159 h 6849340"/>
              <a:gd name="connsiteX23" fmla="*/ 1610530 w 3212522"/>
              <a:gd name="connsiteY23" fmla="*/ 804880 h 6849340"/>
              <a:gd name="connsiteX24" fmla="*/ 1610530 w 3212522"/>
              <a:gd name="connsiteY24" fmla="*/ 2058708 h 6849340"/>
              <a:gd name="connsiteX25" fmla="*/ 1136982 w 3212522"/>
              <a:gd name="connsiteY25" fmla="*/ 1585159 h 6849340"/>
              <a:gd name="connsiteX26" fmla="*/ 1610530 w 3212522"/>
              <a:gd name="connsiteY26" fmla="*/ 1111611 h 6849340"/>
              <a:gd name="connsiteX27" fmla="*/ 2084079 w 3212522"/>
              <a:gd name="connsiteY27" fmla="*/ 1585159 h 6849340"/>
              <a:gd name="connsiteX28" fmla="*/ 1610530 w 3212522"/>
              <a:gd name="connsiteY28" fmla="*/ 2058708 h 6849340"/>
              <a:gd name="connsiteX29" fmla="*/ 1610530 w 3212522"/>
              <a:gd name="connsiteY29" fmla="*/ 2672940 h 6849340"/>
              <a:gd name="connsiteX30" fmla="*/ 830251 w 3212522"/>
              <a:gd name="connsiteY30" fmla="*/ 3453220 h 6849340"/>
              <a:gd name="connsiteX31" fmla="*/ 1610530 w 3212522"/>
              <a:gd name="connsiteY31" fmla="*/ 4233499 h 6849340"/>
              <a:gd name="connsiteX32" fmla="*/ 2390810 w 3212522"/>
              <a:gd name="connsiteY32" fmla="*/ 3453220 h 6849340"/>
              <a:gd name="connsiteX33" fmla="*/ 1610530 w 3212522"/>
              <a:gd name="connsiteY33" fmla="*/ 2672940 h 6849340"/>
              <a:gd name="connsiteX34" fmla="*/ 1610530 w 3212522"/>
              <a:gd name="connsiteY34" fmla="*/ 3926768 h 6849340"/>
              <a:gd name="connsiteX35" fmla="*/ 1136982 w 3212522"/>
              <a:gd name="connsiteY35" fmla="*/ 3453220 h 6849340"/>
              <a:gd name="connsiteX36" fmla="*/ 1610530 w 3212522"/>
              <a:gd name="connsiteY36" fmla="*/ 2979671 h 6849340"/>
              <a:gd name="connsiteX37" fmla="*/ 2084079 w 3212522"/>
              <a:gd name="connsiteY37" fmla="*/ 3453220 h 6849340"/>
              <a:gd name="connsiteX38" fmla="*/ 1610530 w 3212522"/>
              <a:gd name="connsiteY38" fmla="*/ 3926768 h 6849340"/>
              <a:gd name="connsiteX39" fmla="*/ 1610530 w 3212522"/>
              <a:gd name="connsiteY39" fmla="*/ 4540992 h 6849340"/>
              <a:gd name="connsiteX40" fmla="*/ 830251 w 3212522"/>
              <a:gd name="connsiteY40" fmla="*/ 5321272 h 6849340"/>
              <a:gd name="connsiteX41" fmla="*/ 1610530 w 3212522"/>
              <a:gd name="connsiteY41" fmla="*/ 6101551 h 6849340"/>
              <a:gd name="connsiteX42" fmla="*/ 2390810 w 3212522"/>
              <a:gd name="connsiteY42" fmla="*/ 5321272 h 6849340"/>
              <a:gd name="connsiteX43" fmla="*/ 1610530 w 3212522"/>
              <a:gd name="connsiteY43" fmla="*/ 4540992 h 6849340"/>
              <a:gd name="connsiteX44" fmla="*/ 1610530 w 3212522"/>
              <a:gd name="connsiteY44" fmla="*/ 5803280 h 6849340"/>
              <a:gd name="connsiteX45" fmla="*/ 1136982 w 3212522"/>
              <a:gd name="connsiteY45" fmla="*/ 5329731 h 6849340"/>
              <a:gd name="connsiteX46" fmla="*/ 1610530 w 3212522"/>
              <a:gd name="connsiteY46" fmla="*/ 4856183 h 6849340"/>
              <a:gd name="connsiteX47" fmla="*/ 2084079 w 3212522"/>
              <a:gd name="connsiteY47" fmla="*/ 5329731 h 6849340"/>
              <a:gd name="connsiteX48" fmla="*/ 1610530 w 3212522"/>
              <a:gd name="connsiteY48" fmla="*/ 580328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12522" h="684934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5" name="Forma libre 294">
            <a:extLst>
              <a:ext uri="{FF2B5EF4-FFF2-40B4-BE49-F238E27FC236}">
                <a16:creationId xmlns:a16="http://schemas.microsoft.com/office/drawing/2014/main" id="{249CE053-0289-3842-A6EF-B8B58748A310}"/>
              </a:ext>
            </a:extLst>
          </p:cNvPr>
          <p:cNvSpPr/>
          <p:nvPr/>
        </p:nvSpPr>
        <p:spPr>
          <a:xfrm>
            <a:off x="5036126" y="5923134"/>
            <a:ext cx="244352" cy="355095"/>
          </a:xfrm>
          <a:custGeom>
            <a:avLst/>
            <a:gdLst>
              <a:gd name="connsiteX0" fmla="*/ 4692319 w 4719204"/>
              <a:gd name="connsiteY0" fmla="*/ 4215047 h 6858000"/>
              <a:gd name="connsiteX1" fmla="*/ 4318575 w 4719204"/>
              <a:gd name="connsiteY1" fmla="*/ 3118996 h 6858000"/>
              <a:gd name="connsiteX2" fmla="*/ 2763800 w 4719204"/>
              <a:gd name="connsiteY2" fmla="*/ 339913 h 6858000"/>
              <a:gd name="connsiteX3" fmla="*/ 2696129 w 4719204"/>
              <a:gd name="connsiteY3" fmla="*/ 221101 h 6858000"/>
              <a:gd name="connsiteX4" fmla="*/ 2364876 w 4719204"/>
              <a:gd name="connsiteY4" fmla="*/ 0 h 6858000"/>
              <a:gd name="connsiteX5" fmla="*/ 2024963 w 4719204"/>
              <a:gd name="connsiteY5" fmla="*/ 221101 h 6858000"/>
              <a:gd name="connsiteX6" fmla="*/ 2024963 w 4719204"/>
              <a:gd name="connsiteY6" fmla="*/ 229760 h 6858000"/>
              <a:gd name="connsiteX7" fmla="*/ 1906152 w 4719204"/>
              <a:gd name="connsiteY7" fmla="*/ 417022 h 6858000"/>
              <a:gd name="connsiteX8" fmla="*/ 1260167 w 4719204"/>
              <a:gd name="connsiteY8" fmla="*/ 1470582 h 6858000"/>
              <a:gd name="connsiteX9" fmla="*/ 206606 w 4719204"/>
              <a:gd name="connsiteY9" fmla="*/ 3577711 h 6858000"/>
              <a:gd name="connsiteX10" fmla="*/ 2814 w 4719204"/>
              <a:gd name="connsiteY10" fmla="*/ 4393649 h 6858000"/>
              <a:gd name="connsiteX11" fmla="*/ 801442 w 4719204"/>
              <a:gd name="connsiteY11" fmla="*/ 6263155 h 6858000"/>
              <a:gd name="connsiteX12" fmla="*/ 2356217 w 4719204"/>
              <a:gd name="connsiteY12" fmla="*/ 6858000 h 6858000"/>
              <a:gd name="connsiteX13" fmla="*/ 2356217 w 4719204"/>
              <a:gd name="connsiteY13" fmla="*/ 6858000 h 6858000"/>
              <a:gd name="connsiteX14" fmla="*/ 4378366 w 4719204"/>
              <a:gd name="connsiteY14" fmla="*/ 5710801 h 6858000"/>
              <a:gd name="connsiteX15" fmla="*/ 4692319 w 4719204"/>
              <a:gd name="connsiteY15" fmla="*/ 4215047 h 6858000"/>
              <a:gd name="connsiteX16" fmla="*/ 4106124 w 4719204"/>
              <a:gd name="connsiteY16" fmla="*/ 5549508 h 6858000"/>
              <a:gd name="connsiteX17" fmla="*/ 2355429 w 4719204"/>
              <a:gd name="connsiteY17" fmla="*/ 6543268 h 6858000"/>
              <a:gd name="connsiteX18" fmla="*/ 1004446 w 4719204"/>
              <a:gd name="connsiteY18" fmla="*/ 6033404 h 6858000"/>
              <a:gd name="connsiteX19" fmla="*/ 307320 w 4719204"/>
              <a:gd name="connsiteY19" fmla="*/ 4410179 h 6858000"/>
              <a:gd name="connsiteX20" fmla="*/ 494582 w 4719204"/>
              <a:gd name="connsiteY20" fmla="*/ 3696523 h 6858000"/>
              <a:gd name="connsiteX21" fmla="*/ 1522970 w 4719204"/>
              <a:gd name="connsiteY21" fmla="*/ 1631884 h 6858000"/>
              <a:gd name="connsiteX22" fmla="*/ 2168956 w 4719204"/>
              <a:gd name="connsiteY22" fmla="*/ 586974 h 6858000"/>
              <a:gd name="connsiteX23" fmla="*/ 2279108 w 4719204"/>
              <a:gd name="connsiteY23" fmla="*/ 408363 h 6858000"/>
              <a:gd name="connsiteX24" fmla="*/ 2287767 w 4719204"/>
              <a:gd name="connsiteY24" fmla="*/ 391053 h 6858000"/>
              <a:gd name="connsiteX25" fmla="*/ 2355438 w 4719204"/>
              <a:gd name="connsiteY25" fmla="*/ 314732 h 6858000"/>
              <a:gd name="connsiteX26" fmla="*/ 2423108 w 4719204"/>
              <a:gd name="connsiteY26" fmla="*/ 391053 h 6858000"/>
              <a:gd name="connsiteX27" fmla="*/ 2490779 w 4719204"/>
              <a:gd name="connsiteY27" fmla="*/ 501206 h 6858000"/>
              <a:gd name="connsiteX28" fmla="*/ 4020373 w 4719204"/>
              <a:gd name="connsiteY28" fmla="*/ 3237799 h 6858000"/>
              <a:gd name="connsiteX29" fmla="*/ 4368936 w 4719204"/>
              <a:gd name="connsiteY29" fmla="*/ 4257528 h 6858000"/>
              <a:gd name="connsiteX30" fmla="*/ 4106124 w 4719204"/>
              <a:gd name="connsiteY30" fmla="*/ 5549508 h 6858000"/>
              <a:gd name="connsiteX31" fmla="*/ 2508080 w 4719204"/>
              <a:gd name="connsiteY31" fmla="*/ 5735981 h 6858000"/>
              <a:gd name="connsiteX32" fmla="*/ 2355438 w 4719204"/>
              <a:gd name="connsiteY32" fmla="*/ 5888624 h 6858000"/>
              <a:gd name="connsiteX33" fmla="*/ 961965 w 4719204"/>
              <a:gd name="connsiteY33" fmla="*/ 4495151 h 6858000"/>
              <a:gd name="connsiteX34" fmla="*/ 1114607 w 4719204"/>
              <a:gd name="connsiteY34" fmla="*/ 4342508 h 6858000"/>
              <a:gd name="connsiteX35" fmla="*/ 1267250 w 4719204"/>
              <a:gd name="connsiteY35" fmla="*/ 4495151 h 6858000"/>
              <a:gd name="connsiteX36" fmla="*/ 2355429 w 4719204"/>
              <a:gd name="connsiteY36" fmla="*/ 5574680 h 6858000"/>
              <a:gd name="connsiteX37" fmla="*/ 2508080 w 4719204"/>
              <a:gd name="connsiteY37" fmla="*/ 57359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719204" h="685800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7" name="Forma libre 296">
            <a:extLst>
              <a:ext uri="{FF2B5EF4-FFF2-40B4-BE49-F238E27FC236}">
                <a16:creationId xmlns:a16="http://schemas.microsoft.com/office/drawing/2014/main" id="{55D98335-B557-5446-8D92-0A9B966B59F2}"/>
              </a:ext>
            </a:extLst>
          </p:cNvPr>
          <p:cNvSpPr/>
          <p:nvPr/>
        </p:nvSpPr>
        <p:spPr>
          <a:xfrm>
            <a:off x="5691910" y="5325181"/>
            <a:ext cx="301338" cy="293447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9" name="Forma libre 298">
            <a:extLst>
              <a:ext uri="{FF2B5EF4-FFF2-40B4-BE49-F238E27FC236}">
                <a16:creationId xmlns:a16="http://schemas.microsoft.com/office/drawing/2014/main" id="{55847BAC-62D5-D24E-9000-A3369E73E127}"/>
              </a:ext>
            </a:extLst>
          </p:cNvPr>
          <p:cNvSpPr/>
          <p:nvPr/>
        </p:nvSpPr>
        <p:spPr>
          <a:xfrm>
            <a:off x="468779" y="5912570"/>
            <a:ext cx="270805" cy="354647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1" name="Forma libre 300">
            <a:extLst>
              <a:ext uri="{FF2B5EF4-FFF2-40B4-BE49-F238E27FC236}">
                <a16:creationId xmlns:a16="http://schemas.microsoft.com/office/drawing/2014/main" id="{8D02ADF6-06CD-1945-A8EF-D0375ADFDBAA}"/>
              </a:ext>
            </a:extLst>
          </p:cNvPr>
          <p:cNvSpPr/>
          <p:nvPr/>
        </p:nvSpPr>
        <p:spPr>
          <a:xfrm>
            <a:off x="6502609" y="1403342"/>
            <a:ext cx="301338" cy="301831"/>
          </a:xfrm>
          <a:custGeom>
            <a:avLst/>
            <a:gdLst>
              <a:gd name="connsiteX0" fmla="*/ 4975861 w 5819775"/>
              <a:gd name="connsiteY0" fmla="*/ 855383 h 5829300"/>
              <a:gd name="connsiteX1" fmla="*/ 2914469 w 5819775"/>
              <a:gd name="connsiteY1" fmla="*/ 0 h 5829300"/>
              <a:gd name="connsiteX2" fmla="*/ 853078 w 5819775"/>
              <a:gd name="connsiteY2" fmla="*/ 855383 h 5829300"/>
              <a:gd name="connsiteX3" fmla="*/ 853078 w 5819775"/>
              <a:gd name="connsiteY3" fmla="*/ 4978166 h 5829300"/>
              <a:gd name="connsiteX4" fmla="*/ 2914469 w 5819775"/>
              <a:gd name="connsiteY4" fmla="*/ 5833548 h 5829300"/>
              <a:gd name="connsiteX5" fmla="*/ 4975861 w 5819775"/>
              <a:gd name="connsiteY5" fmla="*/ 4978166 h 5829300"/>
              <a:gd name="connsiteX6" fmla="*/ 4975861 w 5819775"/>
              <a:gd name="connsiteY6" fmla="*/ 855383 h 5829300"/>
              <a:gd name="connsiteX7" fmla="*/ 4777216 w 5819775"/>
              <a:gd name="connsiteY7" fmla="*/ 4779521 h 5829300"/>
              <a:gd name="connsiteX8" fmla="*/ 2914469 w 5819775"/>
              <a:gd name="connsiteY8" fmla="*/ 5550779 h 5829300"/>
              <a:gd name="connsiteX9" fmla="*/ 1051722 w 5819775"/>
              <a:gd name="connsiteY9" fmla="*/ 4779521 h 5829300"/>
              <a:gd name="connsiteX10" fmla="*/ 280464 w 5819775"/>
              <a:gd name="connsiteY10" fmla="*/ 2916774 h 5829300"/>
              <a:gd name="connsiteX11" fmla="*/ 1051722 w 5819775"/>
              <a:gd name="connsiteY11" fmla="*/ 1054027 h 5829300"/>
              <a:gd name="connsiteX12" fmla="*/ 2914469 w 5819775"/>
              <a:gd name="connsiteY12" fmla="*/ 282769 h 5829300"/>
              <a:gd name="connsiteX13" fmla="*/ 4777216 w 5819775"/>
              <a:gd name="connsiteY13" fmla="*/ 1054027 h 5829300"/>
              <a:gd name="connsiteX14" fmla="*/ 5548474 w 5819775"/>
              <a:gd name="connsiteY14" fmla="*/ 2916774 h 5829300"/>
              <a:gd name="connsiteX15" fmla="*/ 4777216 w 5819775"/>
              <a:gd name="connsiteY15" fmla="*/ 4779521 h 5829300"/>
              <a:gd name="connsiteX16" fmla="*/ 3800246 w 5819775"/>
              <a:gd name="connsiteY16" fmla="*/ 2237413 h 5829300"/>
              <a:gd name="connsiteX17" fmla="*/ 3090491 w 5819775"/>
              <a:gd name="connsiteY17" fmla="*/ 2947168 h 5829300"/>
              <a:gd name="connsiteX18" fmla="*/ 3800246 w 5819775"/>
              <a:gd name="connsiteY18" fmla="*/ 3656924 h 5829300"/>
              <a:gd name="connsiteX19" fmla="*/ 3800246 w 5819775"/>
              <a:gd name="connsiteY19" fmla="*/ 3855568 h 5829300"/>
              <a:gd name="connsiteX20" fmla="*/ 3701272 w 5819775"/>
              <a:gd name="connsiteY20" fmla="*/ 3893744 h 5829300"/>
              <a:gd name="connsiteX21" fmla="*/ 3602308 w 5819775"/>
              <a:gd name="connsiteY21" fmla="*/ 3855568 h 5829300"/>
              <a:gd name="connsiteX22" fmla="*/ 2891847 w 5819775"/>
              <a:gd name="connsiteY22" fmla="*/ 3145812 h 5829300"/>
              <a:gd name="connsiteX23" fmla="*/ 2181387 w 5819775"/>
              <a:gd name="connsiteY23" fmla="*/ 3855568 h 5829300"/>
              <a:gd name="connsiteX24" fmla="*/ 2082422 w 5819775"/>
              <a:gd name="connsiteY24" fmla="*/ 3893744 h 5829300"/>
              <a:gd name="connsiteX25" fmla="*/ 1983458 w 5819775"/>
              <a:gd name="connsiteY25" fmla="*/ 3855568 h 5829300"/>
              <a:gd name="connsiteX26" fmla="*/ 1983458 w 5819775"/>
              <a:gd name="connsiteY26" fmla="*/ 3656924 h 5829300"/>
              <a:gd name="connsiteX27" fmla="*/ 2693213 w 5819775"/>
              <a:gd name="connsiteY27" fmla="*/ 2947168 h 5829300"/>
              <a:gd name="connsiteX28" fmla="*/ 1983458 w 5819775"/>
              <a:gd name="connsiteY28" fmla="*/ 2237413 h 5829300"/>
              <a:gd name="connsiteX29" fmla="*/ 1983458 w 5819775"/>
              <a:gd name="connsiteY29" fmla="*/ 2038769 h 5829300"/>
              <a:gd name="connsiteX30" fmla="*/ 2182101 w 5819775"/>
              <a:gd name="connsiteY30" fmla="*/ 2038769 h 5829300"/>
              <a:gd name="connsiteX31" fmla="*/ 2891857 w 5819775"/>
              <a:gd name="connsiteY31" fmla="*/ 2748525 h 5829300"/>
              <a:gd name="connsiteX32" fmla="*/ 3601612 w 5819775"/>
              <a:gd name="connsiteY32" fmla="*/ 2038769 h 5829300"/>
              <a:gd name="connsiteX33" fmla="*/ 3800256 w 5819775"/>
              <a:gd name="connsiteY33" fmla="*/ 2038769 h 5829300"/>
              <a:gd name="connsiteX34" fmla="*/ 3800246 w 5819775"/>
              <a:gd name="connsiteY34" fmla="*/ 2237413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75" h="582930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3" name="Forma libre 302">
            <a:extLst>
              <a:ext uri="{FF2B5EF4-FFF2-40B4-BE49-F238E27FC236}">
                <a16:creationId xmlns:a16="http://schemas.microsoft.com/office/drawing/2014/main" id="{6294E537-CDA4-7B4E-AA0A-EF15449EDD86}"/>
              </a:ext>
            </a:extLst>
          </p:cNvPr>
          <p:cNvSpPr/>
          <p:nvPr/>
        </p:nvSpPr>
        <p:spPr>
          <a:xfrm>
            <a:off x="6460771" y="4669797"/>
            <a:ext cx="301338" cy="337341"/>
          </a:xfrm>
          <a:custGeom>
            <a:avLst/>
            <a:gdLst>
              <a:gd name="connsiteX0" fmla="*/ 5398875 w 5819775"/>
              <a:gd name="connsiteY0" fmla="*/ 0 h 6515100"/>
              <a:gd name="connsiteX1" fmla="*/ 421100 w 5819775"/>
              <a:gd name="connsiteY1" fmla="*/ 0 h 6515100"/>
              <a:gd name="connsiteX2" fmla="*/ 0 w 5819775"/>
              <a:gd name="connsiteY2" fmla="*/ 421100 h 6515100"/>
              <a:gd name="connsiteX3" fmla="*/ 0 w 5819775"/>
              <a:gd name="connsiteY3" fmla="*/ 485489 h 6515100"/>
              <a:gd name="connsiteX4" fmla="*/ 0 w 5819775"/>
              <a:gd name="connsiteY4" fmla="*/ 494805 h 6515100"/>
              <a:gd name="connsiteX5" fmla="*/ 0 w 5819775"/>
              <a:gd name="connsiteY5" fmla="*/ 1089593 h 6515100"/>
              <a:gd name="connsiteX6" fmla="*/ 0 w 5819775"/>
              <a:gd name="connsiteY6" fmla="*/ 1098909 h 6515100"/>
              <a:gd name="connsiteX7" fmla="*/ 0 w 5819775"/>
              <a:gd name="connsiteY7" fmla="*/ 2004651 h 6515100"/>
              <a:gd name="connsiteX8" fmla="*/ 421100 w 5819775"/>
              <a:gd name="connsiteY8" fmla="*/ 2425751 h 6515100"/>
              <a:gd name="connsiteX9" fmla="*/ 1161621 w 5819775"/>
              <a:gd name="connsiteY9" fmla="*/ 2425751 h 6515100"/>
              <a:gd name="connsiteX10" fmla="*/ 1582722 w 5819775"/>
              <a:gd name="connsiteY10" fmla="*/ 2004651 h 6515100"/>
              <a:gd name="connsiteX11" fmla="*/ 1582722 w 5819775"/>
              <a:gd name="connsiteY11" fmla="*/ 1574235 h 6515100"/>
              <a:gd name="connsiteX12" fmla="*/ 2113121 w 5819775"/>
              <a:gd name="connsiteY12" fmla="*/ 1574235 h 6515100"/>
              <a:gd name="connsiteX13" fmla="*/ 2113121 w 5819775"/>
              <a:gd name="connsiteY13" fmla="*/ 4914233 h 6515100"/>
              <a:gd name="connsiteX14" fmla="*/ 1527648 w 5819775"/>
              <a:gd name="connsiteY14" fmla="*/ 4914233 h 6515100"/>
              <a:gd name="connsiteX15" fmla="*/ 1125188 w 5819775"/>
              <a:gd name="connsiteY15" fmla="*/ 5316693 h 6515100"/>
              <a:gd name="connsiteX16" fmla="*/ 1125188 w 5819775"/>
              <a:gd name="connsiteY16" fmla="*/ 6103820 h 6515100"/>
              <a:gd name="connsiteX17" fmla="*/ 1527648 w 5819775"/>
              <a:gd name="connsiteY17" fmla="*/ 6506280 h 6515100"/>
              <a:gd name="connsiteX18" fmla="*/ 2241061 w 5819775"/>
              <a:gd name="connsiteY18" fmla="*/ 6506280 h 6515100"/>
              <a:gd name="connsiteX19" fmla="*/ 2286819 w 5819775"/>
              <a:gd name="connsiteY19" fmla="*/ 6515605 h 6515100"/>
              <a:gd name="connsiteX20" fmla="*/ 3531479 w 5819775"/>
              <a:gd name="connsiteY20" fmla="*/ 6515605 h 6515100"/>
              <a:gd name="connsiteX21" fmla="*/ 3567913 w 5819775"/>
              <a:gd name="connsiteY21" fmla="*/ 6506280 h 6515100"/>
              <a:gd name="connsiteX22" fmla="*/ 4263533 w 5819775"/>
              <a:gd name="connsiteY22" fmla="*/ 6506280 h 6515100"/>
              <a:gd name="connsiteX23" fmla="*/ 4665993 w 5819775"/>
              <a:gd name="connsiteY23" fmla="*/ 6103820 h 6515100"/>
              <a:gd name="connsiteX24" fmla="*/ 4665993 w 5819775"/>
              <a:gd name="connsiteY24" fmla="*/ 5326018 h 6515100"/>
              <a:gd name="connsiteX25" fmla="*/ 4263533 w 5819775"/>
              <a:gd name="connsiteY25" fmla="*/ 4923558 h 6515100"/>
              <a:gd name="connsiteX26" fmla="*/ 3695853 w 5819775"/>
              <a:gd name="connsiteY26" fmla="*/ 4923558 h 6515100"/>
              <a:gd name="connsiteX27" fmla="*/ 3695853 w 5819775"/>
              <a:gd name="connsiteY27" fmla="*/ 1583569 h 6515100"/>
              <a:gd name="connsiteX28" fmla="*/ 4244893 w 5819775"/>
              <a:gd name="connsiteY28" fmla="*/ 1583569 h 6515100"/>
              <a:gd name="connsiteX29" fmla="*/ 4244893 w 5819775"/>
              <a:gd name="connsiteY29" fmla="*/ 2013985 h 6515100"/>
              <a:gd name="connsiteX30" fmla="*/ 4665993 w 5819775"/>
              <a:gd name="connsiteY30" fmla="*/ 2435085 h 6515100"/>
              <a:gd name="connsiteX31" fmla="*/ 5407362 w 5819775"/>
              <a:gd name="connsiteY31" fmla="*/ 2435085 h 6515100"/>
              <a:gd name="connsiteX32" fmla="*/ 5828462 w 5819775"/>
              <a:gd name="connsiteY32" fmla="*/ 2013985 h 6515100"/>
              <a:gd name="connsiteX33" fmla="*/ 5828462 w 5819775"/>
              <a:gd name="connsiteY33" fmla="*/ 421100 h 6515100"/>
              <a:gd name="connsiteX34" fmla="*/ 5398875 w 5819775"/>
              <a:gd name="connsiteY34" fmla="*/ 0 h 6515100"/>
              <a:gd name="connsiteX35" fmla="*/ 5481066 w 5819775"/>
              <a:gd name="connsiteY35" fmla="*/ 2013137 h 6515100"/>
              <a:gd name="connsiteX36" fmla="*/ 5398885 w 5819775"/>
              <a:gd name="connsiteY36" fmla="*/ 2095319 h 6515100"/>
              <a:gd name="connsiteX37" fmla="*/ 4657516 w 5819775"/>
              <a:gd name="connsiteY37" fmla="*/ 2095319 h 6515100"/>
              <a:gd name="connsiteX38" fmla="*/ 4575334 w 5819775"/>
              <a:gd name="connsiteY38" fmla="*/ 2013137 h 6515100"/>
              <a:gd name="connsiteX39" fmla="*/ 4575334 w 5819775"/>
              <a:gd name="connsiteY39" fmla="*/ 1418349 h 6515100"/>
              <a:gd name="connsiteX40" fmla="*/ 4410961 w 5819775"/>
              <a:gd name="connsiteY40" fmla="*/ 1253976 h 6515100"/>
              <a:gd name="connsiteX41" fmla="*/ 3523012 w 5819775"/>
              <a:gd name="connsiteY41" fmla="*/ 1253976 h 6515100"/>
              <a:gd name="connsiteX42" fmla="*/ 3358639 w 5819775"/>
              <a:gd name="connsiteY42" fmla="*/ 1418349 h 6515100"/>
              <a:gd name="connsiteX43" fmla="*/ 3358639 w 5819775"/>
              <a:gd name="connsiteY43" fmla="*/ 5097247 h 6515100"/>
              <a:gd name="connsiteX44" fmla="*/ 3523012 w 5819775"/>
              <a:gd name="connsiteY44" fmla="*/ 5261620 h 6515100"/>
              <a:gd name="connsiteX45" fmla="*/ 4264381 w 5819775"/>
              <a:gd name="connsiteY45" fmla="*/ 5261620 h 6515100"/>
              <a:gd name="connsiteX46" fmla="*/ 4328770 w 5819775"/>
              <a:gd name="connsiteY46" fmla="*/ 5326009 h 6515100"/>
              <a:gd name="connsiteX47" fmla="*/ 4328770 w 5819775"/>
              <a:gd name="connsiteY47" fmla="*/ 6103811 h 6515100"/>
              <a:gd name="connsiteX48" fmla="*/ 4264381 w 5819775"/>
              <a:gd name="connsiteY48" fmla="*/ 6168200 h 6515100"/>
              <a:gd name="connsiteX49" fmla="*/ 3523012 w 5819775"/>
              <a:gd name="connsiteY49" fmla="*/ 6168200 h 6515100"/>
              <a:gd name="connsiteX50" fmla="*/ 3477263 w 5819775"/>
              <a:gd name="connsiteY50" fmla="*/ 6177515 h 6515100"/>
              <a:gd name="connsiteX51" fmla="*/ 2324091 w 5819775"/>
              <a:gd name="connsiteY51" fmla="*/ 6177515 h 6515100"/>
              <a:gd name="connsiteX52" fmla="*/ 2278342 w 5819775"/>
              <a:gd name="connsiteY52" fmla="*/ 6168200 h 6515100"/>
              <a:gd name="connsiteX53" fmla="*/ 1519180 w 5819775"/>
              <a:gd name="connsiteY53" fmla="*/ 6168200 h 6515100"/>
              <a:gd name="connsiteX54" fmla="*/ 1454791 w 5819775"/>
              <a:gd name="connsiteY54" fmla="*/ 6103811 h 6515100"/>
              <a:gd name="connsiteX55" fmla="*/ 1454791 w 5819775"/>
              <a:gd name="connsiteY55" fmla="*/ 5326009 h 6515100"/>
              <a:gd name="connsiteX56" fmla="*/ 1519180 w 5819775"/>
              <a:gd name="connsiteY56" fmla="*/ 5261620 h 6515100"/>
              <a:gd name="connsiteX57" fmla="*/ 2278342 w 5819775"/>
              <a:gd name="connsiteY57" fmla="*/ 5261620 h 6515100"/>
              <a:gd name="connsiteX58" fmla="*/ 2442715 w 5819775"/>
              <a:gd name="connsiteY58" fmla="*/ 5097247 h 6515100"/>
              <a:gd name="connsiteX59" fmla="*/ 2442715 w 5819775"/>
              <a:gd name="connsiteY59" fmla="*/ 1409881 h 6515100"/>
              <a:gd name="connsiteX60" fmla="*/ 2278342 w 5819775"/>
              <a:gd name="connsiteY60" fmla="*/ 1245508 h 6515100"/>
              <a:gd name="connsiteX61" fmla="*/ 1409024 w 5819775"/>
              <a:gd name="connsiteY61" fmla="*/ 1245508 h 6515100"/>
              <a:gd name="connsiteX62" fmla="*/ 1244651 w 5819775"/>
              <a:gd name="connsiteY62" fmla="*/ 1409881 h 6515100"/>
              <a:gd name="connsiteX63" fmla="*/ 1244651 w 5819775"/>
              <a:gd name="connsiteY63" fmla="*/ 2004670 h 6515100"/>
              <a:gd name="connsiteX64" fmla="*/ 1162469 w 5819775"/>
              <a:gd name="connsiteY64" fmla="*/ 2086861 h 6515100"/>
              <a:gd name="connsiteX65" fmla="*/ 421100 w 5819775"/>
              <a:gd name="connsiteY65" fmla="*/ 2086861 h 6515100"/>
              <a:gd name="connsiteX66" fmla="*/ 338909 w 5819775"/>
              <a:gd name="connsiteY66" fmla="*/ 2004670 h 6515100"/>
              <a:gd name="connsiteX67" fmla="*/ 338909 w 5819775"/>
              <a:gd name="connsiteY67" fmla="*/ 1089603 h 6515100"/>
              <a:gd name="connsiteX68" fmla="*/ 338909 w 5819775"/>
              <a:gd name="connsiteY68" fmla="*/ 1080287 h 6515100"/>
              <a:gd name="connsiteX69" fmla="*/ 338909 w 5819775"/>
              <a:gd name="connsiteY69" fmla="*/ 504130 h 6515100"/>
              <a:gd name="connsiteX70" fmla="*/ 338909 w 5819775"/>
              <a:gd name="connsiteY70" fmla="*/ 494814 h 6515100"/>
              <a:gd name="connsiteX71" fmla="*/ 338909 w 5819775"/>
              <a:gd name="connsiteY71" fmla="*/ 421948 h 6515100"/>
              <a:gd name="connsiteX72" fmla="*/ 421100 w 5819775"/>
              <a:gd name="connsiteY72" fmla="*/ 339766 h 6515100"/>
              <a:gd name="connsiteX73" fmla="*/ 5398885 w 5819775"/>
              <a:gd name="connsiteY73" fmla="*/ 339766 h 6515100"/>
              <a:gd name="connsiteX74" fmla="*/ 5481066 w 5819775"/>
              <a:gd name="connsiteY74" fmla="*/ 421948 h 6515100"/>
              <a:gd name="connsiteX75" fmla="*/ 5481066 w 5819775"/>
              <a:gd name="connsiteY75" fmla="*/ 2013137 h 6515100"/>
              <a:gd name="connsiteX76" fmla="*/ 5481066 w 5819775"/>
              <a:gd name="connsiteY76" fmla="*/ 2013137 h 651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19775" h="651510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5" name="Forma libre 304">
            <a:extLst>
              <a:ext uri="{FF2B5EF4-FFF2-40B4-BE49-F238E27FC236}">
                <a16:creationId xmlns:a16="http://schemas.microsoft.com/office/drawing/2014/main" id="{D1436535-17D3-E043-91F5-DFAAE31FCEA7}"/>
              </a:ext>
            </a:extLst>
          </p:cNvPr>
          <p:cNvSpPr/>
          <p:nvPr/>
        </p:nvSpPr>
        <p:spPr>
          <a:xfrm>
            <a:off x="6519133" y="5926515"/>
            <a:ext cx="246145" cy="354647"/>
          </a:xfrm>
          <a:custGeom>
            <a:avLst/>
            <a:gdLst>
              <a:gd name="connsiteX0" fmla="*/ 4748568 w 4753840"/>
              <a:gd name="connsiteY0" fmla="*/ 1037809 h 6849340"/>
              <a:gd name="connsiteX1" fmla="*/ 4748568 w 4753840"/>
              <a:gd name="connsiteY1" fmla="*/ 1037809 h 6849340"/>
              <a:gd name="connsiteX2" fmla="*/ 4748568 w 4753840"/>
              <a:gd name="connsiteY2" fmla="*/ 415126 h 6849340"/>
              <a:gd name="connsiteX3" fmla="*/ 4333442 w 4753840"/>
              <a:gd name="connsiteY3" fmla="*/ 0 h 6849340"/>
              <a:gd name="connsiteX4" fmla="*/ 423585 w 4753840"/>
              <a:gd name="connsiteY4" fmla="*/ 0 h 6849340"/>
              <a:gd name="connsiteX5" fmla="*/ 8460 w 4753840"/>
              <a:gd name="connsiteY5" fmla="*/ 415126 h 6849340"/>
              <a:gd name="connsiteX6" fmla="*/ 8460 w 4753840"/>
              <a:gd name="connsiteY6" fmla="*/ 1004758 h 6849340"/>
              <a:gd name="connsiteX7" fmla="*/ 0 w 4753840"/>
              <a:gd name="connsiteY7" fmla="*/ 1037818 h 6849340"/>
              <a:gd name="connsiteX8" fmla="*/ 0 w 4753840"/>
              <a:gd name="connsiteY8" fmla="*/ 5628782 h 6849340"/>
              <a:gd name="connsiteX9" fmla="*/ 8460 w 4753840"/>
              <a:gd name="connsiteY9" fmla="*/ 5661842 h 6849340"/>
              <a:gd name="connsiteX10" fmla="*/ 8460 w 4753840"/>
              <a:gd name="connsiteY10" fmla="*/ 6442121 h 6849340"/>
              <a:gd name="connsiteX11" fmla="*/ 423585 w 4753840"/>
              <a:gd name="connsiteY11" fmla="*/ 6857247 h 6849340"/>
              <a:gd name="connsiteX12" fmla="*/ 4342664 w 4753840"/>
              <a:gd name="connsiteY12" fmla="*/ 6857247 h 6849340"/>
              <a:gd name="connsiteX13" fmla="*/ 4757790 w 4753840"/>
              <a:gd name="connsiteY13" fmla="*/ 6442121 h 6849340"/>
              <a:gd name="connsiteX14" fmla="*/ 4757790 w 4753840"/>
              <a:gd name="connsiteY14" fmla="*/ 5638012 h 6849340"/>
              <a:gd name="connsiteX15" fmla="*/ 4757790 w 4753840"/>
              <a:gd name="connsiteY15" fmla="*/ 5629553 h 6849340"/>
              <a:gd name="connsiteX16" fmla="*/ 4757790 w 4753840"/>
              <a:gd name="connsiteY16" fmla="*/ 1037809 h 6849340"/>
              <a:gd name="connsiteX17" fmla="*/ 4748568 w 4753840"/>
              <a:gd name="connsiteY17" fmla="*/ 1037809 h 6849340"/>
              <a:gd name="connsiteX18" fmla="*/ 315200 w 4753840"/>
              <a:gd name="connsiteY18" fmla="*/ 1187716 h 6849340"/>
              <a:gd name="connsiteX19" fmla="*/ 4441837 w 4753840"/>
              <a:gd name="connsiteY19" fmla="*/ 1187716 h 6849340"/>
              <a:gd name="connsiteX20" fmla="*/ 4441837 w 4753840"/>
              <a:gd name="connsiteY20" fmla="*/ 5471948 h 6849340"/>
              <a:gd name="connsiteX21" fmla="*/ 315200 w 4753840"/>
              <a:gd name="connsiteY21" fmla="*/ 5471948 h 6849340"/>
              <a:gd name="connsiteX22" fmla="*/ 315200 w 4753840"/>
              <a:gd name="connsiteY22" fmla="*/ 1187716 h 6849340"/>
              <a:gd name="connsiteX23" fmla="*/ 423585 w 4753840"/>
              <a:gd name="connsiteY23" fmla="*/ 307502 h 6849340"/>
              <a:gd name="connsiteX24" fmla="*/ 4342664 w 4753840"/>
              <a:gd name="connsiteY24" fmla="*/ 307502 h 6849340"/>
              <a:gd name="connsiteX25" fmla="*/ 4450288 w 4753840"/>
              <a:gd name="connsiteY25" fmla="*/ 415126 h 6849340"/>
              <a:gd name="connsiteX26" fmla="*/ 4450288 w 4753840"/>
              <a:gd name="connsiteY26" fmla="*/ 888674 h 6849340"/>
              <a:gd name="connsiteX27" fmla="*/ 315200 w 4753840"/>
              <a:gd name="connsiteY27" fmla="*/ 888674 h 6849340"/>
              <a:gd name="connsiteX28" fmla="*/ 315200 w 4753840"/>
              <a:gd name="connsiteY28" fmla="*/ 415126 h 6849340"/>
              <a:gd name="connsiteX29" fmla="*/ 423585 w 4753840"/>
              <a:gd name="connsiteY29" fmla="*/ 307502 h 6849340"/>
              <a:gd name="connsiteX30" fmla="*/ 4341894 w 4753840"/>
              <a:gd name="connsiteY30" fmla="*/ 6551270 h 6849340"/>
              <a:gd name="connsiteX31" fmla="*/ 423585 w 4753840"/>
              <a:gd name="connsiteY31" fmla="*/ 6551270 h 6849340"/>
              <a:gd name="connsiteX32" fmla="*/ 315962 w 4753840"/>
              <a:gd name="connsiteY32" fmla="*/ 6443646 h 6849340"/>
              <a:gd name="connsiteX33" fmla="*/ 315962 w 4753840"/>
              <a:gd name="connsiteY33" fmla="*/ 5779450 h 6849340"/>
              <a:gd name="connsiteX34" fmla="*/ 4442599 w 4753840"/>
              <a:gd name="connsiteY34" fmla="*/ 5779450 h 6849340"/>
              <a:gd name="connsiteX35" fmla="*/ 4442599 w 4753840"/>
              <a:gd name="connsiteY35" fmla="*/ 6443646 h 6849340"/>
              <a:gd name="connsiteX36" fmla="*/ 4341894 w 4753840"/>
              <a:gd name="connsiteY36" fmla="*/ 6551270 h 6849340"/>
              <a:gd name="connsiteX37" fmla="*/ 2532265 w 4753840"/>
              <a:gd name="connsiteY37" fmla="*/ 6169204 h 6849340"/>
              <a:gd name="connsiteX38" fmla="*/ 2357758 w 4753840"/>
              <a:gd name="connsiteY38" fmla="*/ 6343711 h 6849340"/>
              <a:gd name="connsiteX39" fmla="*/ 2183251 w 4753840"/>
              <a:gd name="connsiteY39" fmla="*/ 6169204 h 6849340"/>
              <a:gd name="connsiteX40" fmla="*/ 2357758 w 4753840"/>
              <a:gd name="connsiteY40" fmla="*/ 5994698 h 6849340"/>
              <a:gd name="connsiteX41" fmla="*/ 2532265 w 4753840"/>
              <a:gd name="connsiteY41" fmla="*/ 616920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53840" h="684934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7" name="Forma libre 306">
            <a:extLst>
              <a:ext uri="{FF2B5EF4-FFF2-40B4-BE49-F238E27FC236}">
                <a16:creationId xmlns:a16="http://schemas.microsoft.com/office/drawing/2014/main" id="{B07FC896-4470-6D40-B131-4679D37CDDE0}"/>
              </a:ext>
            </a:extLst>
          </p:cNvPr>
          <p:cNvSpPr/>
          <p:nvPr/>
        </p:nvSpPr>
        <p:spPr>
          <a:xfrm>
            <a:off x="4277132" y="5296806"/>
            <a:ext cx="301339" cy="301831"/>
          </a:xfrm>
          <a:custGeom>
            <a:avLst/>
            <a:gdLst>
              <a:gd name="connsiteX0" fmla="*/ 2903191 w 5819790"/>
              <a:gd name="connsiteY0" fmla="*/ 0 h 5829300"/>
              <a:gd name="connsiteX1" fmla="*/ 84644 w 5819790"/>
              <a:gd name="connsiteY1" fmla="*/ 2178808 h 5829300"/>
              <a:gd name="connsiteX2" fmla="*/ 84644 w 5819790"/>
              <a:gd name="connsiteY2" fmla="*/ 2178808 h 5829300"/>
              <a:gd name="connsiteX3" fmla="*/ 84644 w 5819790"/>
              <a:gd name="connsiteY3" fmla="*/ 2194327 h 5829300"/>
              <a:gd name="connsiteX4" fmla="*/ 54318 w 5819790"/>
              <a:gd name="connsiteY4" fmla="*/ 2346678 h 5829300"/>
              <a:gd name="connsiteX5" fmla="*/ 46558 w 5819790"/>
              <a:gd name="connsiteY5" fmla="*/ 2400283 h 5829300"/>
              <a:gd name="connsiteX6" fmla="*/ 31039 w 5819790"/>
              <a:gd name="connsiteY6" fmla="*/ 2514549 h 5829300"/>
              <a:gd name="connsiteX7" fmla="*/ 23279 w 5819790"/>
              <a:gd name="connsiteY7" fmla="*/ 2575210 h 5829300"/>
              <a:gd name="connsiteX8" fmla="*/ 15519 w 5819790"/>
              <a:gd name="connsiteY8" fmla="*/ 2697235 h 5829300"/>
              <a:gd name="connsiteX9" fmla="*/ 7760 w 5819790"/>
              <a:gd name="connsiteY9" fmla="*/ 2750840 h 5829300"/>
              <a:gd name="connsiteX10" fmla="*/ 0 w 5819790"/>
              <a:gd name="connsiteY10" fmla="*/ 2918711 h 5829300"/>
              <a:gd name="connsiteX11" fmla="*/ 7760 w 5819790"/>
              <a:gd name="connsiteY11" fmla="*/ 3086581 h 5829300"/>
              <a:gd name="connsiteX12" fmla="*/ 15519 w 5819790"/>
              <a:gd name="connsiteY12" fmla="*/ 3140186 h 5829300"/>
              <a:gd name="connsiteX13" fmla="*/ 31039 w 5819790"/>
              <a:gd name="connsiteY13" fmla="*/ 3262212 h 5829300"/>
              <a:gd name="connsiteX14" fmla="*/ 38799 w 5819790"/>
              <a:gd name="connsiteY14" fmla="*/ 3315816 h 5829300"/>
              <a:gd name="connsiteX15" fmla="*/ 54318 w 5819790"/>
              <a:gd name="connsiteY15" fmla="*/ 3430082 h 5829300"/>
              <a:gd name="connsiteX16" fmla="*/ 62078 w 5819790"/>
              <a:gd name="connsiteY16" fmla="*/ 3483687 h 5829300"/>
              <a:gd name="connsiteX17" fmla="*/ 92403 w 5819790"/>
              <a:gd name="connsiteY17" fmla="*/ 3636038 h 5829300"/>
              <a:gd name="connsiteX18" fmla="*/ 92403 w 5819790"/>
              <a:gd name="connsiteY18" fmla="*/ 3651557 h 5829300"/>
              <a:gd name="connsiteX19" fmla="*/ 92403 w 5819790"/>
              <a:gd name="connsiteY19" fmla="*/ 3651557 h 5829300"/>
              <a:gd name="connsiteX20" fmla="*/ 2910960 w 5819790"/>
              <a:gd name="connsiteY20" fmla="*/ 5830365 h 5829300"/>
              <a:gd name="connsiteX21" fmla="*/ 5821208 w 5819790"/>
              <a:gd name="connsiteY21" fmla="*/ 2920118 h 5829300"/>
              <a:gd name="connsiteX22" fmla="*/ 2903191 w 5819790"/>
              <a:gd name="connsiteY22" fmla="*/ 0 h 5829300"/>
              <a:gd name="connsiteX23" fmla="*/ 2628815 w 5819790"/>
              <a:gd name="connsiteY23" fmla="*/ 3473816 h 5829300"/>
              <a:gd name="connsiteX24" fmla="*/ 335741 w 5819790"/>
              <a:gd name="connsiteY24" fmla="*/ 3473816 h 5829300"/>
              <a:gd name="connsiteX25" fmla="*/ 327981 w 5819790"/>
              <a:gd name="connsiteY25" fmla="*/ 3458297 h 5829300"/>
              <a:gd name="connsiteX26" fmla="*/ 312462 w 5819790"/>
              <a:gd name="connsiteY26" fmla="*/ 3389876 h 5829300"/>
              <a:gd name="connsiteX27" fmla="*/ 296942 w 5819790"/>
              <a:gd name="connsiteY27" fmla="*/ 3329215 h 5829300"/>
              <a:gd name="connsiteX28" fmla="*/ 289183 w 5819790"/>
              <a:gd name="connsiteY28" fmla="*/ 3245275 h 5829300"/>
              <a:gd name="connsiteX29" fmla="*/ 281423 w 5819790"/>
              <a:gd name="connsiteY29" fmla="*/ 3191670 h 5829300"/>
              <a:gd name="connsiteX30" fmla="*/ 273663 w 5819790"/>
              <a:gd name="connsiteY30" fmla="*/ 3092924 h 5829300"/>
              <a:gd name="connsiteX31" fmla="*/ 273663 w 5819790"/>
              <a:gd name="connsiteY31" fmla="*/ 3054839 h 5829300"/>
              <a:gd name="connsiteX32" fmla="*/ 273663 w 5819790"/>
              <a:gd name="connsiteY32" fmla="*/ 2917997 h 5829300"/>
              <a:gd name="connsiteX33" fmla="*/ 273663 w 5819790"/>
              <a:gd name="connsiteY33" fmla="*/ 2781156 h 5829300"/>
              <a:gd name="connsiteX34" fmla="*/ 273663 w 5819790"/>
              <a:gd name="connsiteY34" fmla="*/ 2743071 h 5829300"/>
              <a:gd name="connsiteX35" fmla="*/ 281423 w 5819790"/>
              <a:gd name="connsiteY35" fmla="*/ 2644325 h 5829300"/>
              <a:gd name="connsiteX36" fmla="*/ 289183 w 5819790"/>
              <a:gd name="connsiteY36" fmla="*/ 2590720 h 5829300"/>
              <a:gd name="connsiteX37" fmla="*/ 296942 w 5819790"/>
              <a:gd name="connsiteY37" fmla="*/ 2506780 h 5829300"/>
              <a:gd name="connsiteX38" fmla="*/ 312462 w 5819790"/>
              <a:gd name="connsiteY38" fmla="*/ 2438359 h 5829300"/>
              <a:gd name="connsiteX39" fmla="*/ 327981 w 5819790"/>
              <a:gd name="connsiteY39" fmla="*/ 2369939 h 5829300"/>
              <a:gd name="connsiteX40" fmla="*/ 335741 w 5819790"/>
              <a:gd name="connsiteY40" fmla="*/ 2354419 h 5829300"/>
              <a:gd name="connsiteX41" fmla="*/ 2628815 w 5819790"/>
              <a:gd name="connsiteY41" fmla="*/ 2354419 h 5829300"/>
              <a:gd name="connsiteX42" fmla="*/ 2765656 w 5819790"/>
              <a:gd name="connsiteY42" fmla="*/ 2217578 h 5829300"/>
              <a:gd name="connsiteX43" fmla="*/ 2765656 w 5819790"/>
              <a:gd name="connsiteY43" fmla="*/ 1684335 h 5829300"/>
              <a:gd name="connsiteX44" fmla="*/ 4022578 w 5819790"/>
              <a:gd name="connsiteY44" fmla="*/ 2903191 h 5829300"/>
              <a:gd name="connsiteX45" fmla="*/ 4038098 w 5819790"/>
              <a:gd name="connsiteY45" fmla="*/ 2918711 h 5829300"/>
              <a:gd name="connsiteX46" fmla="*/ 4022578 w 5819790"/>
              <a:gd name="connsiteY46" fmla="*/ 2934230 h 5829300"/>
              <a:gd name="connsiteX47" fmla="*/ 2773416 w 5819790"/>
              <a:gd name="connsiteY47" fmla="*/ 4143891 h 5829300"/>
              <a:gd name="connsiteX48" fmla="*/ 2773416 w 5819790"/>
              <a:gd name="connsiteY48" fmla="*/ 3610648 h 5829300"/>
              <a:gd name="connsiteX49" fmla="*/ 2628815 w 5819790"/>
              <a:gd name="connsiteY49" fmla="*/ 3473816 h 5829300"/>
              <a:gd name="connsiteX50" fmla="*/ 2903191 w 5819790"/>
              <a:gd name="connsiteY50" fmla="*/ 5546118 h 5829300"/>
              <a:gd name="connsiteX51" fmla="*/ 411921 w 5819790"/>
              <a:gd name="connsiteY51" fmla="*/ 3755952 h 5829300"/>
              <a:gd name="connsiteX52" fmla="*/ 2491270 w 5819790"/>
              <a:gd name="connsiteY52" fmla="*/ 3755952 h 5829300"/>
              <a:gd name="connsiteX53" fmla="*/ 2491270 w 5819790"/>
              <a:gd name="connsiteY53" fmla="*/ 4357607 h 5829300"/>
              <a:gd name="connsiteX54" fmla="*/ 2491270 w 5819790"/>
              <a:gd name="connsiteY54" fmla="*/ 4373126 h 5829300"/>
              <a:gd name="connsiteX55" fmla="*/ 2666197 w 5819790"/>
              <a:gd name="connsiteY55" fmla="*/ 4555812 h 5829300"/>
              <a:gd name="connsiteX56" fmla="*/ 2826307 w 5819790"/>
              <a:gd name="connsiteY56" fmla="*/ 4479632 h 5829300"/>
              <a:gd name="connsiteX57" fmla="*/ 4220775 w 5819790"/>
              <a:gd name="connsiteY57" fmla="*/ 3131010 h 5829300"/>
              <a:gd name="connsiteX58" fmla="*/ 4319521 w 5819790"/>
              <a:gd name="connsiteY58" fmla="*/ 2917997 h 5829300"/>
              <a:gd name="connsiteX59" fmla="*/ 4220775 w 5819790"/>
              <a:gd name="connsiteY59" fmla="*/ 2697226 h 5829300"/>
              <a:gd name="connsiteX60" fmla="*/ 2819261 w 5819790"/>
              <a:gd name="connsiteY60" fmla="*/ 1340863 h 5829300"/>
              <a:gd name="connsiteX61" fmla="*/ 2659150 w 5819790"/>
              <a:gd name="connsiteY61" fmla="*/ 1264682 h 5829300"/>
              <a:gd name="connsiteX62" fmla="*/ 2484223 w 5819790"/>
              <a:gd name="connsiteY62" fmla="*/ 1432553 h 5829300"/>
              <a:gd name="connsiteX63" fmla="*/ 2484223 w 5819790"/>
              <a:gd name="connsiteY63" fmla="*/ 1455128 h 5829300"/>
              <a:gd name="connsiteX64" fmla="*/ 2484223 w 5819790"/>
              <a:gd name="connsiteY64" fmla="*/ 2080062 h 5829300"/>
              <a:gd name="connsiteX65" fmla="*/ 411921 w 5819790"/>
              <a:gd name="connsiteY65" fmla="*/ 2080062 h 5829300"/>
              <a:gd name="connsiteX66" fmla="*/ 2903191 w 5819790"/>
              <a:gd name="connsiteY66" fmla="*/ 282136 h 5829300"/>
              <a:gd name="connsiteX67" fmla="*/ 5531302 w 5819790"/>
              <a:gd name="connsiteY67" fmla="*/ 2910247 h 5829300"/>
              <a:gd name="connsiteX68" fmla="*/ 2903191 w 5819790"/>
              <a:gd name="connsiteY68" fmla="*/ 554611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90" h="582930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9" name="Forma libre 308">
            <a:extLst>
              <a:ext uri="{FF2B5EF4-FFF2-40B4-BE49-F238E27FC236}">
                <a16:creationId xmlns:a16="http://schemas.microsoft.com/office/drawing/2014/main" id="{D303CE12-56A1-B441-A70C-C106AE2A8E3E}"/>
              </a:ext>
            </a:extLst>
          </p:cNvPr>
          <p:cNvSpPr/>
          <p:nvPr/>
        </p:nvSpPr>
        <p:spPr>
          <a:xfrm>
            <a:off x="8775988" y="141573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1" name="Forma libre 310">
            <a:extLst>
              <a:ext uri="{FF2B5EF4-FFF2-40B4-BE49-F238E27FC236}">
                <a16:creationId xmlns:a16="http://schemas.microsoft.com/office/drawing/2014/main" id="{4F2E8143-F190-8A40-AAE1-168BFA7C5E6F}"/>
              </a:ext>
            </a:extLst>
          </p:cNvPr>
          <p:cNvSpPr/>
          <p:nvPr/>
        </p:nvSpPr>
        <p:spPr>
          <a:xfrm>
            <a:off x="2068138" y="1408345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55180 h 5819775"/>
              <a:gd name="connsiteX6" fmla="*/ 282597 w 5829300"/>
              <a:gd name="connsiteY6" fmla="*/ 2922775 h 5819775"/>
              <a:gd name="connsiteX7" fmla="*/ 2915002 w 5829300"/>
              <a:gd name="connsiteY7" fmla="*/ 290370 h 5819775"/>
              <a:gd name="connsiteX8" fmla="*/ 5547408 w 5829300"/>
              <a:gd name="connsiteY8" fmla="*/ 2922775 h 5819775"/>
              <a:gd name="connsiteX9" fmla="*/ 2915002 w 5829300"/>
              <a:gd name="connsiteY9" fmla="*/ 5555180 h 5819775"/>
              <a:gd name="connsiteX10" fmla="*/ 2449421 w 5829300"/>
              <a:gd name="connsiteY10" fmla="*/ 1808636 h 5819775"/>
              <a:gd name="connsiteX11" fmla="*/ 1991611 w 5829300"/>
              <a:gd name="connsiteY11" fmla="*/ 1808636 h 5819775"/>
              <a:gd name="connsiteX12" fmla="*/ 1732331 w 5829300"/>
              <a:gd name="connsiteY12" fmla="*/ 2067916 h 5819775"/>
              <a:gd name="connsiteX13" fmla="*/ 1732331 w 5829300"/>
              <a:gd name="connsiteY13" fmla="*/ 3776929 h 5819775"/>
              <a:gd name="connsiteX14" fmla="*/ 1991611 w 5829300"/>
              <a:gd name="connsiteY14" fmla="*/ 4036209 h 5819775"/>
              <a:gd name="connsiteX15" fmla="*/ 2449421 w 5829300"/>
              <a:gd name="connsiteY15" fmla="*/ 4036209 h 5819775"/>
              <a:gd name="connsiteX16" fmla="*/ 2708700 w 5829300"/>
              <a:gd name="connsiteY16" fmla="*/ 3776929 h 5819775"/>
              <a:gd name="connsiteX17" fmla="*/ 2708700 w 5829300"/>
              <a:gd name="connsiteY17" fmla="*/ 2067916 h 5819775"/>
              <a:gd name="connsiteX18" fmla="*/ 2449421 w 5829300"/>
              <a:gd name="connsiteY18" fmla="*/ 1808636 h 5819775"/>
              <a:gd name="connsiteX19" fmla="*/ 2426113 w 5829300"/>
              <a:gd name="connsiteY19" fmla="*/ 3746554 h 5819775"/>
              <a:gd name="connsiteX20" fmla="*/ 2021996 w 5829300"/>
              <a:gd name="connsiteY20" fmla="*/ 3746554 h 5819775"/>
              <a:gd name="connsiteX21" fmla="*/ 2021996 w 5829300"/>
              <a:gd name="connsiteY21" fmla="*/ 2090528 h 5819775"/>
              <a:gd name="connsiteX22" fmla="*/ 2426113 w 5829300"/>
              <a:gd name="connsiteY22" fmla="*/ 2090528 h 5819775"/>
              <a:gd name="connsiteX23" fmla="*/ 2426113 w 5829300"/>
              <a:gd name="connsiteY23" fmla="*/ 3746554 h 5819775"/>
              <a:gd name="connsiteX24" fmla="*/ 3830622 w 5829300"/>
              <a:gd name="connsiteY24" fmla="*/ 1808636 h 5819775"/>
              <a:gd name="connsiteX25" fmla="*/ 3372812 w 5829300"/>
              <a:gd name="connsiteY25" fmla="*/ 1808636 h 5819775"/>
              <a:gd name="connsiteX26" fmla="*/ 3113532 w 5829300"/>
              <a:gd name="connsiteY26" fmla="*/ 2067916 h 5819775"/>
              <a:gd name="connsiteX27" fmla="*/ 3113532 w 5829300"/>
              <a:gd name="connsiteY27" fmla="*/ 3776929 h 5819775"/>
              <a:gd name="connsiteX28" fmla="*/ 3372812 w 5829300"/>
              <a:gd name="connsiteY28" fmla="*/ 4036209 h 5819775"/>
              <a:gd name="connsiteX29" fmla="*/ 3830622 w 5829300"/>
              <a:gd name="connsiteY29" fmla="*/ 4036209 h 5819775"/>
              <a:gd name="connsiteX30" fmla="*/ 4089902 w 5829300"/>
              <a:gd name="connsiteY30" fmla="*/ 3776929 h 5819775"/>
              <a:gd name="connsiteX31" fmla="*/ 4089902 w 5829300"/>
              <a:gd name="connsiteY31" fmla="*/ 2067916 h 5819775"/>
              <a:gd name="connsiteX32" fmla="*/ 3830622 w 5829300"/>
              <a:gd name="connsiteY32" fmla="*/ 1808636 h 5819775"/>
              <a:gd name="connsiteX33" fmla="*/ 3807305 w 5829300"/>
              <a:gd name="connsiteY33" fmla="*/ 3746554 h 5819775"/>
              <a:gd name="connsiteX34" fmla="*/ 3403187 w 5829300"/>
              <a:gd name="connsiteY34" fmla="*/ 3746554 h 5819775"/>
              <a:gd name="connsiteX35" fmla="*/ 3403187 w 5829300"/>
              <a:gd name="connsiteY35" fmla="*/ 2090528 h 5819775"/>
              <a:gd name="connsiteX36" fmla="*/ 3807305 w 5829300"/>
              <a:gd name="connsiteY36" fmla="*/ 2090528 h 5819775"/>
              <a:gd name="connsiteX37" fmla="*/ 3807305 w 5829300"/>
              <a:gd name="connsiteY37" fmla="*/ 374655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3" name="Forma libre 312">
            <a:extLst>
              <a:ext uri="{FF2B5EF4-FFF2-40B4-BE49-F238E27FC236}">
                <a16:creationId xmlns:a16="http://schemas.microsoft.com/office/drawing/2014/main" id="{021F0E8C-9346-1849-A656-29418C69F98C}"/>
              </a:ext>
            </a:extLst>
          </p:cNvPr>
          <p:cNvSpPr/>
          <p:nvPr/>
        </p:nvSpPr>
        <p:spPr>
          <a:xfrm>
            <a:off x="1241107" y="1442587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5" name="Forma libre 314">
            <a:extLst>
              <a:ext uri="{FF2B5EF4-FFF2-40B4-BE49-F238E27FC236}">
                <a16:creationId xmlns:a16="http://schemas.microsoft.com/office/drawing/2014/main" id="{7C690D53-49DB-E745-942E-D8C426739B0F}"/>
              </a:ext>
            </a:extLst>
          </p:cNvPr>
          <p:cNvSpPr/>
          <p:nvPr/>
        </p:nvSpPr>
        <p:spPr>
          <a:xfrm>
            <a:off x="5762251" y="1416473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196591 w 5829300"/>
              <a:gd name="connsiteY10" fmla="*/ 2953150 h 5829300"/>
              <a:gd name="connsiteX11" fmla="*/ 4059526 w 5829300"/>
              <a:gd name="connsiteY11" fmla="*/ 3090215 h 5829300"/>
              <a:gd name="connsiteX12" fmla="*/ 3052067 w 5829300"/>
              <a:gd name="connsiteY12" fmla="*/ 3090215 h 5829300"/>
              <a:gd name="connsiteX13" fmla="*/ 3052067 w 5829300"/>
              <a:gd name="connsiteY13" fmla="*/ 4089911 h 5829300"/>
              <a:gd name="connsiteX14" fmla="*/ 2915002 w 5829300"/>
              <a:gd name="connsiteY14" fmla="*/ 4226976 h 5829300"/>
              <a:gd name="connsiteX15" fmla="*/ 2777938 w 5829300"/>
              <a:gd name="connsiteY15" fmla="*/ 4089911 h 5829300"/>
              <a:gd name="connsiteX16" fmla="*/ 2777938 w 5829300"/>
              <a:gd name="connsiteY16" fmla="*/ 3090215 h 5829300"/>
              <a:gd name="connsiteX17" fmla="*/ 1770478 w 5829300"/>
              <a:gd name="connsiteY17" fmla="*/ 3090215 h 5829300"/>
              <a:gd name="connsiteX18" fmla="*/ 1633414 w 5829300"/>
              <a:gd name="connsiteY18" fmla="*/ 2953150 h 5829300"/>
              <a:gd name="connsiteX19" fmla="*/ 1770478 w 5829300"/>
              <a:gd name="connsiteY19" fmla="*/ 2816086 h 5829300"/>
              <a:gd name="connsiteX20" fmla="*/ 2770175 w 5829300"/>
              <a:gd name="connsiteY20" fmla="*/ 2816086 h 5829300"/>
              <a:gd name="connsiteX21" fmla="*/ 2770175 w 5829300"/>
              <a:gd name="connsiteY21" fmla="*/ 1808626 h 5829300"/>
              <a:gd name="connsiteX22" fmla="*/ 2907240 w 5829300"/>
              <a:gd name="connsiteY22" fmla="*/ 1671561 h 5829300"/>
              <a:gd name="connsiteX23" fmla="*/ 3044304 w 5829300"/>
              <a:gd name="connsiteY23" fmla="*/ 1808626 h 5829300"/>
              <a:gd name="connsiteX24" fmla="*/ 3044304 w 5829300"/>
              <a:gd name="connsiteY24" fmla="*/ 2808323 h 5829300"/>
              <a:gd name="connsiteX25" fmla="*/ 4044001 w 5829300"/>
              <a:gd name="connsiteY25" fmla="*/ 2808323 h 5829300"/>
              <a:gd name="connsiteX26" fmla="*/ 4196591 w 5829300"/>
              <a:gd name="connsiteY26" fmla="*/ 2953150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7" name="Forma libre 316">
            <a:extLst>
              <a:ext uri="{FF2B5EF4-FFF2-40B4-BE49-F238E27FC236}">
                <a16:creationId xmlns:a16="http://schemas.microsoft.com/office/drawing/2014/main" id="{AE028597-0E58-704A-ADEE-2F3AA2353731}"/>
              </a:ext>
            </a:extLst>
          </p:cNvPr>
          <p:cNvSpPr/>
          <p:nvPr/>
        </p:nvSpPr>
        <p:spPr>
          <a:xfrm>
            <a:off x="6487380" y="530529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5180 h 5829300"/>
              <a:gd name="connsiteX6" fmla="*/ 282597 w 5829300"/>
              <a:gd name="connsiteY6" fmla="*/ 2922775 h 5829300"/>
              <a:gd name="connsiteX7" fmla="*/ 2915002 w 5829300"/>
              <a:gd name="connsiteY7" fmla="*/ 290370 h 5829300"/>
              <a:gd name="connsiteX8" fmla="*/ 5547408 w 5829300"/>
              <a:gd name="connsiteY8" fmla="*/ 2922775 h 5829300"/>
              <a:gd name="connsiteX9" fmla="*/ 2915002 w 5829300"/>
              <a:gd name="connsiteY9" fmla="*/ 5555180 h 5829300"/>
              <a:gd name="connsiteX10" fmla="*/ 4097674 w 5829300"/>
              <a:gd name="connsiteY10" fmla="*/ 2991307 h 5829300"/>
              <a:gd name="connsiteX11" fmla="*/ 2915002 w 5829300"/>
              <a:gd name="connsiteY11" fmla="*/ 4173979 h 5829300"/>
              <a:gd name="connsiteX12" fmla="*/ 1732331 w 5829300"/>
              <a:gd name="connsiteY12" fmla="*/ 2991307 h 5829300"/>
              <a:gd name="connsiteX13" fmla="*/ 2197913 w 5829300"/>
              <a:gd name="connsiteY13" fmla="*/ 2053076 h 5829300"/>
              <a:gd name="connsiteX14" fmla="*/ 2396443 w 5829300"/>
              <a:gd name="connsiteY14" fmla="*/ 2083451 h 5829300"/>
              <a:gd name="connsiteX15" fmla="*/ 2366067 w 5829300"/>
              <a:gd name="connsiteY15" fmla="*/ 2281981 h 5829300"/>
              <a:gd name="connsiteX16" fmla="*/ 2007165 w 5829300"/>
              <a:gd name="connsiteY16" fmla="*/ 2999070 h 5829300"/>
              <a:gd name="connsiteX17" fmla="*/ 2907240 w 5829300"/>
              <a:gd name="connsiteY17" fmla="*/ 3899145 h 5829300"/>
              <a:gd name="connsiteX18" fmla="*/ 3807314 w 5829300"/>
              <a:gd name="connsiteY18" fmla="*/ 2999070 h 5829300"/>
              <a:gd name="connsiteX19" fmla="*/ 3448412 w 5829300"/>
              <a:gd name="connsiteY19" fmla="*/ 2281981 h 5829300"/>
              <a:gd name="connsiteX20" fmla="*/ 3418037 w 5829300"/>
              <a:gd name="connsiteY20" fmla="*/ 2083451 h 5829300"/>
              <a:gd name="connsiteX21" fmla="*/ 3616566 w 5829300"/>
              <a:gd name="connsiteY21" fmla="*/ 2053076 h 5829300"/>
              <a:gd name="connsiteX22" fmla="*/ 4097674 w 5829300"/>
              <a:gd name="connsiteY22" fmla="*/ 2991307 h 5829300"/>
              <a:gd name="connsiteX23" fmla="*/ 2770175 w 5829300"/>
              <a:gd name="connsiteY23" fmla="*/ 2991307 h 5829300"/>
              <a:gd name="connsiteX24" fmla="*/ 2770175 w 5829300"/>
              <a:gd name="connsiteY24" fmla="*/ 1694174 h 5829300"/>
              <a:gd name="connsiteX25" fmla="*/ 2907240 w 5829300"/>
              <a:gd name="connsiteY25" fmla="*/ 1557109 h 5829300"/>
              <a:gd name="connsiteX26" fmla="*/ 3044304 w 5829300"/>
              <a:gd name="connsiteY26" fmla="*/ 1694174 h 5829300"/>
              <a:gd name="connsiteX27" fmla="*/ 3044304 w 5829300"/>
              <a:gd name="connsiteY27" fmla="*/ 2991298 h 5829300"/>
              <a:gd name="connsiteX28" fmla="*/ 2907240 w 5829300"/>
              <a:gd name="connsiteY28" fmla="*/ 3128363 h 5829300"/>
              <a:gd name="connsiteX29" fmla="*/ 2770175 w 5829300"/>
              <a:gd name="connsiteY29" fmla="*/ 299130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9" name="Forma libre 318">
            <a:extLst>
              <a:ext uri="{FF2B5EF4-FFF2-40B4-BE49-F238E27FC236}">
                <a16:creationId xmlns:a16="http://schemas.microsoft.com/office/drawing/2014/main" id="{41B60D2C-712D-754C-AE4E-7F243BEC72F7}"/>
              </a:ext>
            </a:extLst>
          </p:cNvPr>
          <p:cNvSpPr/>
          <p:nvPr/>
        </p:nvSpPr>
        <p:spPr>
          <a:xfrm>
            <a:off x="6448858" y="399007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3037227 w 5829300"/>
              <a:gd name="connsiteY10" fmla="*/ 4326579 h 5829300"/>
              <a:gd name="connsiteX11" fmla="*/ 2884627 w 5829300"/>
              <a:gd name="connsiteY11" fmla="*/ 4479179 h 5829300"/>
              <a:gd name="connsiteX12" fmla="*/ 2732027 w 5829300"/>
              <a:gd name="connsiteY12" fmla="*/ 4326579 h 5829300"/>
              <a:gd name="connsiteX13" fmla="*/ 2884627 w 5829300"/>
              <a:gd name="connsiteY13" fmla="*/ 4173979 h 5829300"/>
              <a:gd name="connsiteX14" fmla="*/ 3037227 w 5829300"/>
              <a:gd name="connsiteY14" fmla="*/ 4326579 h 5829300"/>
              <a:gd name="connsiteX15" fmla="*/ 3670249 w 5829300"/>
              <a:gd name="connsiteY15" fmla="*/ 2250901 h 5829300"/>
              <a:gd name="connsiteX16" fmla="*/ 3235052 w 5829300"/>
              <a:gd name="connsiteY16" fmla="*/ 2929843 h 5829300"/>
              <a:gd name="connsiteX17" fmla="*/ 3036523 w 5829300"/>
              <a:gd name="connsiteY17" fmla="*/ 3204667 h 5829300"/>
              <a:gd name="connsiteX18" fmla="*/ 3036523 w 5829300"/>
              <a:gd name="connsiteY18" fmla="*/ 3220212 h 5829300"/>
              <a:gd name="connsiteX19" fmla="*/ 3036523 w 5829300"/>
              <a:gd name="connsiteY19" fmla="*/ 3571342 h 5829300"/>
              <a:gd name="connsiteX20" fmla="*/ 2899458 w 5829300"/>
              <a:gd name="connsiteY20" fmla="*/ 3708407 h 5829300"/>
              <a:gd name="connsiteX21" fmla="*/ 2754630 w 5829300"/>
              <a:gd name="connsiteY21" fmla="*/ 3571342 h 5829300"/>
              <a:gd name="connsiteX22" fmla="*/ 2754630 w 5829300"/>
              <a:gd name="connsiteY22" fmla="*/ 3227984 h 5829300"/>
              <a:gd name="connsiteX23" fmla="*/ 3082442 w 5829300"/>
              <a:gd name="connsiteY23" fmla="*/ 2701642 h 5829300"/>
              <a:gd name="connsiteX24" fmla="*/ 3379880 w 5829300"/>
              <a:gd name="connsiteY24" fmla="*/ 2259378 h 5829300"/>
              <a:gd name="connsiteX25" fmla="*/ 2906525 w 5829300"/>
              <a:gd name="connsiteY25" fmla="*/ 1786023 h 5829300"/>
              <a:gd name="connsiteX26" fmla="*/ 2433171 w 5829300"/>
              <a:gd name="connsiteY26" fmla="*/ 2259378 h 5829300"/>
              <a:gd name="connsiteX27" fmla="*/ 2296106 w 5829300"/>
              <a:gd name="connsiteY27" fmla="*/ 2396443 h 5829300"/>
              <a:gd name="connsiteX28" fmla="*/ 2159041 w 5829300"/>
              <a:gd name="connsiteY28" fmla="*/ 2259378 h 5829300"/>
              <a:gd name="connsiteX29" fmla="*/ 2914288 w 5829300"/>
              <a:gd name="connsiteY29" fmla="*/ 1504131 h 5829300"/>
              <a:gd name="connsiteX30" fmla="*/ 3670249 w 5829300"/>
              <a:gd name="connsiteY30" fmla="*/ 225090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1" name="Forma libre 320">
            <a:extLst>
              <a:ext uri="{FF2B5EF4-FFF2-40B4-BE49-F238E27FC236}">
                <a16:creationId xmlns:a16="http://schemas.microsoft.com/office/drawing/2014/main" id="{C530E319-53AA-1B40-B9A8-29F3F57DCDC3}"/>
              </a:ext>
            </a:extLst>
          </p:cNvPr>
          <p:cNvSpPr/>
          <p:nvPr/>
        </p:nvSpPr>
        <p:spPr>
          <a:xfrm>
            <a:off x="8036384" y="4654963"/>
            <a:ext cx="238523" cy="354647"/>
          </a:xfrm>
          <a:custGeom>
            <a:avLst/>
            <a:gdLst>
              <a:gd name="connsiteX0" fmla="*/ 4218883 w 4606636"/>
              <a:gd name="connsiteY0" fmla="*/ 2340838 h 6849340"/>
              <a:gd name="connsiteX1" fmla="*/ 3869869 w 4606636"/>
              <a:gd name="connsiteY1" fmla="*/ 2340838 h 6849340"/>
              <a:gd name="connsiteX2" fmla="*/ 3769934 w 4606636"/>
              <a:gd name="connsiteY2" fmla="*/ 2349298 h 6849340"/>
              <a:gd name="connsiteX3" fmla="*/ 3769934 w 4606636"/>
              <a:gd name="connsiteY3" fmla="*/ 2224763 h 6849340"/>
              <a:gd name="connsiteX4" fmla="*/ 3354809 w 4606636"/>
              <a:gd name="connsiteY4" fmla="*/ 1809637 h 6849340"/>
              <a:gd name="connsiteX5" fmla="*/ 3005796 w 4606636"/>
              <a:gd name="connsiteY5" fmla="*/ 1809637 h 6849340"/>
              <a:gd name="connsiteX6" fmla="*/ 2748266 w 4606636"/>
              <a:gd name="connsiteY6" fmla="*/ 1901121 h 6849340"/>
              <a:gd name="connsiteX7" fmla="*/ 2490736 w 4606636"/>
              <a:gd name="connsiteY7" fmla="*/ 1809637 h 6849340"/>
              <a:gd name="connsiteX8" fmla="*/ 2141722 w 4606636"/>
              <a:gd name="connsiteY8" fmla="*/ 1809637 h 6849340"/>
              <a:gd name="connsiteX9" fmla="*/ 2034098 w 4606636"/>
              <a:gd name="connsiteY9" fmla="*/ 1826549 h 6849340"/>
              <a:gd name="connsiteX10" fmla="*/ 2034098 w 4606636"/>
              <a:gd name="connsiteY10" fmla="*/ 415126 h 6849340"/>
              <a:gd name="connsiteX11" fmla="*/ 1618982 w 4606636"/>
              <a:gd name="connsiteY11" fmla="*/ 0 h 6849340"/>
              <a:gd name="connsiteX12" fmla="*/ 1269968 w 4606636"/>
              <a:gd name="connsiteY12" fmla="*/ 0 h 6849340"/>
              <a:gd name="connsiteX13" fmla="*/ 854843 w 4606636"/>
              <a:gd name="connsiteY13" fmla="*/ 415126 h 6849340"/>
              <a:gd name="connsiteX14" fmla="*/ 854843 w 4606636"/>
              <a:gd name="connsiteY14" fmla="*/ 1045499 h 6849340"/>
              <a:gd name="connsiteX15" fmla="*/ 854843 w 4606636"/>
              <a:gd name="connsiteY15" fmla="*/ 1087010 h 6849340"/>
              <a:gd name="connsiteX16" fmla="*/ 854843 w 4606636"/>
              <a:gd name="connsiteY16" fmla="*/ 2283186 h 6849340"/>
              <a:gd name="connsiteX17" fmla="*/ 747219 w 4606636"/>
              <a:gd name="connsiteY17" fmla="*/ 2191703 h 6849340"/>
              <a:gd name="connsiteX18" fmla="*/ 730308 w 4606636"/>
              <a:gd name="connsiteY18" fmla="*/ 2174791 h 6849340"/>
              <a:gd name="connsiteX19" fmla="*/ 705707 w 4606636"/>
              <a:gd name="connsiteY19" fmla="*/ 2157880 h 6849340"/>
              <a:gd name="connsiteX20" fmla="*/ 672655 w 4606636"/>
              <a:gd name="connsiteY20" fmla="*/ 2140969 h 6849340"/>
              <a:gd name="connsiteX21" fmla="*/ 672655 w 4606636"/>
              <a:gd name="connsiteY21" fmla="*/ 2140969 h 6849340"/>
              <a:gd name="connsiteX22" fmla="*/ 672655 w 4606636"/>
              <a:gd name="connsiteY22" fmla="*/ 2140969 h 6849340"/>
              <a:gd name="connsiteX23" fmla="*/ 207567 w 4606636"/>
              <a:gd name="connsiteY23" fmla="*/ 2007974 h 6849340"/>
              <a:gd name="connsiteX24" fmla="*/ 132995 w 4606636"/>
              <a:gd name="connsiteY24" fmla="*/ 2007974 h 6849340"/>
              <a:gd name="connsiteX25" fmla="*/ 0 w 4606636"/>
              <a:gd name="connsiteY25" fmla="*/ 2157110 h 6849340"/>
              <a:gd name="connsiteX26" fmla="*/ 0 w 4606636"/>
              <a:gd name="connsiteY26" fmla="*/ 4506399 h 6849340"/>
              <a:gd name="connsiteX27" fmla="*/ 0 w 4606636"/>
              <a:gd name="connsiteY27" fmla="*/ 4531000 h 6849340"/>
              <a:gd name="connsiteX28" fmla="*/ 0 w 4606636"/>
              <a:gd name="connsiteY28" fmla="*/ 4555600 h 6849340"/>
              <a:gd name="connsiteX29" fmla="*/ 2300097 w 4606636"/>
              <a:gd name="connsiteY29" fmla="*/ 6855697 h 6849340"/>
              <a:gd name="connsiteX30" fmla="*/ 4600194 w 4606636"/>
              <a:gd name="connsiteY30" fmla="*/ 4697055 h 6849340"/>
              <a:gd name="connsiteX31" fmla="*/ 4608654 w 4606636"/>
              <a:gd name="connsiteY31" fmla="*/ 4655543 h 6849340"/>
              <a:gd name="connsiteX32" fmla="*/ 4608654 w 4606636"/>
              <a:gd name="connsiteY32" fmla="*/ 3428619 h 6849340"/>
              <a:gd name="connsiteX33" fmla="*/ 4608654 w 4606636"/>
              <a:gd name="connsiteY33" fmla="*/ 3387107 h 6849340"/>
              <a:gd name="connsiteX34" fmla="*/ 4608654 w 4606636"/>
              <a:gd name="connsiteY34" fmla="*/ 2755964 h 6849340"/>
              <a:gd name="connsiteX35" fmla="*/ 4218883 w 4606636"/>
              <a:gd name="connsiteY35" fmla="*/ 2340838 h 6849340"/>
              <a:gd name="connsiteX36" fmla="*/ 4327277 w 4606636"/>
              <a:gd name="connsiteY36" fmla="*/ 3404019 h 6849340"/>
              <a:gd name="connsiteX37" fmla="*/ 4327277 w 4606636"/>
              <a:gd name="connsiteY37" fmla="*/ 3420930 h 6849340"/>
              <a:gd name="connsiteX38" fmla="*/ 4327277 w 4606636"/>
              <a:gd name="connsiteY38" fmla="*/ 4633246 h 6849340"/>
              <a:gd name="connsiteX39" fmla="*/ 4327277 w 4606636"/>
              <a:gd name="connsiteY39" fmla="*/ 4657846 h 6849340"/>
              <a:gd name="connsiteX40" fmla="*/ 2334681 w 4606636"/>
              <a:gd name="connsiteY40" fmla="*/ 6550507 h 6849340"/>
              <a:gd name="connsiteX41" fmla="*/ 342086 w 4606636"/>
              <a:gd name="connsiteY41" fmla="*/ 4557912 h 6849340"/>
              <a:gd name="connsiteX42" fmla="*/ 342086 w 4606636"/>
              <a:gd name="connsiteY42" fmla="*/ 4533311 h 6849340"/>
              <a:gd name="connsiteX43" fmla="*/ 342086 w 4606636"/>
              <a:gd name="connsiteY43" fmla="*/ 4516400 h 6849340"/>
              <a:gd name="connsiteX44" fmla="*/ 342086 w 4606636"/>
              <a:gd name="connsiteY44" fmla="*/ 2324698 h 6849340"/>
              <a:gd name="connsiteX45" fmla="*/ 541193 w 4606636"/>
              <a:gd name="connsiteY45" fmla="*/ 2399270 h 6849340"/>
              <a:gd name="connsiteX46" fmla="*/ 549653 w 4606636"/>
              <a:gd name="connsiteY46" fmla="*/ 2407730 h 6849340"/>
              <a:gd name="connsiteX47" fmla="*/ 549653 w 4606636"/>
              <a:gd name="connsiteY47" fmla="*/ 2407730 h 6849340"/>
              <a:gd name="connsiteX48" fmla="*/ 599625 w 4606636"/>
              <a:gd name="connsiteY48" fmla="*/ 2440790 h 6849340"/>
              <a:gd name="connsiteX49" fmla="*/ 881755 w 4606636"/>
              <a:gd name="connsiteY49" fmla="*/ 2847456 h 6849340"/>
              <a:gd name="connsiteX50" fmla="*/ 881755 w 4606636"/>
              <a:gd name="connsiteY50" fmla="*/ 2855915 h 6849340"/>
              <a:gd name="connsiteX51" fmla="*/ 881755 w 4606636"/>
              <a:gd name="connsiteY51" fmla="*/ 4009809 h 6849340"/>
              <a:gd name="connsiteX52" fmla="*/ 1030891 w 4606636"/>
              <a:gd name="connsiteY52" fmla="*/ 4158944 h 6849340"/>
              <a:gd name="connsiteX53" fmla="*/ 1180026 w 4606636"/>
              <a:gd name="connsiteY53" fmla="*/ 4009809 h 6849340"/>
              <a:gd name="connsiteX54" fmla="*/ 1180026 w 4606636"/>
              <a:gd name="connsiteY54" fmla="*/ 2864358 h 6849340"/>
              <a:gd name="connsiteX55" fmla="*/ 1180026 w 4606636"/>
              <a:gd name="connsiteY55" fmla="*/ 2831306 h 6849340"/>
              <a:gd name="connsiteX56" fmla="*/ 1180026 w 4606636"/>
              <a:gd name="connsiteY56" fmla="*/ 1079321 h 6849340"/>
              <a:gd name="connsiteX57" fmla="*/ 1180026 w 4606636"/>
              <a:gd name="connsiteY57" fmla="*/ 1062410 h 6849340"/>
              <a:gd name="connsiteX58" fmla="*/ 1180026 w 4606636"/>
              <a:gd name="connsiteY58" fmla="*/ 1053950 h 6849340"/>
              <a:gd name="connsiteX59" fmla="*/ 1180026 w 4606636"/>
              <a:gd name="connsiteY59" fmla="*/ 422815 h 6849340"/>
              <a:gd name="connsiteX60" fmla="*/ 1287650 w 4606636"/>
              <a:gd name="connsiteY60" fmla="*/ 315191 h 6849340"/>
              <a:gd name="connsiteX61" fmla="*/ 1636664 w 4606636"/>
              <a:gd name="connsiteY61" fmla="*/ 315191 h 6849340"/>
              <a:gd name="connsiteX62" fmla="*/ 1744287 w 4606636"/>
              <a:gd name="connsiteY62" fmla="*/ 422815 h 6849340"/>
              <a:gd name="connsiteX63" fmla="*/ 1744287 w 4606636"/>
              <a:gd name="connsiteY63" fmla="*/ 2141731 h 6849340"/>
              <a:gd name="connsiteX64" fmla="*/ 1744287 w 4606636"/>
              <a:gd name="connsiteY64" fmla="*/ 2241666 h 6849340"/>
              <a:gd name="connsiteX65" fmla="*/ 1744287 w 4606636"/>
              <a:gd name="connsiteY65" fmla="*/ 3470131 h 6849340"/>
              <a:gd name="connsiteX66" fmla="*/ 1893423 w 4606636"/>
              <a:gd name="connsiteY66" fmla="*/ 3619266 h 6849340"/>
              <a:gd name="connsiteX67" fmla="*/ 2042558 w 4606636"/>
              <a:gd name="connsiteY67" fmla="*/ 3470131 h 6849340"/>
              <a:gd name="connsiteX68" fmla="*/ 2042558 w 4606636"/>
              <a:gd name="connsiteY68" fmla="*/ 2233214 h 6849340"/>
              <a:gd name="connsiteX69" fmla="*/ 2150182 w 4606636"/>
              <a:gd name="connsiteY69" fmla="*/ 2125591 h 6849340"/>
              <a:gd name="connsiteX70" fmla="*/ 2499195 w 4606636"/>
              <a:gd name="connsiteY70" fmla="*/ 2125591 h 6849340"/>
              <a:gd name="connsiteX71" fmla="*/ 2599130 w 4606636"/>
              <a:gd name="connsiteY71" fmla="*/ 2217074 h 6849340"/>
              <a:gd name="connsiteX72" fmla="*/ 2599130 w 4606636"/>
              <a:gd name="connsiteY72" fmla="*/ 3462442 h 6849340"/>
              <a:gd name="connsiteX73" fmla="*/ 2748266 w 4606636"/>
              <a:gd name="connsiteY73" fmla="*/ 3611577 h 6849340"/>
              <a:gd name="connsiteX74" fmla="*/ 2897401 w 4606636"/>
              <a:gd name="connsiteY74" fmla="*/ 3462442 h 6849340"/>
              <a:gd name="connsiteX75" fmla="*/ 2897401 w 4606636"/>
              <a:gd name="connsiteY75" fmla="*/ 2257815 h 6849340"/>
              <a:gd name="connsiteX76" fmla="*/ 2897401 w 4606636"/>
              <a:gd name="connsiteY76" fmla="*/ 2224754 h 6849340"/>
              <a:gd name="connsiteX77" fmla="*/ 3005025 w 4606636"/>
              <a:gd name="connsiteY77" fmla="*/ 2117131 h 6849340"/>
              <a:gd name="connsiteX78" fmla="*/ 3354038 w 4606636"/>
              <a:gd name="connsiteY78" fmla="*/ 2117131 h 6849340"/>
              <a:gd name="connsiteX79" fmla="*/ 3453973 w 4606636"/>
              <a:gd name="connsiteY79" fmla="*/ 2200154 h 6849340"/>
              <a:gd name="connsiteX80" fmla="*/ 3453973 w 4606636"/>
              <a:gd name="connsiteY80" fmla="*/ 2217065 h 6849340"/>
              <a:gd name="connsiteX81" fmla="*/ 3453973 w 4606636"/>
              <a:gd name="connsiteY81" fmla="*/ 3636177 h 6849340"/>
              <a:gd name="connsiteX82" fmla="*/ 3603108 w 4606636"/>
              <a:gd name="connsiteY82" fmla="*/ 3785313 h 6849340"/>
              <a:gd name="connsiteX83" fmla="*/ 3752244 w 4606636"/>
              <a:gd name="connsiteY83" fmla="*/ 3636177 h 6849340"/>
              <a:gd name="connsiteX84" fmla="*/ 3752244 w 4606636"/>
              <a:gd name="connsiteY84" fmla="*/ 2739814 h 6849340"/>
              <a:gd name="connsiteX85" fmla="*/ 3752244 w 4606636"/>
              <a:gd name="connsiteY85" fmla="*/ 2731355 h 6849340"/>
              <a:gd name="connsiteX86" fmla="*/ 3852179 w 4606636"/>
              <a:gd name="connsiteY86" fmla="*/ 2648331 h 6849340"/>
              <a:gd name="connsiteX87" fmla="*/ 4201192 w 4606636"/>
              <a:gd name="connsiteY87" fmla="*/ 2648331 h 6849340"/>
              <a:gd name="connsiteX88" fmla="*/ 4308816 w 4606636"/>
              <a:gd name="connsiteY88" fmla="*/ 2755955 h 6849340"/>
              <a:gd name="connsiteX89" fmla="*/ 4308816 w 4606636"/>
              <a:gd name="connsiteY89" fmla="*/ 3387099 h 6849340"/>
              <a:gd name="connsiteX90" fmla="*/ 4457951 w 4606636"/>
              <a:gd name="connsiteY90" fmla="*/ 3404010 h 6849340"/>
              <a:gd name="connsiteX91" fmla="*/ 4327277 w 4606636"/>
              <a:gd name="connsiteY91" fmla="*/ 340401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606636" h="684934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3" name="Forma libre 322">
            <a:extLst>
              <a:ext uri="{FF2B5EF4-FFF2-40B4-BE49-F238E27FC236}">
                <a16:creationId xmlns:a16="http://schemas.microsoft.com/office/drawing/2014/main" id="{BE2A4317-DC3D-B048-A880-799F46505C68}"/>
              </a:ext>
            </a:extLst>
          </p:cNvPr>
          <p:cNvSpPr/>
          <p:nvPr/>
        </p:nvSpPr>
        <p:spPr>
          <a:xfrm>
            <a:off x="4276895" y="4725413"/>
            <a:ext cx="301831" cy="211578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5" name="Forma libre 324">
            <a:extLst>
              <a:ext uri="{FF2B5EF4-FFF2-40B4-BE49-F238E27FC236}">
                <a16:creationId xmlns:a16="http://schemas.microsoft.com/office/drawing/2014/main" id="{A6414288-010A-0948-A5E9-E46FC2DD936F}"/>
              </a:ext>
            </a:extLst>
          </p:cNvPr>
          <p:cNvSpPr/>
          <p:nvPr/>
        </p:nvSpPr>
        <p:spPr>
          <a:xfrm>
            <a:off x="5027204" y="4706999"/>
            <a:ext cx="301831" cy="227360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7" name="Forma libre 326">
            <a:extLst>
              <a:ext uri="{FF2B5EF4-FFF2-40B4-BE49-F238E27FC236}">
                <a16:creationId xmlns:a16="http://schemas.microsoft.com/office/drawing/2014/main" id="{64CF6A93-E7B1-F24C-A0D1-90D974863188}"/>
              </a:ext>
            </a:extLst>
          </p:cNvPr>
          <p:cNvSpPr/>
          <p:nvPr/>
        </p:nvSpPr>
        <p:spPr>
          <a:xfrm>
            <a:off x="2012771" y="5296807"/>
            <a:ext cx="301831" cy="301338"/>
          </a:xfrm>
          <a:custGeom>
            <a:avLst/>
            <a:gdLst>
              <a:gd name="connsiteX0" fmla="*/ 5798075 w 5829300"/>
              <a:gd name="connsiteY0" fmla="*/ 493947 h 5819775"/>
              <a:gd name="connsiteX1" fmla="*/ 5405816 w 5829300"/>
              <a:gd name="connsiteY1" fmla="*/ 31242 h 5819775"/>
              <a:gd name="connsiteX2" fmla="*/ 5389834 w 5829300"/>
              <a:gd name="connsiteY2" fmla="*/ 31242 h 5819775"/>
              <a:gd name="connsiteX3" fmla="*/ 3804854 w 5829300"/>
              <a:gd name="connsiteY3" fmla="*/ 0 h 5819775"/>
              <a:gd name="connsiteX4" fmla="*/ 3788871 w 5829300"/>
              <a:gd name="connsiteY4" fmla="*/ 0 h 5819775"/>
              <a:gd name="connsiteX5" fmla="*/ 3216476 w 5829300"/>
              <a:gd name="connsiteY5" fmla="*/ 196129 h 5819775"/>
              <a:gd name="connsiteX6" fmla="*/ 3208484 w 5829300"/>
              <a:gd name="connsiteY6" fmla="*/ 204121 h 5819775"/>
              <a:gd name="connsiteX7" fmla="*/ 117679 w 5829300"/>
              <a:gd name="connsiteY7" fmla="*/ 3302908 h 5819775"/>
              <a:gd name="connsiteX8" fmla="*/ 117679 w 5829300"/>
              <a:gd name="connsiteY8" fmla="*/ 3883295 h 5819775"/>
              <a:gd name="connsiteX9" fmla="*/ 1945288 w 5829300"/>
              <a:gd name="connsiteY9" fmla="*/ 5710904 h 5819775"/>
              <a:gd name="connsiteX10" fmla="*/ 2235849 w 5829300"/>
              <a:gd name="connsiteY10" fmla="*/ 5828576 h 5819775"/>
              <a:gd name="connsiteX11" fmla="*/ 2235849 w 5829300"/>
              <a:gd name="connsiteY11" fmla="*/ 5828576 h 5819775"/>
              <a:gd name="connsiteX12" fmla="*/ 2526409 w 5829300"/>
              <a:gd name="connsiteY12" fmla="*/ 5710904 h 5819775"/>
              <a:gd name="connsiteX13" fmla="*/ 4048190 w 5829300"/>
              <a:gd name="connsiteY13" fmla="*/ 4197096 h 5819775"/>
              <a:gd name="connsiteX14" fmla="*/ 4095405 w 5829300"/>
              <a:gd name="connsiteY14" fmla="*/ 4141889 h 5819775"/>
              <a:gd name="connsiteX15" fmla="*/ 5577971 w 5829300"/>
              <a:gd name="connsiteY15" fmla="*/ 2659323 h 5819775"/>
              <a:gd name="connsiteX16" fmla="*/ 5829307 w 5829300"/>
              <a:gd name="connsiteY16" fmla="*/ 1992497 h 5819775"/>
              <a:gd name="connsiteX17" fmla="*/ 5798075 w 5829300"/>
              <a:gd name="connsiteY17" fmla="*/ 493947 h 5819775"/>
              <a:gd name="connsiteX18" fmla="*/ 5366593 w 5829300"/>
              <a:gd name="connsiteY18" fmla="*/ 2455212 h 5819775"/>
              <a:gd name="connsiteX19" fmla="*/ 3876035 w 5829300"/>
              <a:gd name="connsiteY19" fmla="*/ 3945769 h 5819775"/>
              <a:gd name="connsiteX20" fmla="*/ 3860052 w 5829300"/>
              <a:gd name="connsiteY20" fmla="*/ 3969010 h 5819775"/>
              <a:gd name="connsiteX21" fmla="*/ 3844069 w 5829300"/>
              <a:gd name="connsiteY21" fmla="*/ 3992251 h 5819775"/>
              <a:gd name="connsiteX22" fmla="*/ 2322288 w 5829300"/>
              <a:gd name="connsiteY22" fmla="*/ 5507508 h 5819775"/>
              <a:gd name="connsiteX23" fmla="*/ 2149409 w 5829300"/>
              <a:gd name="connsiteY23" fmla="*/ 5507508 h 5819775"/>
              <a:gd name="connsiteX24" fmla="*/ 321800 w 5829300"/>
              <a:gd name="connsiteY24" fmla="*/ 3679184 h 5819775"/>
              <a:gd name="connsiteX25" fmla="*/ 321800 w 5829300"/>
              <a:gd name="connsiteY25" fmla="*/ 3506305 h 5819775"/>
              <a:gd name="connsiteX26" fmla="*/ 3412596 w 5829300"/>
              <a:gd name="connsiteY26" fmla="*/ 415500 h 5819775"/>
              <a:gd name="connsiteX27" fmla="*/ 3788871 w 5829300"/>
              <a:gd name="connsiteY27" fmla="*/ 289836 h 5819775"/>
              <a:gd name="connsiteX28" fmla="*/ 5381128 w 5829300"/>
              <a:gd name="connsiteY28" fmla="*/ 321069 h 5819775"/>
              <a:gd name="connsiteX29" fmla="*/ 5506791 w 5829300"/>
              <a:gd name="connsiteY29" fmla="*/ 501215 h 5819775"/>
              <a:gd name="connsiteX30" fmla="*/ 5538023 w 5829300"/>
              <a:gd name="connsiteY30" fmla="*/ 1999764 h 5819775"/>
              <a:gd name="connsiteX31" fmla="*/ 5366593 w 5829300"/>
              <a:gd name="connsiteY31" fmla="*/ 2455212 h 5819775"/>
              <a:gd name="connsiteX32" fmla="*/ 4487663 w 5829300"/>
              <a:gd name="connsiteY32" fmla="*/ 784508 h 5819775"/>
              <a:gd name="connsiteX33" fmla="*/ 3938509 w 5829300"/>
              <a:gd name="connsiteY33" fmla="*/ 1333662 h 5819775"/>
              <a:gd name="connsiteX34" fmla="*/ 4487663 w 5829300"/>
              <a:gd name="connsiteY34" fmla="*/ 1882816 h 5819775"/>
              <a:gd name="connsiteX35" fmla="*/ 5036818 w 5829300"/>
              <a:gd name="connsiteY35" fmla="*/ 1333662 h 5819775"/>
              <a:gd name="connsiteX36" fmla="*/ 4487663 w 5829300"/>
              <a:gd name="connsiteY36" fmla="*/ 784508 h 5819775"/>
              <a:gd name="connsiteX37" fmla="*/ 4487663 w 5829300"/>
              <a:gd name="connsiteY37" fmla="*/ 1592256 h 5819775"/>
              <a:gd name="connsiteX38" fmla="*/ 4229069 w 5829300"/>
              <a:gd name="connsiteY38" fmla="*/ 1333662 h 5819775"/>
              <a:gd name="connsiteX39" fmla="*/ 4487663 w 5829300"/>
              <a:gd name="connsiteY39" fmla="*/ 1075068 h 5819775"/>
              <a:gd name="connsiteX40" fmla="*/ 4746258 w 5829300"/>
              <a:gd name="connsiteY40" fmla="*/ 1333662 h 5819775"/>
              <a:gd name="connsiteX41" fmla="*/ 4487663 w 5829300"/>
              <a:gd name="connsiteY41" fmla="*/ 1592256 h 5819775"/>
              <a:gd name="connsiteX42" fmla="*/ 3451829 w 5829300"/>
              <a:gd name="connsiteY42" fmla="*/ 3020339 h 5819775"/>
              <a:gd name="connsiteX43" fmla="*/ 3451829 w 5829300"/>
              <a:gd name="connsiteY43" fmla="*/ 3224460 h 5819775"/>
              <a:gd name="connsiteX44" fmla="*/ 2235839 w 5829300"/>
              <a:gd name="connsiteY44" fmla="*/ 4440441 h 5819775"/>
              <a:gd name="connsiteX45" fmla="*/ 2134141 w 5829300"/>
              <a:gd name="connsiteY45" fmla="*/ 4479665 h 5819775"/>
              <a:gd name="connsiteX46" fmla="*/ 2032442 w 5829300"/>
              <a:gd name="connsiteY46" fmla="*/ 4440441 h 5819775"/>
              <a:gd name="connsiteX47" fmla="*/ 2032442 w 5829300"/>
              <a:gd name="connsiteY47" fmla="*/ 4236320 h 5819775"/>
              <a:gd name="connsiteX48" fmla="*/ 3248423 w 5829300"/>
              <a:gd name="connsiteY48" fmla="*/ 3020339 h 5819775"/>
              <a:gd name="connsiteX49" fmla="*/ 3451829 w 5829300"/>
              <a:gd name="connsiteY49" fmla="*/ 3020339 h 5819775"/>
              <a:gd name="connsiteX50" fmla="*/ 3294924 w 5829300"/>
              <a:gd name="connsiteY50" fmla="*/ 2173367 h 5819775"/>
              <a:gd name="connsiteX51" fmla="*/ 1631487 w 5829300"/>
              <a:gd name="connsiteY51" fmla="*/ 3836813 h 5819775"/>
              <a:gd name="connsiteX52" fmla="*/ 1529789 w 5829300"/>
              <a:gd name="connsiteY52" fmla="*/ 3876037 h 5819775"/>
              <a:gd name="connsiteX53" fmla="*/ 1428090 w 5829300"/>
              <a:gd name="connsiteY53" fmla="*/ 3836813 h 5819775"/>
              <a:gd name="connsiteX54" fmla="*/ 1428090 w 5829300"/>
              <a:gd name="connsiteY54" fmla="*/ 3632692 h 5819775"/>
              <a:gd name="connsiteX55" fmla="*/ 3091537 w 5829300"/>
              <a:gd name="connsiteY55" fmla="*/ 1969256 h 5819775"/>
              <a:gd name="connsiteX56" fmla="*/ 3295657 w 5829300"/>
              <a:gd name="connsiteY56" fmla="*/ 1969256 h 5819775"/>
              <a:gd name="connsiteX57" fmla="*/ 3294924 w 5829300"/>
              <a:gd name="connsiteY57" fmla="*/ 2173367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829300" h="5819775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9" name="Forma libre 328">
            <a:extLst>
              <a:ext uri="{FF2B5EF4-FFF2-40B4-BE49-F238E27FC236}">
                <a16:creationId xmlns:a16="http://schemas.microsoft.com/office/drawing/2014/main" id="{98F3D131-E186-F94D-A895-26FD835750A5}"/>
              </a:ext>
            </a:extLst>
          </p:cNvPr>
          <p:cNvSpPr/>
          <p:nvPr/>
        </p:nvSpPr>
        <p:spPr>
          <a:xfrm>
            <a:off x="2032437" y="4712883"/>
            <a:ext cx="301831" cy="206153"/>
          </a:xfrm>
          <a:custGeom>
            <a:avLst/>
            <a:gdLst>
              <a:gd name="connsiteX0" fmla="*/ 5356870 w 5829300"/>
              <a:gd name="connsiteY0" fmla="*/ 0 h 3981450"/>
              <a:gd name="connsiteX1" fmla="*/ 473088 w 5829300"/>
              <a:gd name="connsiteY1" fmla="*/ 0 h 3981450"/>
              <a:gd name="connsiteX2" fmla="*/ 0 w 5829300"/>
              <a:gd name="connsiteY2" fmla="*/ 473088 h 3981450"/>
              <a:gd name="connsiteX3" fmla="*/ 0 w 5829300"/>
              <a:gd name="connsiteY3" fmla="*/ 995182 h 3981450"/>
              <a:gd name="connsiteX4" fmla="*/ 0 w 5829300"/>
              <a:gd name="connsiteY4" fmla="*/ 1644701 h 3981450"/>
              <a:gd name="connsiteX5" fmla="*/ 0 w 5829300"/>
              <a:gd name="connsiteY5" fmla="*/ 3514830 h 3981450"/>
              <a:gd name="connsiteX6" fmla="*/ 473088 w 5829300"/>
              <a:gd name="connsiteY6" fmla="*/ 3987918 h 3981450"/>
              <a:gd name="connsiteX7" fmla="*/ 5356870 w 5829300"/>
              <a:gd name="connsiteY7" fmla="*/ 3987918 h 3981450"/>
              <a:gd name="connsiteX8" fmla="*/ 5829957 w 5829300"/>
              <a:gd name="connsiteY8" fmla="*/ 3514830 h 3981450"/>
              <a:gd name="connsiteX9" fmla="*/ 5829957 w 5829300"/>
              <a:gd name="connsiteY9" fmla="*/ 1644044 h 3981450"/>
              <a:gd name="connsiteX10" fmla="*/ 5829957 w 5829300"/>
              <a:gd name="connsiteY10" fmla="*/ 994524 h 3981450"/>
              <a:gd name="connsiteX11" fmla="*/ 5829957 w 5829300"/>
              <a:gd name="connsiteY11" fmla="*/ 472431 h 3981450"/>
              <a:gd name="connsiteX12" fmla="*/ 5356870 w 5829300"/>
              <a:gd name="connsiteY12" fmla="*/ 0 h 3981450"/>
              <a:gd name="connsiteX13" fmla="*/ 473088 w 5829300"/>
              <a:gd name="connsiteY13" fmla="*/ 260718 h 3981450"/>
              <a:gd name="connsiteX14" fmla="*/ 5356870 w 5829300"/>
              <a:gd name="connsiteY14" fmla="*/ 260718 h 3981450"/>
              <a:gd name="connsiteX15" fmla="*/ 5568582 w 5829300"/>
              <a:gd name="connsiteY15" fmla="*/ 472431 h 3981450"/>
              <a:gd name="connsiteX16" fmla="*/ 5568582 w 5829300"/>
              <a:gd name="connsiteY16" fmla="*/ 867756 h 3981450"/>
              <a:gd name="connsiteX17" fmla="*/ 261376 w 5829300"/>
              <a:gd name="connsiteY17" fmla="*/ 867756 h 3981450"/>
              <a:gd name="connsiteX18" fmla="*/ 261376 w 5829300"/>
              <a:gd name="connsiteY18" fmla="*/ 472431 h 3981450"/>
              <a:gd name="connsiteX19" fmla="*/ 473088 w 5829300"/>
              <a:gd name="connsiteY19" fmla="*/ 260718 h 3981450"/>
              <a:gd name="connsiteX20" fmla="*/ 5568582 w 5829300"/>
              <a:gd name="connsiteY20" fmla="*/ 1510084 h 3981450"/>
              <a:gd name="connsiteX21" fmla="*/ 261376 w 5829300"/>
              <a:gd name="connsiteY21" fmla="*/ 1510084 h 3981450"/>
              <a:gd name="connsiteX22" fmla="*/ 261376 w 5829300"/>
              <a:gd name="connsiteY22" fmla="*/ 1121940 h 3981450"/>
              <a:gd name="connsiteX23" fmla="*/ 5568582 w 5829300"/>
              <a:gd name="connsiteY23" fmla="*/ 1121940 h 3981450"/>
              <a:gd name="connsiteX24" fmla="*/ 5568582 w 5829300"/>
              <a:gd name="connsiteY24" fmla="*/ 1510084 h 3981450"/>
              <a:gd name="connsiteX25" fmla="*/ 5568582 w 5829300"/>
              <a:gd name="connsiteY25" fmla="*/ 1510084 h 3981450"/>
              <a:gd name="connsiteX26" fmla="*/ 5356870 w 5829300"/>
              <a:gd name="connsiteY26" fmla="*/ 3725885 h 3981450"/>
              <a:gd name="connsiteX27" fmla="*/ 473088 w 5829300"/>
              <a:gd name="connsiteY27" fmla="*/ 3725885 h 3981450"/>
              <a:gd name="connsiteX28" fmla="*/ 261376 w 5829300"/>
              <a:gd name="connsiteY28" fmla="*/ 3514173 h 3981450"/>
              <a:gd name="connsiteX29" fmla="*/ 261376 w 5829300"/>
              <a:gd name="connsiteY29" fmla="*/ 1771459 h 3981450"/>
              <a:gd name="connsiteX30" fmla="*/ 5568582 w 5829300"/>
              <a:gd name="connsiteY30" fmla="*/ 1771459 h 3981450"/>
              <a:gd name="connsiteX31" fmla="*/ 5568582 w 5829300"/>
              <a:gd name="connsiteY31" fmla="*/ 3507638 h 3981450"/>
              <a:gd name="connsiteX32" fmla="*/ 5356870 w 5829300"/>
              <a:gd name="connsiteY32" fmla="*/ 3725885 h 3981450"/>
              <a:gd name="connsiteX33" fmla="*/ 4961535 w 5829300"/>
              <a:gd name="connsiteY33" fmla="*/ 2469985 h 3981450"/>
              <a:gd name="connsiteX34" fmla="*/ 4834766 w 5829300"/>
              <a:gd name="connsiteY34" fmla="*/ 2596753 h 3981450"/>
              <a:gd name="connsiteX35" fmla="*/ 3479549 w 5829300"/>
              <a:gd name="connsiteY35" fmla="*/ 2596753 h 3981450"/>
              <a:gd name="connsiteX36" fmla="*/ 3352781 w 5829300"/>
              <a:gd name="connsiteY36" fmla="*/ 2469985 h 3981450"/>
              <a:gd name="connsiteX37" fmla="*/ 3479549 w 5829300"/>
              <a:gd name="connsiteY37" fmla="*/ 2343217 h 3981450"/>
              <a:gd name="connsiteX38" fmla="*/ 4827585 w 5829300"/>
              <a:gd name="connsiteY38" fmla="*/ 2343217 h 3981450"/>
              <a:gd name="connsiteX39" fmla="*/ 4961535 w 5829300"/>
              <a:gd name="connsiteY39" fmla="*/ 2469985 h 3981450"/>
              <a:gd name="connsiteX40" fmla="*/ 4961535 w 5829300"/>
              <a:gd name="connsiteY40" fmla="*/ 3161319 h 3981450"/>
              <a:gd name="connsiteX41" fmla="*/ 4834766 w 5829300"/>
              <a:gd name="connsiteY41" fmla="*/ 3288087 h 3981450"/>
              <a:gd name="connsiteX42" fmla="*/ 4058488 w 5829300"/>
              <a:gd name="connsiteY42" fmla="*/ 3288087 h 3981450"/>
              <a:gd name="connsiteX43" fmla="*/ 3931720 w 5829300"/>
              <a:gd name="connsiteY43" fmla="*/ 3161319 h 3981450"/>
              <a:gd name="connsiteX44" fmla="*/ 4058488 w 5829300"/>
              <a:gd name="connsiteY44" fmla="*/ 3034551 h 3981450"/>
              <a:gd name="connsiteX45" fmla="*/ 4834766 w 5829300"/>
              <a:gd name="connsiteY45" fmla="*/ 3034551 h 3981450"/>
              <a:gd name="connsiteX46" fmla="*/ 4961535 w 5829300"/>
              <a:gd name="connsiteY46" fmla="*/ 3161319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829300" h="398145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1" name="Forma libre 330">
            <a:extLst>
              <a:ext uri="{FF2B5EF4-FFF2-40B4-BE49-F238E27FC236}">
                <a16:creationId xmlns:a16="http://schemas.microsoft.com/office/drawing/2014/main" id="{4AF2563F-7847-394C-A4D9-CA6335ECC82E}"/>
              </a:ext>
            </a:extLst>
          </p:cNvPr>
          <p:cNvSpPr/>
          <p:nvPr/>
        </p:nvSpPr>
        <p:spPr>
          <a:xfrm>
            <a:off x="7211508" y="4714208"/>
            <a:ext cx="301338" cy="285556"/>
          </a:xfrm>
          <a:custGeom>
            <a:avLst/>
            <a:gdLst>
              <a:gd name="connsiteX0" fmla="*/ 5337315 w 5819775"/>
              <a:gd name="connsiteY0" fmla="*/ 15907 h 5514975"/>
              <a:gd name="connsiteX1" fmla="*/ 4516860 w 5819775"/>
              <a:gd name="connsiteY1" fmla="*/ 15907 h 5514975"/>
              <a:gd name="connsiteX2" fmla="*/ 4016912 w 5819775"/>
              <a:gd name="connsiteY2" fmla="*/ 515855 h 5514975"/>
              <a:gd name="connsiteX3" fmla="*/ 4016912 w 5819775"/>
              <a:gd name="connsiteY3" fmla="*/ 539010 h 5514975"/>
              <a:gd name="connsiteX4" fmla="*/ 3759346 w 5819775"/>
              <a:gd name="connsiteY4" fmla="*/ 273482 h 5514975"/>
              <a:gd name="connsiteX5" fmla="*/ 3032941 w 5819775"/>
              <a:gd name="connsiteY5" fmla="*/ 0 h 5514975"/>
              <a:gd name="connsiteX6" fmla="*/ 1187996 w 5819775"/>
              <a:gd name="connsiteY6" fmla="*/ 0 h 5514975"/>
              <a:gd name="connsiteX7" fmla="*/ 593998 w 5819775"/>
              <a:gd name="connsiteY7" fmla="*/ 242373 h 5514975"/>
              <a:gd name="connsiteX8" fmla="*/ 265528 w 5819775"/>
              <a:gd name="connsiteY8" fmla="*/ 586035 h 5514975"/>
              <a:gd name="connsiteX9" fmla="*/ 0 w 5819775"/>
              <a:gd name="connsiteY9" fmla="*/ 1273369 h 5514975"/>
              <a:gd name="connsiteX10" fmla="*/ 0 w 5819775"/>
              <a:gd name="connsiteY10" fmla="*/ 2750049 h 5514975"/>
              <a:gd name="connsiteX11" fmla="*/ 0 w 5819775"/>
              <a:gd name="connsiteY11" fmla="*/ 2765965 h 5514975"/>
              <a:gd name="connsiteX12" fmla="*/ 133121 w 5819775"/>
              <a:gd name="connsiteY12" fmla="*/ 3070565 h 5514975"/>
              <a:gd name="connsiteX13" fmla="*/ 344386 w 5819775"/>
              <a:gd name="connsiteY13" fmla="*/ 3289068 h 5514975"/>
              <a:gd name="connsiteX14" fmla="*/ 782107 w 5819775"/>
              <a:gd name="connsiteY14" fmla="*/ 3500333 h 5514975"/>
              <a:gd name="connsiteX15" fmla="*/ 1633680 w 5819775"/>
              <a:gd name="connsiteY15" fmla="*/ 3500333 h 5514975"/>
              <a:gd name="connsiteX16" fmla="*/ 1633680 w 5819775"/>
              <a:gd name="connsiteY16" fmla="*/ 3531442 h 5514975"/>
              <a:gd name="connsiteX17" fmla="*/ 1633680 w 5819775"/>
              <a:gd name="connsiteY17" fmla="*/ 5251218 h 5514975"/>
              <a:gd name="connsiteX18" fmla="*/ 1633680 w 5819775"/>
              <a:gd name="connsiteY18" fmla="*/ 5267135 h 5514975"/>
              <a:gd name="connsiteX19" fmla="*/ 1915125 w 5819775"/>
              <a:gd name="connsiteY19" fmla="*/ 5517471 h 5514975"/>
              <a:gd name="connsiteX20" fmla="*/ 2438219 w 5819775"/>
              <a:gd name="connsiteY20" fmla="*/ 5517471 h 5514975"/>
              <a:gd name="connsiteX21" fmla="*/ 2734856 w 5819775"/>
              <a:gd name="connsiteY21" fmla="*/ 5275098 h 5514975"/>
              <a:gd name="connsiteX22" fmla="*/ 3031493 w 5819775"/>
              <a:gd name="connsiteY22" fmla="*/ 4197068 h 5514975"/>
              <a:gd name="connsiteX23" fmla="*/ 4008225 w 5819775"/>
              <a:gd name="connsiteY23" fmla="*/ 3181264 h 5514975"/>
              <a:gd name="connsiteX24" fmla="*/ 4508173 w 5819775"/>
              <a:gd name="connsiteY24" fmla="*/ 3618986 h 5514975"/>
              <a:gd name="connsiteX25" fmla="*/ 5328628 w 5819775"/>
              <a:gd name="connsiteY25" fmla="*/ 3618986 h 5514975"/>
              <a:gd name="connsiteX26" fmla="*/ 5828567 w 5819775"/>
              <a:gd name="connsiteY26" fmla="*/ 3119047 h 5514975"/>
              <a:gd name="connsiteX27" fmla="*/ 5828567 w 5819775"/>
              <a:gd name="connsiteY27" fmla="*/ 539734 h 5514975"/>
              <a:gd name="connsiteX28" fmla="*/ 5337315 w 5819775"/>
              <a:gd name="connsiteY28" fmla="*/ 15907 h 5514975"/>
              <a:gd name="connsiteX29" fmla="*/ 2805760 w 5819775"/>
              <a:gd name="connsiteY29" fmla="*/ 4008949 h 5514975"/>
              <a:gd name="connsiteX30" fmla="*/ 2766689 w 5819775"/>
              <a:gd name="connsiteY30" fmla="*/ 4071166 h 5514975"/>
              <a:gd name="connsiteX31" fmla="*/ 2462089 w 5819775"/>
              <a:gd name="connsiteY31" fmla="*/ 5181029 h 5514975"/>
              <a:gd name="connsiteX32" fmla="*/ 2446173 w 5819775"/>
              <a:gd name="connsiteY32" fmla="*/ 5212138 h 5514975"/>
              <a:gd name="connsiteX33" fmla="*/ 1930308 w 5819775"/>
              <a:gd name="connsiteY33" fmla="*/ 5212138 h 5514975"/>
              <a:gd name="connsiteX34" fmla="*/ 1930308 w 5819775"/>
              <a:gd name="connsiteY34" fmla="*/ 3516963 h 5514975"/>
              <a:gd name="connsiteX35" fmla="*/ 1695888 w 5819775"/>
              <a:gd name="connsiteY35" fmla="*/ 3196447 h 5514975"/>
              <a:gd name="connsiteX36" fmla="*/ 1672733 w 5819775"/>
              <a:gd name="connsiteY36" fmla="*/ 3196447 h 5514975"/>
              <a:gd name="connsiteX37" fmla="*/ 797290 w 5819775"/>
              <a:gd name="connsiteY37" fmla="*/ 3196447 h 5514975"/>
              <a:gd name="connsiteX38" fmla="*/ 562870 w 5819775"/>
              <a:gd name="connsiteY38" fmla="*/ 3079242 h 5514975"/>
              <a:gd name="connsiteX39" fmla="*/ 344367 w 5819775"/>
              <a:gd name="connsiteY39" fmla="*/ 2860739 h 5514975"/>
              <a:gd name="connsiteX40" fmla="*/ 289379 w 5819775"/>
              <a:gd name="connsiteY40" fmla="*/ 2735571 h 5514975"/>
              <a:gd name="connsiteX41" fmla="*/ 289379 w 5819775"/>
              <a:gd name="connsiteY41" fmla="*/ 1274093 h 5514975"/>
              <a:gd name="connsiteX42" fmla="*/ 476764 w 5819775"/>
              <a:gd name="connsiteY42" fmla="*/ 782107 h 5514975"/>
              <a:gd name="connsiteX43" fmla="*/ 797281 w 5819775"/>
              <a:gd name="connsiteY43" fmla="*/ 446399 h 5514975"/>
              <a:gd name="connsiteX44" fmla="*/ 1180014 w 5819775"/>
              <a:gd name="connsiteY44" fmla="*/ 290122 h 5514975"/>
              <a:gd name="connsiteX45" fmla="*/ 3024235 w 5819775"/>
              <a:gd name="connsiteY45" fmla="*/ 290122 h 5514975"/>
              <a:gd name="connsiteX46" fmla="*/ 3548053 w 5819775"/>
              <a:gd name="connsiteY46" fmla="*/ 477507 h 5514975"/>
              <a:gd name="connsiteX47" fmla="*/ 4008930 w 5819775"/>
              <a:gd name="connsiteY47" fmla="*/ 962254 h 5514975"/>
              <a:gd name="connsiteX48" fmla="*/ 4008930 w 5819775"/>
              <a:gd name="connsiteY48" fmla="*/ 2759450 h 5514975"/>
              <a:gd name="connsiteX49" fmla="*/ 2805760 w 5819775"/>
              <a:gd name="connsiteY49" fmla="*/ 4008949 h 5514975"/>
              <a:gd name="connsiteX50" fmla="*/ 5548580 w 5819775"/>
              <a:gd name="connsiteY50" fmla="*/ 3102397 h 5514975"/>
              <a:gd name="connsiteX51" fmla="*/ 5337315 w 5819775"/>
              <a:gd name="connsiteY51" fmla="*/ 3313662 h 5514975"/>
              <a:gd name="connsiteX52" fmla="*/ 4516860 w 5819775"/>
              <a:gd name="connsiteY52" fmla="*/ 3313662 h 5514975"/>
              <a:gd name="connsiteX53" fmla="*/ 4305596 w 5819775"/>
              <a:gd name="connsiteY53" fmla="*/ 3102397 h 5514975"/>
              <a:gd name="connsiteX54" fmla="*/ 4305596 w 5819775"/>
              <a:gd name="connsiteY54" fmla="*/ 2820953 h 5514975"/>
              <a:gd name="connsiteX55" fmla="*/ 4305596 w 5819775"/>
              <a:gd name="connsiteY55" fmla="*/ 2812990 h 5514975"/>
              <a:gd name="connsiteX56" fmla="*/ 4313558 w 5819775"/>
              <a:gd name="connsiteY56" fmla="*/ 914505 h 5514975"/>
              <a:gd name="connsiteX57" fmla="*/ 4305596 w 5819775"/>
              <a:gd name="connsiteY57" fmla="*/ 859517 h 5514975"/>
              <a:gd name="connsiteX58" fmla="*/ 4305596 w 5819775"/>
              <a:gd name="connsiteY58" fmla="*/ 523808 h 5514975"/>
              <a:gd name="connsiteX59" fmla="*/ 4516860 w 5819775"/>
              <a:gd name="connsiteY59" fmla="*/ 312544 h 5514975"/>
              <a:gd name="connsiteX60" fmla="*/ 5337315 w 5819775"/>
              <a:gd name="connsiteY60" fmla="*/ 312544 h 5514975"/>
              <a:gd name="connsiteX61" fmla="*/ 5548580 w 5819775"/>
              <a:gd name="connsiteY61" fmla="*/ 523808 h 5514975"/>
              <a:gd name="connsiteX62" fmla="*/ 5548580 w 5819775"/>
              <a:gd name="connsiteY62" fmla="*/ 3102397 h 5514975"/>
              <a:gd name="connsiteX63" fmla="*/ 5071787 w 5819775"/>
              <a:gd name="connsiteY63" fmla="*/ 2704462 h 5514975"/>
              <a:gd name="connsiteX64" fmla="*/ 4915510 w 5819775"/>
              <a:gd name="connsiteY64" fmla="*/ 2860739 h 5514975"/>
              <a:gd name="connsiteX65" fmla="*/ 4759233 w 5819775"/>
              <a:gd name="connsiteY65" fmla="*/ 2704462 h 5514975"/>
              <a:gd name="connsiteX66" fmla="*/ 4915510 w 5819775"/>
              <a:gd name="connsiteY66" fmla="*/ 2548185 h 5514975"/>
              <a:gd name="connsiteX67" fmla="*/ 5071787 w 5819775"/>
              <a:gd name="connsiteY67" fmla="*/ 2704462 h 551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819775" h="5514975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3" name="Forma libre 332">
            <a:extLst>
              <a:ext uri="{FF2B5EF4-FFF2-40B4-BE49-F238E27FC236}">
                <a16:creationId xmlns:a16="http://schemas.microsoft.com/office/drawing/2014/main" id="{A10CCE92-8C89-AA44-832D-1F88612613BD}"/>
              </a:ext>
            </a:extLst>
          </p:cNvPr>
          <p:cNvSpPr/>
          <p:nvPr/>
        </p:nvSpPr>
        <p:spPr>
          <a:xfrm>
            <a:off x="7282232" y="5923582"/>
            <a:ext cx="261838" cy="354647"/>
          </a:xfrm>
          <a:custGeom>
            <a:avLst/>
            <a:gdLst>
              <a:gd name="connsiteX0" fmla="*/ 5058269 w 5056909"/>
              <a:gd name="connsiteY0" fmla="*/ 1957119 h 6849340"/>
              <a:gd name="connsiteX1" fmla="*/ 5058269 w 5056909"/>
              <a:gd name="connsiteY1" fmla="*/ 1957119 h 6849340"/>
              <a:gd name="connsiteX2" fmla="*/ 5041375 w 5056909"/>
              <a:gd name="connsiteY2" fmla="*/ 1915659 h 6849340"/>
              <a:gd name="connsiteX3" fmla="*/ 5032932 w 5056909"/>
              <a:gd name="connsiteY3" fmla="*/ 1907217 h 6849340"/>
              <a:gd name="connsiteX4" fmla="*/ 5008366 w 5056909"/>
              <a:gd name="connsiteY4" fmla="*/ 1874200 h 6849340"/>
              <a:gd name="connsiteX5" fmla="*/ 5008366 w 5056909"/>
              <a:gd name="connsiteY5" fmla="*/ 1874200 h 6849340"/>
              <a:gd name="connsiteX6" fmla="*/ 3175626 w 5056909"/>
              <a:gd name="connsiteY6" fmla="*/ 49902 h 6849340"/>
              <a:gd name="connsiteX7" fmla="*/ 3175626 w 5056909"/>
              <a:gd name="connsiteY7" fmla="*/ 49902 h 6849340"/>
              <a:gd name="connsiteX8" fmla="*/ 3175626 w 5056909"/>
              <a:gd name="connsiteY8" fmla="*/ 49902 h 6849340"/>
              <a:gd name="connsiteX9" fmla="*/ 3175626 w 5056909"/>
              <a:gd name="connsiteY9" fmla="*/ 49902 h 6849340"/>
              <a:gd name="connsiteX10" fmla="*/ 3142609 w 5056909"/>
              <a:gd name="connsiteY10" fmla="*/ 25337 h 6849340"/>
              <a:gd name="connsiteX11" fmla="*/ 3134167 w 5056909"/>
              <a:gd name="connsiteY11" fmla="*/ 16894 h 6849340"/>
              <a:gd name="connsiteX12" fmla="*/ 3101150 w 5056909"/>
              <a:gd name="connsiteY12" fmla="*/ 0 h 6849340"/>
              <a:gd name="connsiteX13" fmla="*/ 3101150 w 5056909"/>
              <a:gd name="connsiteY13" fmla="*/ 0 h 6849340"/>
              <a:gd name="connsiteX14" fmla="*/ 3076584 w 5056909"/>
              <a:gd name="connsiteY14" fmla="*/ 0 h 6849340"/>
              <a:gd name="connsiteX15" fmla="*/ 439180 w 5056909"/>
              <a:gd name="connsiteY15" fmla="*/ 0 h 6849340"/>
              <a:gd name="connsiteX16" fmla="*/ 0 w 5056909"/>
              <a:gd name="connsiteY16" fmla="*/ 439180 h 6849340"/>
              <a:gd name="connsiteX17" fmla="*/ 0 w 5056909"/>
              <a:gd name="connsiteY17" fmla="*/ 6418049 h 6849340"/>
              <a:gd name="connsiteX18" fmla="*/ 439180 w 5056909"/>
              <a:gd name="connsiteY18" fmla="*/ 6857229 h 6849340"/>
              <a:gd name="connsiteX19" fmla="*/ 4618318 w 5056909"/>
              <a:gd name="connsiteY19" fmla="*/ 6857229 h 6849340"/>
              <a:gd name="connsiteX20" fmla="*/ 5057498 w 5056909"/>
              <a:gd name="connsiteY20" fmla="*/ 6418049 h 6849340"/>
              <a:gd name="connsiteX21" fmla="*/ 5057498 w 5056909"/>
              <a:gd name="connsiteY21" fmla="*/ 1990136 h 6849340"/>
              <a:gd name="connsiteX22" fmla="*/ 5058269 w 5056909"/>
              <a:gd name="connsiteY22" fmla="*/ 1957119 h 6849340"/>
              <a:gd name="connsiteX23" fmla="*/ 4535398 w 5056909"/>
              <a:gd name="connsiteY23" fmla="*/ 1832731 h 6849340"/>
              <a:gd name="connsiteX24" fmla="*/ 3225529 w 5056909"/>
              <a:gd name="connsiteY24" fmla="*/ 1832731 h 6849340"/>
              <a:gd name="connsiteX25" fmla="*/ 3225529 w 5056909"/>
              <a:gd name="connsiteY25" fmla="*/ 530543 h 6849340"/>
              <a:gd name="connsiteX26" fmla="*/ 4535398 w 5056909"/>
              <a:gd name="connsiteY26" fmla="*/ 1832731 h 6849340"/>
              <a:gd name="connsiteX27" fmla="*/ 4751157 w 5056909"/>
              <a:gd name="connsiteY27" fmla="*/ 6418041 h 6849340"/>
              <a:gd name="connsiteX28" fmla="*/ 4618326 w 5056909"/>
              <a:gd name="connsiteY28" fmla="*/ 6550871 h 6849340"/>
              <a:gd name="connsiteX29" fmla="*/ 439189 w 5056909"/>
              <a:gd name="connsiteY29" fmla="*/ 6550871 h 6849340"/>
              <a:gd name="connsiteX30" fmla="*/ 306359 w 5056909"/>
              <a:gd name="connsiteY30" fmla="*/ 6418041 h 6849340"/>
              <a:gd name="connsiteX31" fmla="*/ 306359 w 5056909"/>
              <a:gd name="connsiteY31" fmla="*/ 447623 h 6849340"/>
              <a:gd name="connsiteX32" fmla="*/ 439189 w 5056909"/>
              <a:gd name="connsiteY32" fmla="*/ 314793 h 6849340"/>
              <a:gd name="connsiteX33" fmla="*/ 2918417 w 5056909"/>
              <a:gd name="connsiteY33" fmla="*/ 314793 h 6849340"/>
              <a:gd name="connsiteX34" fmla="*/ 2918417 w 5056909"/>
              <a:gd name="connsiteY34" fmla="*/ 1981685 h 6849340"/>
              <a:gd name="connsiteX35" fmla="*/ 3067371 w 5056909"/>
              <a:gd name="connsiteY35" fmla="*/ 2130639 h 6849340"/>
              <a:gd name="connsiteX36" fmla="*/ 4742714 w 5056909"/>
              <a:gd name="connsiteY36" fmla="*/ 2130639 h 6849340"/>
              <a:gd name="connsiteX37" fmla="*/ 4742714 w 5056909"/>
              <a:gd name="connsiteY37" fmla="*/ 6418041 h 6849340"/>
              <a:gd name="connsiteX38" fmla="*/ 4751157 w 5056909"/>
              <a:gd name="connsiteY38" fmla="*/ 6418041 h 6849340"/>
              <a:gd name="connsiteX39" fmla="*/ 4751157 w 5056909"/>
              <a:gd name="connsiteY39" fmla="*/ 6418041 h 6849340"/>
              <a:gd name="connsiteX40" fmla="*/ 4046307 w 5056909"/>
              <a:gd name="connsiteY40" fmla="*/ 4817944 h 6849340"/>
              <a:gd name="connsiteX41" fmla="*/ 3897353 w 5056909"/>
              <a:gd name="connsiteY41" fmla="*/ 4966898 h 6849340"/>
              <a:gd name="connsiteX42" fmla="*/ 1135579 w 5056909"/>
              <a:gd name="connsiteY42" fmla="*/ 4966898 h 6849340"/>
              <a:gd name="connsiteX43" fmla="*/ 986625 w 5056909"/>
              <a:gd name="connsiteY43" fmla="*/ 4817944 h 6849340"/>
              <a:gd name="connsiteX44" fmla="*/ 1135579 w 5056909"/>
              <a:gd name="connsiteY44" fmla="*/ 4668991 h 6849340"/>
              <a:gd name="connsiteX45" fmla="*/ 3896591 w 5056909"/>
              <a:gd name="connsiteY45" fmla="*/ 4668991 h 6849340"/>
              <a:gd name="connsiteX46" fmla="*/ 4046307 w 5056909"/>
              <a:gd name="connsiteY46" fmla="*/ 4817944 h 6849340"/>
              <a:gd name="connsiteX47" fmla="*/ 4046307 w 5056909"/>
              <a:gd name="connsiteY47" fmla="*/ 5730093 h 6849340"/>
              <a:gd name="connsiteX48" fmla="*/ 3897353 w 5056909"/>
              <a:gd name="connsiteY48" fmla="*/ 5879047 h 6849340"/>
              <a:gd name="connsiteX49" fmla="*/ 1135579 w 5056909"/>
              <a:gd name="connsiteY49" fmla="*/ 5879047 h 6849340"/>
              <a:gd name="connsiteX50" fmla="*/ 986625 w 5056909"/>
              <a:gd name="connsiteY50" fmla="*/ 5730093 h 6849340"/>
              <a:gd name="connsiteX51" fmla="*/ 1135579 w 5056909"/>
              <a:gd name="connsiteY51" fmla="*/ 5581139 h 6849340"/>
              <a:gd name="connsiteX52" fmla="*/ 3896591 w 5056909"/>
              <a:gd name="connsiteY52" fmla="*/ 5581139 h 6849340"/>
              <a:gd name="connsiteX53" fmla="*/ 4046307 w 5056909"/>
              <a:gd name="connsiteY53" fmla="*/ 5730093 h 6849340"/>
              <a:gd name="connsiteX54" fmla="*/ 4046307 w 5056909"/>
              <a:gd name="connsiteY54" fmla="*/ 3905796 h 6849340"/>
              <a:gd name="connsiteX55" fmla="*/ 3897353 w 5056909"/>
              <a:gd name="connsiteY55" fmla="*/ 4054749 h 6849340"/>
              <a:gd name="connsiteX56" fmla="*/ 1135579 w 5056909"/>
              <a:gd name="connsiteY56" fmla="*/ 4054749 h 6849340"/>
              <a:gd name="connsiteX57" fmla="*/ 986625 w 5056909"/>
              <a:gd name="connsiteY57" fmla="*/ 3905796 h 6849340"/>
              <a:gd name="connsiteX58" fmla="*/ 1135579 w 5056909"/>
              <a:gd name="connsiteY58" fmla="*/ 3756842 h 6849340"/>
              <a:gd name="connsiteX59" fmla="*/ 3896591 w 5056909"/>
              <a:gd name="connsiteY59" fmla="*/ 3756842 h 6849340"/>
              <a:gd name="connsiteX60" fmla="*/ 4046307 w 5056909"/>
              <a:gd name="connsiteY60" fmla="*/ 3905796 h 6849340"/>
              <a:gd name="connsiteX61" fmla="*/ 1135579 w 5056909"/>
              <a:gd name="connsiteY61" fmla="*/ 2843923 h 6849340"/>
              <a:gd name="connsiteX62" fmla="*/ 3896591 w 5056909"/>
              <a:gd name="connsiteY62" fmla="*/ 2843923 h 6849340"/>
              <a:gd name="connsiteX63" fmla="*/ 4045545 w 5056909"/>
              <a:gd name="connsiteY63" fmla="*/ 2992876 h 6849340"/>
              <a:gd name="connsiteX64" fmla="*/ 3896591 w 5056909"/>
              <a:gd name="connsiteY64" fmla="*/ 3141830 h 6849340"/>
              <a:gd name="connsiteX65" fmla="*/ 1135579 w 5056909"/>
              <a:gd name="connsiteY65" fmla="*/ 3141830 h 6849340"/>
              <a:gd name="connsiteX66" fmla="*/ 986625 w 5056909"/>
              <a:gd name="connsiteY66" fmla="*/ 2992876 h 6849340"/>
              <a:gd name="connsiteX67" fmla="*/ 1135579 w 5056909"/>
              <a:gd name="connsiteY67" fmla="*/ 2843923 h 6849340"/>
              <a:gd name="connsiteX68" fmla="*/ 978174 w 5056909"/>
              <a:gd name="connsiteY68" fmla="*/ 2089179 h 6849340"/>
              <a:gd name="connsiteX69" fmla="*/ 1127128 w 5056909"/>
              <a:gd name="connsiteY69" fmla="*/ 1940225 h 6849340"/>
              <a:gd name="connsiteX70" fmla="*/ 2080736 w 5056909"/>
              <a:gd name="connsiteY70" fmla="*/ 1940225 h 6849340"/>
              <a:gd name="connsiteX71" fmla="*/ 2229690 w 5056909"/>
              <a:gd name="connsiteY71" fmla="*/ 2089179 h 6849340"/>
              <a:gd name="connsiteX72" fmla="*/ 2080736 w 5056909"/>
              <a:gd name="connsiteY72" fmla="*/ 2238133 h 6849340"/>
              <a:gd name="connsiteX73" fmla="*/ 1135579 w 5056909"/>
              <a:gd name="connsiteY73" fmla="*/ 2238133 h 6849340"/>
              <a:gd name="connsiteX74" fmla="*/ 978174 w 5056909"/>
              <a:gd name="connsiteY74" fmla="*/ 2089179 h 6849340"/>
              <a:gd name="connsiteX75" fmla="*/ 978174 w 5056909"/>
              <a:gd name="connsiteY75" fmla="*/ 1185473 h 6849340"/>
              <a:gd name="connsiteX76" fmla="*/ 1127128 w 5056909"/>
              <a:gd name="connsiteY76" fmla="*/ 1036519 h 6849340"/>
              <a:gd name="connsiteX77" fmla="*/ 2080736 w 5056909"/>
              <a:gd name="connsiteY77" fmla="*/ 1036519 h 6849340"/>
              <a:gd name="connsiteX78" fmla="*/ 2229690 w 5056909"/>
              <a:gd name="connsiteY78" fmla="*/ 1185473 h 6849340"/>
              <a:gd name="connsiteX79" fmla="*/ 2080736 w 5056909"/>
              <a:gd name="connsiteY79" fmla="*/ 1334427 h 6849340"/>
              <a:gd name="connsiteX80" fmla="*/ 1135579 w 5056909"/>
              <a:gd name="connsiteY80" fmla="*/ 1334427 h 6849340"/>
              <a:gd name="connsiteX81" fmla="*/ 978174 w 5056909"/>
              <a:gd name="connsiteY81" fmla="*/ 1185473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6909" h="684934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5" name="Forma libre 334">
            <a:extLst>
              <a:ext uri="{FF2B5EF4-FFF2-40B4-BE49-F238E27FC236}">
                <a16:creationId xmlns:a16="http://schemas.microsoft.com/office/drawing/2014/main" id="{77323AFA-BC1F-5F4C-A485-C6225B960E7C}"/>
              </a:ext>
            </a:extLst>
          </p:cNvPr>
          <p:cNvSpPr/>
          <p:nvPr/>
        </p:nvSpPr>
        <p:spPr>
          <a:xfrm>
            <a:off x="5022026" y="3973949"/>
            <a:ext cx="301017" cy="307914"/>
          </a:xfrm>
          <a:custGeom>
            <a:avLst/>
            <a:gdLst>
              <a:gd name="connsiteX0" fmla="*/ 5404382 w 5813577"/>
              <a:gd name="connsiteY0" fmla="*/ 4364084 h 5946785"/>
              <a:gd name="connsiteX1" fmla="*/ 3090987 w 5813577"/>
              <a:gd name="connsiteY1" fmla="*/ 4364084 h 5946785"/>
              <a:gd name="connsiteX2" fmla="*/ 3125745 w 5813577"/>
              <a:gd name="connsiteY2" fmla="*/ 4338213 h 5946785"/>
              <a:gd name="connsiteX3" fmla="*/ 4278403 w 5813577"/>
              <a:gd name="connsiteY3" fmla="*/ 3141910 h 5946785"/>
              <a:gd name="connsiteX4" fmla="*/ 4347918 w 5813577"/>
              <a:gd name="connsiteY4" fmla="*/ 2914772 h 5946785"/>
              <a:gd name="connsiteX5" fmla="*/ 4182217 w 5813577"/>
              <a:gd name="connsiteY5" fmla="*/ 2783828 h 5946785"/>
              <a:gd name="connsiteX6" fmla="*/ 4156356 w 5813577"/>
              <a:gd name="connsiteY6" fmla="*/ 2783828 h 5946785"/>
              <a:gd name="connsiteX7" fmla="*/ 3666521 w 5813577"/>
              <a:gd name="connsiteY7" fmla="*/ 2783828 h 5946785"/>
              <a:gd name="connsiteX8" fmla="*/ 3666521 w 5813577"/>
              <a:gd name="connsiteY8" fmla="*/ 156814 h 5946785"/>
              <a:gd name="connsiteX9" fmla="*/ 3509698 w 5813577"/>
              <a:gd name="connsiteY9" fmla="*/ 0 h 5946785"/>
              <a:gd name="connsiteX10" fmla="*/ 2313395 w 5813577"/>
              <a:gd name="connsiteY10" fmla="*/ 0 h 5946785"/>
              <a:gd name="connsiteX11" fmla="*/ 2156580 w 5813577"/>
              <a:gd name="connsiteY11" fmla="*/ 156814 h 5946785"/>
              <a:gd name="connsiteX12" fmla="*/ 2156580 w 5813577"/>
              <a:gd name="connsiteY12" fmla="*/ 2784646 h 5946785"/>
              <a:gd name="connsiteX13" fmla="*/ 1676442 w 5813577"/>
              <a:gd name="connsiteY13" fmla="*/ 2784646 h 5946785"/>
              <a:gd name="connsiteX14" fmla="*/ 1658658 w 5813577"/>
              <a:gd name="connsiteY14" fmla="*/ 2784646 h 5946785"/>
              <a:gd name="connsiteX15" fmla="*/ 1475174 w 5813577"/>
              <a:gd name="connsiteY15" fmla="*/ 2915590 h 5946785"/>
              <a:gd name="connsiteX16" fmla="*/ 1536602 w 5813577"/>
              <a:gd name="connsiteY16" fmla="*/ 3142729 h 5946785"/>
              <a:gd name="connsiteX17" fmla="*/ 2680364 w 5813577"/>
              <a:gd name="connsiteY17" fmla="*/ 4329336 h 5946785"/>
              <a:gd name="connsiteX18" fmla="*/ 2715122 w 5813577"/>
              <a:gd name="connsiteY18" fmla="*/ 4364094 h 5946785"/>
              <a:gd name="connsiteX19" fmla="*/ 410623 w 5813577"/>
              <a:gd name="connsiteY19" fmla="*/ 4364094 h 5946785"/>
              <a:gd name="connsiteX20" fmla="*/ 0 w 5813577"/>
              <a:gd name="connsiteY20" fmla="*/ 4774717 h 5946785"/>
              <a:gd name="connsiteX21" fmla="*/ 0 w 5813577"/>
              <a:gd name="connsiteY21" fmla="*/ 5542613 h 5946785"/>
              <a:gd name="connsiteX22" fmla="*/ 410623 w 5813577"/>
              <a:gd name="connsiteY22" fmla="*/ 5953236 h 5946785"/>
              <a:gd name="connsiteX23" fmla="*/ 5412469 w 5813577"/>
              <a:gd name="connsiteY23" fmla="*/ 5953236 h 5946785"/>
              <a:gd name="connsiteX24" fmla="*/ 5823092 w 5813577"/>
              <a:gd name="connsiteY24" fmla="*/ 5542613 h 5946785"/>
              <a:gd name="connsiteX25" fmla="*/ 5823092 w 5813577"/>
              <a:gd name="connsiteY25" fmla="*/ 4774717 h 5946785"/>
              <a:gd name="connsiteX26" fmla="*/ 5404382 w 5813577"/>
              <a:gd name="connsiteY26" fmla="*/ 4364084 h 5946785"/>
              <a:gd name="connsiteX27" fmla="*/ 1956112 w 5813577"/>
              <a:gd name="connsiteY27" fmla="*/ 3116049 h 5946785"/>
              <a:gd name="connsiteX28" fmla="*/ 2314194 w 5813577"/>
              <a:gd name="connsiteY28" fmla="*/ 3116049 h 5946785"/>
              <a:gd name="connsiteX29" fmla="*/ 2471008 w 5813577"/>
              <a:gd name="connsiteY29" fmla="*/ 2959235 h 5946785"/>
              <a:gd name="connsiteX30" fmla="*/ 2471008 w 5813577"/>
              <a:gd name="connsiteY30" fmla="*/ 322516 h 5946785"/>
              <a:gd name="connsiteX31" fmla="*/ 3335100 w 5813577"/>
              <a:gd name="connsiteY31" fmla="*/ 322516 h 5946785"/>
              <a:gd name="connsiteX32" fmla="*/ 3335100 w 5813577"/>
              <a:gd name="connsiteY32" fmla="*/ 2950348 h 5946785"/>
              <a:gd name="connsiteX33" fmla="*/ 3491914 w 5813577"/>
              <a:gd name="connsiteY33" fmla="*/ 3107162 h 5946785"/>
              <a:gd name="connsiteX34" fmla="*/ 3849996 w 5813577"/>
              <a:gd name="connsiteY34" fmla="*/ 3107162 h 5946785"/>
              <a:gd name="connsiteX35" fmla="*/ 2907502 w 5813577"/>
              <a:gd name="connsiteY35" fmla="*/ 4094110 h 5946785"/>
              <a:gd name="connsiteX36" fmla="*/ 1956112 w 5813577"/>
              <a:gd name="connsiteY36" fmla="*/ 3116049 h 5946785"/>
              <a:gd name="connsiteX37" fmla="*/ 5499768 w 5813577"/>
              <a:gd name="connsiteY37" fmla="*/ 5551500 h 5946785"/>
              <a:gd name="connsiteX38" fmla="*/ 5412469 w 5813577"/>
              <a:gd name="connsiteY38" fmla="*/ 5638799 h 5946785"/>
              <a:gd name="connsiteX39" fmla="*/ 410623 w 5813577"/>
              <a:gd name="connsiteY39" fmla="*/ 5638799 h 5946785"/>
              <a:gd name="connsiteX40" fmla="*/ 323324 w 5813577"/>
              <a:gd name="connsiteY40" fmla="*/ 5551500 h 5946785"/>
              <a:gd name="connsiteX41" fmla="*/ 323324 w 5813577"/>
              <a:gd name="connsiteY41" fmla="*/ 4783604 h 5946785"/>
              <a:gd name="connsiteX42" fmla="*/ 410623 w 5813577"/>
              <a:gd name="connsiteY42" fmla="*/ 4696305 h 5946785"/>
              <a:gd name="connsiteX43" fmla="*/ 5412469 w 5813577"/>
              <a:gd name="connsiteY43" fmla="*/ 4696305 h 5946785"/>
              <a:gd name="connsiteX44" fmla="*/ 5499768 w 5813577"/>
              <a:gd name="connsiteY44" fmla="*/ 4783604 h 5946785"/>
              <a:gd name="connsiteX45" fmla="*/ 5499768 w 5813577"/>
              <a:gd name="connsiteY45" fmla="*/ 5551500 h 594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13577" h="5946785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7" name="Forma libre 336">
            <a:extLst>
              <a:ext uri="{FF2B5EF4-FFF2-40B4-BE49-F238E27FC236}">
                <a16:creationId xmlns:a16="http://schemas.microsoft.com/office/drawing/2014/main" id="{B380C987-2F3C-B34D-8129-C2A0CEBE33D0}"/>
              </a:ext>
            </a:extLst>
          </p:cNvPr>
          <p:cNvSpPr/>
          <p:nvPr/>
        </p:nvSpPr>
        <p:spPr>
          <a:xfrm>
            <a:off x="8797561" y="341047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3054839 w 5819790"/>
              <a:gd name="connsiteY10" fmla="*/ 4105805 h 5819790"/>
              <a:gd name="connsiteX11" fmla="*/ 2902488 w 5819790"/>
              <a:gd name="connsiteY11" fmla="*/ 4258157 h 5819790"/>
              <a:gd name="connsiteX12" fmla="*/ 2750137 w 5819790"/>
              <a:gd name="connsiteY12" fmla="*/ 4105805 h 5819790"/>
              <a:gd name="connsiteX13" fmla="*/ 2902488 w 5819790"/>
              <a:gd name="connsiteY13" fmla="*/ 3953454 h 5819790"/>
              <a:gd name="connsiteX14" fmla="*/ 3054839 w 5819790"/>
              <a:gd name="connsiteY14" fmla="*/ 4105805 h 5819790"/>
              <a:gd name="connsiteX15" fmla="*/ 2757896 w 5819790"/>
              <a:gd name="connsiteY15" fmla="*/ 3358847 h 5819790"/>
              <a:gd name="connsiteX16" fmla="*/ 2757896 w 5819790"/>
              <a:gd name="connsiteY16" fmla="*/ 1644861 h 5819790"/>
              <a:gd name="connsiteX17" fmla="*/ 2894737 w 5819790"/>
              <a:gd name="connsiteY17" fmla="*/ 1508020 h 5819790"/>
              <a:gd name="connsiteX18" fmla="*/ 3031578 w 5819790"/>
              <a:gd name="connsiteY18" fmla="*/ 1644861 h 5819790"/>
              <a:gd name="connsiteX19" fmla="*/ 3031578 w 5819790"/>
              <a:gd name="connsiteY19" fmla="*/ 3358847 h 5819790"/>
              <a:gd name="connsiteX20" fmla="*/ 2894737 w 5819790"/>
              <a:gd name="connsiteY20" fmla="*/ 3495688 h 5819790"/>
              <a:gd name="connsiteX21" fmla="*/ 2757896 w 5819790"/>
              <a:gd name="connsiteY21" fmla="*/ 3358847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9" name="Forma libre 338">
            <a:extLst>
              <a:ext uri="{FF2B5EF4-FFF2-40B4-BE49-F238E27FC236}">
                <a16:creationId xmlns:a16="http://schemas.microsoft.com/office/drawing/2014/main" id="{EC792EB8-14C8-0B4E-8748-756FB3D2EC4C}"/>
              </a:ext>
            </a:extLst>
          </p:cNvPr>
          <p:cNvSpPr/>
          <p:nvPr/>
        </p:nvSpPr>
        <p:spPr>
          <a:xfrm>
            <a:off x="1241748" y="4686244"/>
            <a:ext cx="301338" cy="283583"/>
          </a:xfrm>
          <a:custGeom>
            <a:avLst/>
            <a:gdLst>
              <a:gd name="connsiteX0" fmla="*/ 1084507 w 5819775"/>
              <a:gd name="connsiteY0" fmla="*/ 2785320 h 5476875"/>
              <a:gd name="connsiteX1" fmla="*/ 928440 w 5819775"/>
              <a:gd name="connsiteY1" fmla="*/ 2941387 h 5476875"/>
              <a:gd name="connsiteX2" fmla="*/ 772373 w 5819775"/>
              <a:gd name="connsiteY2" fmla="*/ 2785320 h 5476875"/>
              <a:gd name="connsiteX3" fmla="*/ 928440 w 5819775"/>
              <a:gd name="connsiteY3" fmla="*/ 2629253 h 5476875"/>
              <a:gd name="connsiteX4" fmla="*/ 1084507 w 5819775"/>
              <a:gd name="connsiteY4" fmla="*/ 2785320 h 5476875"/>
              <a:gd name="connsiteX5" fmla="*/ 5828576 w 5819775"/>
              <a:gd name="connsiteY5" fmla="*/ 2738362 h 5476875"/>
              <a:gd name="connsiteX6" fmla="*/ 5828576 w 5819775"/>
              <a:gd name="connsiteY6" fmla="*/ 4213022 h 5476875"/>
              <a:gd name="connsiteX7" fmla="*/ 5563410 w 5819775"/>
              <a:gd name="connsiteY7" fmla="*/ 4899413 h 5476875"/>
              <a:gd name="connsiteX8" fmla="*/ 5235388 w 5819775"/>
              <a:gd name="connsiteY8" fmla="*/ 5242608 h 5476875"/>
              <a:gd name="connsiteX9" fmla="*/ 4642199 w 5819775"/>
              <a:gd name="connsiteY9" fmla="*/ 5484648 h 5476875"/>
              <a:gd name="connsiteX10" fmla="*/ 4642199 w 5819775"/>
              <a:gd name="connsiteY10" fmla="*/ 5484648 h 5476875"/>
              <a:gd name="connsiteX11" fmla="*/ 2809161 w 5819775"/>
              <a:gd name="connsiteY11" fmla="*/ 5484648 h 5476875"/>
              <a:gd name="connsiteX12" fmla="*/ 2083746 w 5819775"/>
              <a:gd name="connsiteY12" fmla="*/ 5211537 h 5476875"/>
              <a:gd name="connsiteX13" fmla="*/ 1826533 w 5819775"/>
              <a:gd name="connsiteY13" fmla="*/ 4946371 h 5476875"/>
              <a:gd name="connsiteX14" fmla="*/ 1826533 w 5819775"/>
              <a:gd name="connsiteY14" fmla="*/ 4969488 h 5476875"/>
              <a:gd name="connsiteX15" fmla="*/ 1327271 w 5819775"/>
              <a:gd name="connsiteY15" fmla="*/ 5468751 h 5476875"/>
              <a:gd name="connsiteX16" fmla="*/ 499262 w 5819775"/>
              <a:gd name="connsiteY16" fmla="*/ 5468751 h 5476875"/>
              <a:gd name="connsiteX17" fmla="*/ 0 w 5819775"/>
              <a:gd name="connsiteY17" fmla="*/ 4969507 h 5476875"/>
              <a:gd name="connsiteX18" fmla="*/ 0 w 5819775"/>
              <a:gd name="connsiteY18" fmla="*/ 2395166 h 5476875"/>
              <a:gd name="connsiteX19" fmla="*/ 499262 w 5819775"/>
              <a:gd name="connsiteY19" fmla="*/ 1895904 h 5476875"/>
              <a:gd name="connsiteX20" fmla="*/ 1318603 w 5819775"/>
              <a:gd name="connsiteY20" fmla="*/ 1895904 h 5476875"/>
              <a:gd name="connsiteX21" fmla="*/ 1817865 w 5819775"/>
              <a:gd name="connsiteY21" fmla="*/ 2333025 h 5476875"/>
              <a:gd name="connsiteX22" fmla="*/ 2793273 w 5819775"/>
              <a:gd name="connsiteY22" fmla="*/ 1318603 h 5476875"/>
              <a:gd name="connsiteX23" fmla="*/ 3089510 w 5819775"/>
              <a:gd name="connsiteY23" fmla="*/ 242049 h 5476875"/>
              <a:gd name="connsiteX24" fmla="*/ 3385747 w 5819775"/>
              <a:gd name="connsiteY24" fmla="*/ 0 h 5476875"/>
              <a:gd name="connsiteX25" fmla="*/ 3908850 w 5819775"/>
              <a:gd name="connsiteY25" fmla="*/ 0 h 5476875"/>
              <a:gd name="connsiteX26" fmla="*/ 4189914 w 5819775"/>
              <a:gd name="connsiteY26" fmla="*/ 249993 h 5476875"/>
              <a:gd name="connsiteX27" fmla="*/ 4189914 w 5819775"/>
              <a:gd name="connsiteY27" fmla="*/ 265890 h 5476875"/>
              <a:gd name="connsiteX28" fmla="*/ 4189914 w 5819775"/>
              <a:gd name="connsiteY28" fmla="*/ 1982600 h 5476875"/>
              <a:gd name="connsiteX29" fmla="*/ 4189914 w 5819775"/>
              <a:gd name="connsiteY29" fmla="*/ 2013671 h 5476875"/>
              <a:gd name="connsiteX30" fmla="*/ 5040326 w 5819775"/>
              <a:gd name="connsiteY30" fmla="*/ 2013671 h 5476875"/>
              <a:gd name="connsiteX31" fmla="*/ 5477447 w 5819775"/>
              <a:gd name="connsiteY31" fmla="*/ 2224650 h 5476875"/>
              <a:gd name="connsiteX32" fmla="*/ 5688426 w 5819775"/>
              <a:gd name="connsiteY32" fmla="*/ 2442848 h 5476875"/>
              <a:gd name="connsiteX33" fmla="*/ 5821366 w 5819775"/>
              <a:gd name="connsiteY33" fmla="*/ 2747029 h 5476875"/>
              <a:gd name="connsiteX34" fmla="*/ 5828576 w 5819775"/>
              <a:gd name="connsiteY34" fmla="*/ 2738362 h 5476875"/>
              <a:gd name="connsiteX35" fmla="*/ 1536802 w 5819775"/>
              <a:gd name="connsiteY35" fmla="*/ 4970231 h 5476875"/>
              <a:gd name="connsiteX36" fmla="*/ 1536802 w 5819775"/>
              <a:gd name="connsiteY36" fmla="*/ 4634980 h 5476875"/>
              <a:gd name="connsiteX37" fmla="*/ 1528858 w 5819775"/>
              <a:gd name="connsiteY37" fmla="*/ 4580068 h 5476875"/>
              <a:gd name="connsiteX38" fmla="*/ 1536802 w 5819775"/>
              <a:gd name="connsiteY38" fmla="*/ 2684174 h 5476875"/>
              <a:gd name="connsiteX39" fmla="*/ 1536802 w 5819775"/>
              <a:gd name="connsiteY39" fmla="*/ 2676230 h 5476875"/>
              <a:gd name="connsiteX40" fmla="*/ 1536802 w 5819775"/>
              <a:gd name="connsiteY40" fmla="*/ 2395166 h 5476875"/>
              <a:gd name="connsiteX41" fmla="*/ 1325823 w 5819775"/>
              <a:gd name="connsiteY41" fmla="*/ 2184187 h 5476875"/>
              <a:gd name="connsiteX42" fmla="*/ 499262 w 5819775"/>
              <a:gd name="connsiteY42" fmla="*/ 2184187 h 5476875"/>
              <a:gd name="connsiteX43" fmla="*/ 288284 w 5819775"/>
              <a:gd name="connsiteY43" fmla="*/ 2395166 h 5476875"/>
              <a:gd name="connsiteX44" fmla="*/ 288284 w 5819775"/>
              <a:gd name="connsiteY44" fmla="*/ 4970231 h 5476875"/>
              <a:gd name="connsiteX45" fmla="*/ 499262 w 5819775"/>
              <a:gd name="connsiteY45" fmla="*/ 5181210 h 5476875"/>
              <a:gd name="connsiteX46" fmla="*/ 1318603 w 5819775"/>
              <a:gd name="connsiteY46" fmla="*/ 5181210 h 5476875"/>
              <a:gd name="connsiteX47" fmla="*/ 1536802 w 5819775"/>
              <a:gd name="connsiteY47" fmla="*/ 4970231 h 5476875"/>
              <a:gd name="connsiteX48" fmla="*/ 5540293 w 5819775"/>
              <a:gd name="connsiteY48" fmla="*/ 2746305 h 5476875"/>
              <a:gd name="connsiteX49" fmla="*/ 5485381 w 5819775"/>
              <a:gd name="connsiteY49" fmla="*/ 2621309 h 5476875"/>
              <a:gd name="connsiteX50" fmla="*/ 5274402 w 5819775"/>
              <a:gd name="connsiteY50" fmla="*/ 2403110 h 5476875"/>
              <a:gd name="connsiteX51" fmla="*/ 5040307 w 5819775"/>
              <a:gd name="connsiteY51" fmla="*/ 2286057 h 5476875"/>
              <a:gd name="connsiteX52" fmla="*/ 4166054 w 5819775"/>
              <a:gd name="connsiteY52" fmla="*/ 2286057 h 5476875"/>
              <a:gd name="connsiteX53" fmla="*/ 4142937 w 5819775"/>
              <a:gd name="connsiteY53" fmla="*/ 2286057 h 5476875"/>
              <a:gd name="connsiteX54" fmla="*/ 3908841 w 5819775"/>
              <a:gd name="connsiteY54" fmla="*/ 1965979 h 5476875"/>
              <a:gd name="connsiteX55" fmla="*/ 3908841 w 5819775"/>
              <a:gd name="connsiteY55" fmla="*/ 280340 h 5476875"/>
              <a:gd name="connsiteX56" fmla="*/ 3394405 w 5819775"/>
              <a:gd name="connsiteY56" fmla="*/ 280340 h 5476875"/>
              <a:gd name="connsiteX57" fmla="*/ 3378508 w 5819775"/>
              <a:gd name="connsiteY57" fmla="*/ 311410 h 5476875"/>
              <a:gd name="connsiteX58" fmla="*/ 3066383 w 5819775"/>
              <a:gd name="connsiteY58" fmla="*/ 1419758 h 5476875"/>
              <a:gd name="connsiteX59" fmla="*/ 3027369 w 5819775"/>
              <a:gd name="connsiteY59" fmla="*/ 1481900 h 5476875"/>
              <a:gd name="connsiteX60" fmla="*/ 1825809 w 5819775"/>
              <a:gd name="connsiteY60" fmla="*/ 2738362 h 5476875"/>
              <a:gd name="connsiteX61" fmla="*/ 1825809 w 5819775"/>
              <a:gd name="connsiteY61" fmla="*/ 4533100 h 5476875"/>
              <a:gd name="connsiteX62" fmla="*/ 2286057 w 5819775"/>
              <a:gd name="connsiteY62" fmla="*/ 5017189 h 5476875"/>
              <a:gd name="connsiteX63" fmla="*/ 2809161 w 5819775"/>
              <a:gd name="connsiteY63" fmla="*/ 5204327 h 5476875"/>
              <a:gd name="connsiteX64" fmla="*/ 4650867 w 5819775"/>
              <a:gd name="connsiteY64" fmla="*/ 5204327 h 5476875"/>
              <a:gd name="connsiteX65" fmla="*/ 5041030 w 5819775"/>
              <a:gd name="connsiteY65" fmla="*/ 5048260 h 5476875"/>
              <a:gd name="connsiteX66" fmla="*/ 5361108 w 5819775"/>
              <a:gd name="connsiteY66" fmla="*/ 4713008 h 5476875"/>
              <a:gd name="connsiteX67" fmla="*/ 5548237 w 5819775"/>
              <a:gd name="connsiteY67" fmla="*/ 4221690 h 5476875"/>
              <a:gd name="connsiteX68" fmla="*/ 5548237 w 5819775"/>
              <a:gd name="connsiteY68" fmla="*/ 2746305 h 5476875"/>
              <a:gd name="connsiteX69" fmla="*/ 5540293 w 5819775"/>
              <a:gd name="connsiteY69" fmla="*/ 2746305 h 54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19775" h="5476875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1" name="Forma libre 340">
            <a:extLst>
              <a:ext uri="{FF2B5EF4-FFF2-40B4-BE49-F238E27FC236}">
                <a16:creationId xmlns:a16="http://schemas.microsoft.com/office/drawing/2014/main" id="{A4AD928F-C9F7-7241-8A06-58EA2B5FDD31}"/>
              </a:ext>
            </a:extLst>
          </p:cNvPr>
          <p:cNvSpPr/>
          <p:nvPr/>
        </p:nvSpPr>
        <p:spPr>
          <a:xfrm>
            <a:off x="3513466" y="467317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4326579 w 5829300"/>
              <a:gd name="connsiteY10" fmla="*/ 2731313 h 5829300"/>
              <a:gd name="connsiteX11" fmla="*/ 3319120 w 5829300"/>
              <a:gd name="connsiteY11" fmla="*/ 1793081 h 5829300"/>
              <a:gd name="connsiteX12" fmla="*/ 3174292 w 5829300"/>
              <a:gd name="connsiteY12" fmla="*/ 1732321 h 5829300"/>
              <a:gd name="connsiteX13" fmla="*/ 2983535 w 5829300"/>
              <a:gd name="connsiteY13" fmla="*/ 1999374 h 5829300"/>
              <a:gd name="connsiteX14" fmla="*/ 2983535 w 5829300"/>
              <a:gd name="connsiteY14" fmla="*/ 2541270 h 5829300"/>
              <a:gd name="connsiteX15" fmla="*/ 2190141 w 5829300"/>
              <a:gd name="connsiteY15" fmla="*/ 1800863 h 5829300"/>
              <a:gd name="connsiteX16" fmla="*/ 2045313 w 5829300"/>
              <a:gd name="connsiteY16" fmla="*/ 1740103 h 5829300"/>
              <a:gd name="connsiteX17" fmla="*/ 1854556 w 5829300"/>
              <a:gd name="connsiteY17" fmla="*/ 2007156 h 5829300"/>
              <a:gd name="connsiteX18" fmla="*/ 1854556 w 5829300"/>
              <a:gd name="connsiteY18" fmla="*/ 3838394 h 5829300"/>
              <a:gd name="connsiteX19" fmla="*/ 2053085 w 5829300"/>
              <a:gd name="connsiteY19" fmla="*/ 4105447 h 5829300"/>
              <a:gd name="connsiteX20" fmla="*/ 2205685 w 5829300"/>
              <a:gd name="connsiteY20" fmla="*/ 4036914 h 5829300"/>
              <a:gd name="connsiteX21" fmla="*/ 2991307 w 5829300"/>
              <a:gd name="connsiteY21" fmla="*/ 3304280 h 5829300"/>
              <a:gd name="connsiteX22" fmla="*/ 2991307 w 5829300"/>
              <a:gd name="connsiteY22" fmla="*/ 3838394 h 5829300"/>
              <a:gd name="connsiteX23" fmla="*/ 3189837 w 5829300"/>
              <a:gd name="connsiteY23" fmla="*/ 4105447 h 5829300"/>
              <a:gd name="connsiteX24" fmla="*/ 3342437 w 5829300"/>
              <a:gd name="connsiteY24" fmla="*/ 4036914 h 5829300"/>
              <a:gd name="connsiteX25" fmla="*/ 4303976 w 5829300"/>
              <a:gd name="connsiteY25" fmla="*/ 3143907 h 5829300"/>
              <a:gd name="connsiteX26" fmla="*/ 4349896 w 5829300"/>
              <a:gd name="connsiteY26" fmla="*/ 2746858 h 5829300"/>
              <a:gd name="connsiteX27" fmla="*/ 4326579 w 5829300"/>
              <a:gd name="connsiteY27" fmla="*/ 2731313 h 5829300"/>
              <a:gd name="connsiteX28" fmla="*/ 2960923 w 5829300"/>
              <a:gd name="connsiteY28" fmla="*/ 2937615 h 5829300"/>
              <a:gd name="connsiteX29" fmla="*/ 2128666 w 5829300"/>
              <a:gd name="connsiteY29" fmla="*/ 3708407 h 5829300"/>
              <a:gd name="connsiteX30" fmla="*/ 2128666 w 5829300"/>
              <a:gd name="connsiteY30" fmla="*/ 2128685 h 5829300"/>
              <a:gd name="connsiteX31" fmla="*/ 2975753 w 5829300"/>
              <a:gd name="connsiteY31" fmla="*/ 2914307 h 5829300"/>
              <a:gd name="connsiteX32" fmla="*/ 2960923 w 5829300"/>
              <a:gd name="connsiteY32" fmla="*/ 2937615 h 5829300"/>
              <a:gd name="connsiteX33" fmla="*/ 4097674 w 5829300"/>
              <a:gd name="connsiteY33" fmla="*/ 2937615 h 5829300"/>
              <a:gd name="connsiteX34" fmla="*/ 3266132 w 5829300"/>
              <a:gd name="connsiteY34" fmla="*/ 3708407 h 5829300"/>
              <a:gd name="connsiteX35" fmla="*/ 3266132 w 5829300"/>
              <a:gd name="connsiteY35" fmla="*/ 2128685 h 5829300"/>
              <a:gd name="connsiteX36" fmla="*/ 4113219 w 5829300"/>
              <a:gd name="connsiteY36" fmla="*/ 2914307 h 5829300"/>
              <a:gd name="connsiteX37" fmla="*/ 4097674 w 5829300"/>
              <a:gd name="connsiteY37" fmla="*/ 293761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3" name="Forma libre 342">
            <a:extLst>
              <a:ext uri="{FF2B5EF4-FFF2-40B4-BE49-F238E27FC236}">
                <a16:creationId xmlns:a16="http://schemas.microsoft.com/office/drawing/2014/main" id="{262B5EED-2DA3-CE43-8EC2-BFAD84DE2208}"/>
              </a:ext>
            </a:extLst>
          </p:cNvPr>
          <p:cNvSpPr/>
          <p:nvPr/>
        </p:nvSpPr>
        <p:spPr>
          <a:xfrm>
            <a:off x="5778677" y="5953631"/>
            <a:ext cx="262286" cy="354647"/>
          </a:xfrm>
          <a:custGeom>
            <a:avLst/>
            <a:gdLst>
              <a:gd name="connsiteX0" fmla="*/ 5070764 w 5065568"/>
              <a:gd name="connsiteY0" fmla="*/ 1945022 h 6849340"/>
              <a:gd name="connsiteX1" fmla="*/ 5070764 w 5065568"/>
              <a:gd name="connsiteY1" fmla="*/ 1945022 h 6849340"/>
              <a:gd name="connsiteX2" fmla="*/ 5053827 w 5065568"/>
              <a:gd name="connsiteY2" fmla="*/ 1903459 h 6849340"/>
              <a:gd name="connsiteX3" fmla="*/ 5045358 w 5065568"/>
              <a:gd name="connsiteY3" fmla="*/ 1894990 h 6849340"/>
              <a:gd name="connsiteX4" fmla="*/ 5020731 w 5065568"/>
              <a:gd name="connsiteY4" fmla="*/ 1861895 h 6849340"/>
              <a:gd name="connsiteX5" fmla="*/ 5020731 w 5065568"/>
              <a:gd name="connsiteY5" fmla="*/ 1861895 h 6849340"/>
              <a:gd name="connsiteX6" fmla="*/ 3183472 w 5065568"/>
              <a:gd name="connsiteY6" fmla="*/ 33095 h 6849340"/>
              <a:gd name="connsiteX7" fmla="*/ 3183472 w 5065568"/>
              <a:gd name="connsiteY7" fmla="*/ 33095 h 6849340"/>
              <a:gd name="connsiteX8" fmla="*/ 3183472 w 5065568"/>
              <a:gd name="connsiteY8" fmla="*/ 33095 h 6849340"/>
              <a:gd name="connsiteX9" fmla="*/ 3183472 w 5065568"/>
              <a:gd name="connsiteY9" fmla="*/ 33095 h 6849340"/>
              <a:gd name="connsiteX10" fmla="*/ 3150377 w 5065568"/>
              <a:gd name="connsiteY10" fmla="*/ 8469 h 6849340"/>
              <a:gd name="connsiteX11" fmla="*/ 3141908 w 5065568"/>
              <a:gd name="connsiteY11" fmla="*/ 0 h 6849340"/>
              <a:gd name="connsiteX12" fmla="*/ 3108813 w 5065568"/>
              <a:gd name="connsiteY12" fmla="*/ 0 h 6849340"/>
              <a:gd name="connsiteX13" fmla="*/ 3108813 w 5065568"/>
              <a:gd name="connsiteY13" fmla="*/ 0 h 6849340"/>
              <a:gd name="connsiteX14" fmla="*/ 3084186 w 5065568"/>
              <a:gd name="connsiteY14" fmla="*/ 0 h 6849340"/>
              <a:gd name="connsiteX15" fmla="*/ 440263 w 5065568"/>
              <a:gd name="connsiteY15" fmla="*/ 0 h 6849340"/>
              <a:gd name="connsiteX16" fmla="*/ 0 w 5065568"/>
              <a:gd name="connsiteY16" fmla="*/ 440263 h 6849340"/>
              <a:gd name="connsiteX17" fmla="*/ 0 w 5065568"/>
              <a:gd name="connsiteY17" fmla="*/ 6417729 h 6849340"/>
              <a:gd name="connsiteX18" fmla="*/ 440263 w 5065568"/>
              <a:gd name="connsiteY18" fmla="*/ 6857992 h 6849340"/>
              <a:gd name="connsiteX19" fmla="*/ 4629722 w 5065568"/>
              <a:gd name="connsiteY19" fmla="*/ 6857992 h 6849340"/>
              <a:gd name="connsiteX20" fmla="*/ 5069985 w 5065568"/>
              <a:gd name="connsiteY20" fmla="*/ 6417729 h 6849340"/>
              <a:gd name="connsiteX21" fmla="*/ 5069985 w 5065568"/>
              <a:gd name="connsiteY21" fmla="*/ 1978117 h 6849340"/>
              <a:gd name="connsiteX22" fmla="*/ 5070764 w 5065568"/>
              <a:gd name="connsiteY22" fmla="*/ 1945022 h 6849340"/>
              <a:gd name="connsiteX23" fmla="*/ 4547374 w 5065568"/>
              <a:gd name="connsiteY23" fmla="*/ 1820331 h 6849340"/>
              <a:gd name="connsiteX24" fmla="*/ 3234266 w 5065568"/>
              <a:gd name="connsiteY24" fmla="*/ 1820331 h 6849340"/>
              <a:gd name="connsiteX25" fmla="*/ 3234266 w 5065568"/>
              <a:gd name="connsiteY25" fmla="*/ 515701 h 6849340"/>
              <a:gd name="connsiteX26" fmla="*/ 4547374 w 5065568"/>
              <a:gd name="connsiteY26" fmla="*/ 1820331 h 6849340"/>
              <a:gd name="connsiteX27" fmla="*/ 4762881 w 5065568"/>
              <a:gd name="connsiteY27" fmla="*/ 6417737 h 6849340"/>
              <a:gd name="connsiteX28" fmla="*/ 4629722 w 5065568"/>
              <a:gd name="connsiteY28" fmla="*/ 6550897 h 6849340"/>
              <a:gd name="connsiteX29" fmla="*/ 440263 w 5065568"/>
              <a:gd name="connsiteY29" fmla="*/ 6550897 h 6849340"/>
              <a:gd name="connsiteX30" fmla="*/ 307103 w 5065568"/>
              <a:gd name="connsiteY30" fmla="*/ 6417737 h 6849340"/>
              <a:gd name="connsiteX31" fmla="*/ 307103 w 5065568"/>
              <a:gd name="connsiteY31" fmla="*/ 440263 h 6849340"/>
              <a:gd name="connsiteX32" fmla="*/ 440263 w 5065568"/>
              <a:gd name="connsiteY32" fmla="*/ 307103 h 6849340"/>
              <a:gd name="connsiteX33" fmla="*/ 2925613 w 5065568"/>
              <a:gd name="connsiteY33" fmla="*/ 307103 h 6849340"/>
              <a:gd name="connsiteX34" fmla="*/ 2925613 w 5065568"/>
              <a:gd name="connsiteY34" fmla="*/ 1978117 h 6849340"/>
              <a:gd name="connsiteX35" fmla="*/ 3074930 w 5065568"/>
              <a:gd name="connsiteY35" fmla="*/ 2127435 h 6849340"/>
              <a:gd name="connsiteX36" fmla="*/ 4754413 w 5065568"/>
              <a:gd name="connsiteY36" fmla="*/ 2127435 h 6849340"/>
              <a:gd name="connsiteX37" fmla="*/ 4754413 w 5065568"/>
              <a:gd name="connsiteY37" fmla="*/ 6417729 h 6849340"/>
              <a:gd name="connsiteX38" fmla="*/ 4762881 w 5065568"/>
              <a:gd name="connsiteY38" fmla="*/ 6417729 h 6849340"/>
              <a:gd name="connsiteX39" fmla="*/ 4056299 w 5065568"/>
              <a:gd name="connsiteY39" fmla="*/ 4812914 h 6849340"/>
              <a:gd name="connsiteX40" fmla="*/ 3906982 w 5065568"/>
              <a:gd name="connsiteY40" fmla="*/ 4962240 h 6849340"/>
              <a:gd name="connsiteX41" fmla="*/ 1139155 w 5065568"/>
              <a:gd name="connsiteY41" fmla="*/ 4962240 h 6849340"/>
              <a:gd name="connsiteX42" fmla="*/ 989838 w 5065568"/>
              <a:gd name="connsiteY42" fmla="*/ 4812914 h 6849340"/>
              <a:gd name="connsiteX43" fmla="*/ 1139155 w 5065568"/>
              <a:gd name="connsiteY43" fmla="*/ 4663596 h 6849340"/>
              <a:gd name="connsiteX44" fmla="*/ 3906982 w 5065568"/>
              <a:gd name="connsiteY44" fmla="*/ 4663596 h 6849340"/>
              <a:gd name="connsiteX45" fmla="*/ 4056299 w 5065568"/>
              <a:gd name="connsiteY45" fmla="*/ 4812914 h 6849340"/>
              <a:gd name="connsiteX46" fmla="*/ 4056299 w 5065568"/>
              <a:gd name="connsiteY46" fmla="*/ 5735782 h 6849340"/>
              <a:gd name="connsiteX47" fmla="*/ 3906982 w 5065568"/>
              <a:gd name="connsiteY47" fmla="*/ 5885099 h 6849340"/>
              <a:gd name="connsiteX48" fmla="*/ 1139155 w 5065568"/>
              <a:gd name="connsiteY48" fmla="*/ 5885099 h 6849340"/>
              <a:gd name="connsiteX49" fmla="*/ 989838 w 5065568"/>
              <a:gd name="connsiteY49" fmla="*/ 5735782 h 6849340"/>
              <a:gd name="connsiteX50" fmla="*/ 1139155 w 5065568"/>
              <a:gd name="connsiteY50" fmla="*/ 5586465 h 6849340"/>
              <a:gd name="connsiteX51" fmla="*/ 3906982 w 5065568"/>
              <a:gd name="connsiteY51" fmla="*/ 5586465 h 6849340"/>
              <a:gd name="connsiteX52" fmla="*/ 4056299 w 5065568"/>
              <a:gd name="connsiteY52" fmla="*/ 5735782 h 6849340"/>
              <a:gd name="connsiteX53" fmla="*/ 4056299 w 5065568"/>
              <a:gd name="connsiteY53" fmla="*/ 3898513 h 6849340"/>
              <a:gd name="connsiteX54" fmla="*/ 3906982 w 5065568"/>
              <a:gd name="connsiteY54" fmla="*/ 4047831 h 6849340"/>
              <a:gd name="connsiteX55" fmla="*/ 1139155 w 5065568"/>
              <a:gd name="connsiteY55" fmla="*/ 4047831 h 6849340"/>
              <a:gd name="connsiteX56" fmla="*/ 989838 w 5065568"/>
              <a:gd name="connsiteY56" fmla="*/ 3898513 h 6849340"/>
              <a:gd name="connsiteX57" fmla="*/ 1139155 w 5065568"/>
              <a:gd name="connsiteY57" fmla="*/ 3749196 h 6849340"/>
              <a:gd name="connsiteX58" fmla="*/ 3906982 w 5065568"/>
              <a:gd name="connsiteY58" fmla="*/ 3749196 h 6849340"/>
              <a:gd name="connsiteX59" fmla="*/ 4056299 w 5065568"/>
              <a:gd name="connsiteY59" fmla="*/ 3898513 h 6849340"/>
              <a:gd name="connsiteX60" fmla="*/ 1139155 w 5065568"/>
              <a:gd name="connsiteY60" fmla="*/ 2834796 h 6849340"/>
              <a:gd name="connsiteX61" fmla="*/ 3906982 w 5065568"/>
              <a:gd name="connsiteY61" fmla="*/ 2834796 h 6849340"/>
              <a:gd name="connsiteX62" fmla="*/ 4056299 w 5065568"/>
              <a:gd name="connsiteY62" fmla="*/ 2984113 h 6849340"/>
              <a:gd name="connsiteX63" fmla="*/ 3906982 w 5065568"/>
              <a:gd name="connsiteY63" fmla="*/ 3133431 h 6849340"/>
              <a:gd name="connsiteX64" fmla="*/ 1139155 w 5065568"/>
              <a:gd name="connsiteY64" fmla="*/ 3133431 h 6849340"/>
              <a:gd name="connsiteX65" fmla="*/ 989838 w 5065568"/>
              <a:gd name="connsiteY65" fmla="*/ 2984113 h 6849340"/>
              <a:gd name="connsiteX66" fmla="*/ 1139155 w 5065568"/>
              <a:gd name="connsiteY66" fmla="*/ 2834796 h 6849340"/>
              <a:gd name="connsiteX67" fmla="*/ 980590 w 5065568"/>
              <a:gd name="connsiteY67" fmla="*/ 1172251 h 6849340"/>
              <a:gd name="connsiteX68" fmla="*/ 1129908 w 5065568"/>
              <a:gd name="connsiteY68" fmla="*/ 1022933 h 6849340"/>
              <a:gd name="connsiteX69" fmla="*/ 2085871 w 5065568"/>
              <a:gd name="connsiteY69" fmla="*/ 1022933 h 6849340"/>
              <a:gd name="connsiteX70" fmla="*/ 2235189 w 5065568"/>
              <a:gd name="connsiteY70" fmla="*/ 1172251 h 6849340"/>
              <a:gd name="connsiteX71" fmla="*/ 2085871 w 5065568"/>
              <a:gd name="connsiteY71" fmla="*/ 1321568 h 6849340"/>
              <a:gd name="connsiteX72" fmla="*/ 1761831 w 5065568"/>
              <a:gd name="connsiteY72" fmla="*/ 1321568 h 6849340"/>
              <a:gd name="connsiteX73" fmla="*/ 1761831 w 5065568"/>
              <a:gd name="connsiteY73" fmla="*/ 1969649 h 6849340"/>
              <a:gd name="connsiteX74" fmla="*/ 1612513 w 5065568"/>
              <a:gd name="connsiteY74" fmla="*/ 2118966 h 6849340"/>
              <a:gd name="connsiteX75" fmla="*/ 1463196 w 5065568"/>
              <a:gd name="connsiteY75" fmla="*/ 1969649 h 6849340"/>
              <a:gd name="connsiteX76" fmla="*/ 1463196 w 5065568"/>
              <a:gd name="connsiteY76" fmla="*/ 1330036 h 6849340"/>
              <a:gd name="connsiteX77" fmla="*/ 1139155 w 5065568"/>
              <a:gd name="connsiteY77" fmla="*/ 1330036 h 6849340"/>
              <a:gd name="connsiteX78" fmla="*/ 980590 w 5065568"/>
              <a:gd name="connsiteY78" fmla="*/ 117225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65568" h="684934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5" name="Forma libre 344">
            <a:extLst>
              <a:ext uri="{FF2B5EF4-FFF2-40B4-BE49-F238E27FC236}">
                <a16:creationId xmlns:a16="http://schemas.microsoft.com/office/drawing/2014/main" id="{9286091B-AA1A-634A-8108-DD12320A3A7B}"/>
              </a:ext>
            </a:extLst>
          </p:cNvPr>
          <p:cNvSpPr/>
          <p:nvPr/>
        </p:nvSpPr>
        <p:spPr>
          <a:xfrm>
            <a:off x="8835431" y="5288003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7" name="Forma libre 346">
            <a:extLst>
              <a:ext uri="{FF2B5EF4-FFF2-40B4-BE49-F238E27FC236}">
                <a16:creationId xmlns:a16="http://schemas.microsoft.com/office/drawing/2014/main" id="{F114F5CE-B6FA-B344-9DB3-65DBA2D524DD}"/>
              </a:ext>
            </a:extLst>
          </p:cNvPr>
          <p:cNvSpPr/>
          <p:nvPr/>
        </p:nvSpPr>
        <p:spPr>
          <a:xfrm>
            <a:off x="5027204" y="3364530"/>
            <a:ext cx="301831" cy="299858"/>
          </a:xfrm>
          <a:custGeom>
            <a:avLst/>
            <a:gdLst>
              <a:gd name="connsiteX0" fmla="*/ 5543474 w 5829300"/>
              <a:gd name="connsiteY0" fmla="*/ 3893668 h 5791200"/>
              <a:gd name="connsiteX1" fmla="*/ 5734250 w 5829300"/>
              <a:gd name="connsiteY1" fmla="*/ 2867120 h 5791200"/>
              <a:gd name="connsiteX2" fmla="*/ 2867130 w 5829300"/>
              <a:gd name="connsiteY2" fmla="*/ 0 h 5791200"/>
              <a:gd name="connsiteX3" fmla="*/ 0 w 5829300"/>
              <a:gd name="connsiteY3" fmla="*/ 2867120 h 5791200"/>
              <a:gd name="connsiteX4" fmla="*/ 1004821 w 5829300"/>
              <a:gd name="connsiteY4" fmla="*/ 5045126 h 5791200"/>
              <a:gd name="connsiteX5" fmla="*/ 1034015 w 5829300"/>
              <a:gd name="connsiteY5" fmla="*/ 5066852 h 5791200"/>
              <a:gd name="connsiteX6" fmla="*/ 2867130 w 5829300"/>
              <a:gd name="connsiteY6" fmla="*/ 5734241 h 5791200"/>
              <a:gd name="connsiteX7" fmla="*/ 3952066 w 5829300"/>
              <a:gd name="connsiteY7" fmla="*/ 5521738 h 5791200"/>
              <a:gd name="connsiteX8" fmla="*/ 4692777 w 5829300"/>
              <a:gd name="connsiteY8" fmla="*/ 5793315 h 5791200"/>
              <a:gd name="connsiteX9" fmla="*/ 5829300 w 5829300"/>
              <a:gd name="connsiteY9" fmla="*/ 4656782 h 5791200"/>
              <a:gd name="connsiteX10" fmla="*/ 5543474 w 5829300"/>
              <a:gd name="connsiteY10" fmla="*/ 3893668 h 5791200"/>
              <a:gd name="connsiteX11" fmla="*/ 264100 w 5829300"/>
              <a:gd name="connsiteY11" fmla="*/ 2867120 h 5791200"/>
              <a:gd name="connsiteX12" fmla="*/ 2867120 w 5829300"/>
              <a:gd name="connsiteY12" fmla="*/ 264100 h 5791200"/>
              <a:gd name="connsiteX13" fmla="*/ 5470141 w 5829300"/>
              <a:gd name="connsiteY13" fmla="*/ 2867120 h 5791200"/>
              <a:gd name="connsiteX14" fmla="*/ 5330962 w 5829300"/>
              <a:gd name="connsiteY14" fmla="*/ 3710350 h 5791200"/>
              <a:gd name="connsiteX15" fmla="*/ 5316026 w 5829300"/>
              <a:gd name="connsiteY15" fmla="*/ 3702882 h 5791200"/>
              <a:gd name="connsiteX16" fmla="*/ 5250170 w 5829300"/>
              <a:gd name="connsiteY16" fmla="*/ 3658753 h 5791200"/>
              <a:gd name="connsiteX17" fmla="*/ 5220976 w 5829300"/>
              <a:gd name="connsiteY17" fmla="*/ 3643817 h 5791200"/>
              <a:gd name="connsiteX18" fmla="*/ 5162589 w 5829300"/>
              <a:gd name="connsiteY18" fmla="*/ 3614623 h 5791200"/>
              <a:gd name="connsiteX19" fmla="*/ 5133394 w 5829300"/>
              <a:gd name="connsiteY19" fmla="*/ 3599688 h 5791200"/>
              <a:gd name="connsiteX20" fmla="*/ 5060071 w 5829300"/>
              <a:gd name="connsiteY20" fmla="*/ 3570494 h 5791200"/>
              <a:gd name="connsiteX21" fmla="*/ 5045135 w 5829300"/>
              <a:gd name="connsiteY21" fmla="*/ 3563026 h 5791200"/>
              <a:gd name="connsiteX22" fmla="*/ 4950085 w 5829300"/>
              <a:gd name="connsiteY22" fmla="*/ 3541300 h 5791200"/>
              <a:gd name="connsiteX23" fmla="*/ 4920892 w 5829300"/>
              <a:gd name="connsiteY23" fmla="*/ 3533832 h 5791200"/>
              <a:gd name="connsiteX24" fmla="*/ 4847568 w 5829300"/>
              <a:gd name="connsiteY24" fmla="*/ 3518897 h 5791200"/>
              <a:gd name="connsiteX25" fmla="*/ 4818374 w 5829300"/>
              <a:gd name="connsiteY25" fmla="*/ 3518897 h 5791200"/>
              <a:gd name="connsiteX26" fmla="*/ 4715856 w 5829300"/>
              <a:gd name="connsiteY26" fmla="*/ 3511429 h 5791200"/>
              <a:gd name="connsiteX27" fmla="*/ 4180856 w 5829300"/>
              <a:gd name="connsiteY27" fmla="*/ 3643141 h 5791200"/>
              <a:gd name="connsiteX28" fmla="*/ 3792512 w 5829300"/>
              <a:gd name="connsiteY28" fmla="*/ 3364783 h 5791200"/>
              <a:gd name="connsiteX29" fmla="*/ 4034209 w 5829300"/>
              <a:gd name="connsiteY29" fmla="*/ 2668200 h 5791200"/>
              <a:gd name="connsiteX30" fmla="*/ 2897676 w 5829300"/>
              <a:gd name="connsiteY30" fmla="*/ 1531668 h 5791200"/>
              <a:gd name="connsiteX31" fmla="*/ 1730597 w 5829300"/>
              <a:gd name="connsiteY31" fmla="*/ 2668877 h 5791200"/>
              <a:gd name="connsiteX32" fmla="*/ 1972294 w 5829300"/>
              <a:gd name="connsiteY32" fmla="*/ 3372927 h 5791200"/>
              <a:gd name="connsiteX33" fmla="*/ 1004135 w 5829300"/>
              <a:gd name="connsiteY33" fmla="*/ 4677833 h 5791200"/>
              <a:gd name="connsiteX34" fmla="*/ 264100 w 5829300"/>
              <a:gd name="connsiteY34" fmla="*/ 2867120 h 5791200"/>
              <a:gd name="connsiteX35" fmla="*/ 1994697 w 5829300"/>
              <a:gd name="connsiteY35" fmla="*/ 2668877 h 5791200"/>
              <a:gd name="connsiteX36" fmla="*/ 2867120 w 5829300"/>
              <a:gd name="connsiteY36" fmla="*/ 1796453 h 5791200"/>
              <a:gd name="connsiteX37" fmla="*/ 3739544 w 5829300"/>
              <a:gd name="connsiteY37" fmla="*/ 2668877 h 5791200"/>
              <a:gd name="connsiteX38" fmla="*/ 2867120 w 5829300"/>
              <a:gd name="connsiteY38" fmla="*/ 3541300 h 5791200"/>
              <a:gd name="connsiteX39" fmla="*/ 1994697 w 5829300"/>
              <a:gd name="connsiteY39" fmla="*/ 2668877 h 5791200"/>
              <a:gd name="connsiteX40" fmla="*/ 2867130 w 5829300"/>
              <a:gd name="connsiteY40" fmla="*/ 5462674 h 5791200"/>
              <a:gd name="connsiteX41" fmla="*/ 1239050 w 5829300"/>
              <a:gd name="connsiteY41" fmla="*/ 4891011 h 5791200"/>
              <a:gd name="connsiteX42" fmla="*/ 2163080 w 5829300"/>
              <a:gd name="connsiteY42" fmla="*/ 3563703 h 5791200"/>
              <a:gd name="connsiteX43" fmla="*/ 2867130 w 5829300"/>
              <a:gd name="connsiteY43" fmla="*/ 3805400 h 5791200"/>
              <a:gd name="connsiteX44" fmla="*/ 3571180 w 5829300"/>
              <a:gd name="connsiteY44" fmla="*/ 3563703 h 5791200"/>
              <a:gd name="connsiteX45" fmla="*/ 3937807 w 5829300"/>
              <a:gd name="connsiteY45" fmla="*/ 3805400 h 5791200"/>
              <a:gd name="connsiteX46" fmla="*/ 3556245 w 5829300"/>
              <a:gd name="connsiteY46" fmla="*/ 4648629 h 5791200"/>
              <a:gd name="connsiteX47" fmla="*/ 3563712 w 5829300"/>
              <a:gd name="connsiteY47" fmla="*/ 4751146 h 5791200"/>
              <a:gd name="connsiteX48" fmla="*/ 3563712 w 5829300"/>
              <a:gd name="connsiteY48" fmla="*/ 4780341 h 5791200"/>
              <a:gd name="connsiteX49" fmla="*/ 3578647 w 5829300"/>
              <a:gd name="connsiteY49" fmla="*/ 4861132 h 5791200"/>
              <a:gd name="connsiteX50" fmla="*/ 3586115 w 5829300"/>
              <a:gd name="connsiteY50" fmla="*/ 4882858 h 5791200"/>
              <a:gd name="connsiteX51" fmla="*/ 3651971 w 5829300"/>
              <a:gd name="connsiteY51" fmla="*/ 5087894 h 5791200"/>
              <a:gd name="connsiteX52" fmla="*/ 3651971 w 5829300"/>
              <a:gd name="connsiteY52" fmla="*/ 5087894 h 5791200"/>
              <a:gd name="connsiteX53" fmla="*/ 3696100 w 5829300"/>
              <a:gd name="connsiteY53" fmla="*/ 5182944 h 5791200"/>
              <a:gd name="connsiteX54" fmla="*/ 3703568 w 5829300"/>
              <a:gd name="connsiteY54" fmla="*/ 5190411 h 5791200"/>
              <a:gd name="connsiteX55" fmla="*/ 3755165 w 5829300"/>
              <a:gd name="connsiteY55" fmla="*/ 5278670 h 5791200"/>
              <a:gd name="connsiteX56" fmla="*/ 3755165 w 5829300"/>
              <a:gd name="connsiteY56" fmla="*/ 5286137 h 5791200"/>
              <a:gd name="connsiteX57" fmla="*/ 3770100 w 5829300"/>
              <a:gd name="connsiteY57" fmla="*/ 5301072 h 5791200"/>
              <a:gd name="connsiteX58" fmla="*/ 2867130 w 5829300"/>
              <a:gd name="connsiteY58" fmla="*/ 5462674 h 5791200"/>
              <a:gd name="connsiteX59" fmla="*/ 4692768 w 5829300"/>
              <a:gd name="connsiteY59" fmla="*/ 5528529 h 5791200"/>
              <a:gd name="connsiteX60" fmla="*/ 3842071 w 5829300"/>
              <a:gd name="connsiteY60" fmla="*/ 4839415 h 5791200"/>
              <a:gd name="connsiteX61" fmla="*/ 3842071 w 5829300"/>
              <a:gd name="connsiteY61" fmla="*/ 4831947 h 5791200"/>
              <a:gd name="connsiteX62" fmla="*/ 3834603 w 5829300"/>
              <a:gd name="connsiteY62" fmla="*/ 4758624 h 5791200"/>
              <a:gd name="connsiteX63" fmla="*/ 3834603 w 5829300"/>
              <a:gd name="connsiteY63" fmla="*/ 4743688 h 5791200"/>
              <a:gd name="connsiteX64" fmla="*/ 3827136 w 5829300"/>
              <a:gd name="connsiteY64" fmla="*/ 4655430 h 5791200"/>
              <a:gd name="connsiteX65" fmla="*/ 4699559 w 5829300"/>
              <a:gd name="connsiteY65" fmla="*/ 3783006 h 5791200"/>
              <a:gd name="connsiteX66" fmla="*/ 4787818 w 5829300"/>
              <a:gd name="connsiteY66" fmla="*/ 3790474 h 5791200"/>
              <a:gd name="connsiteX67" fmla="*/ 4824479 w 5829300"/>
              <a:gd name="connsiteY67" fmla="*/ 3797941 h 5791200"/>
              <a:gd name="connsiteX68" fmla="*/ 4876076 w 5829300"/>
              <a:gd name="connsiteY68" fmla="*/ 3805409 h 5791200"/>
              <a:gd name="connsiteX69" fmla="*/ 4920206 w 5829300"/>
              <a:gd name="connsiteY69" fmla="*/ 3812877 h 5791200"/>
              <a:gd name="connsiteX70" fmla="*/ 4956867 w 5829300"/>
              <a:gd name="connsiteY70" fmla="*/ 3820344 h 5791200"/>
              <a:gd name="connsiteX71" fmla="*/ 5000997 w 5829300"/>
              <a:gd name="connsiteY71" fmla="*/ 3835279 h 5791200"/>
              <a:gd name="connsiteX72" fmla="*/ 5037658 w 5829300"/>
              <a:gd name="connsiteY72" fmla="*/ 3850215 h 5791200"/>
              <a:gd name="connsiteX73" fmla="*/ 5081788 w 5829300"/>
              <a:gd name="connsiteY73" fmla="*/ 3871941 h 5791200"/>
              <a:gd name="connsiteX74" fmla="*/ 5110982 w 5829300"/>
              <a:gd name="connsiteY74" fmla="*/ 3886876 h 5791200"/>
              <a:gd name="connsiteX75" fmla="*/ 5162579 w 5829300"/>
              <a:gd name="connsiteY75" fmla="*/ 3916070 h 5791200"/>
              <a:gd name="connsiteX76" fmla="*/ 5184305 w 5829300"/>
              <a:gd name="connsiteY76" fmla="*/ 3931006 h 5791200"/>
              <a:gd name="connsiteX77" fmla="*/ 5235902 w 5829300"/>
              <a:gd name="connsiteY77" fmla="*/ 3967667 h 5791200"/>
              <a:gd name="connsiteX78" fmla="*/ 5250837 w 5829300"/>
              <a:gd name="connsiteY78" fmla="*/ 3982603 h 5791200"/>
              <a:gd name="connsiteX79" fmla="*/ 5302434 w 5829300"/>
              <a:gd name="connsiteY79" fmla="*/ 4026732 h 5791200"/>
              <a:gd name="connsiteX80" fmla="*/ 5580793 w 5829300"/>
              <a:gd name="connsiteY80" fmla="*/ 4664926 h 5791200"/>
              <a:gd name="connsiteX81" fmla="*/ 4692768 w 5829300"/>
              <a:gd name="connsiteY81" fmla="*/ 5528529 h 5791200"/>
              <a:gd name="connsiteX82" fmla="*/ 5191782 w 5829300"/>
              <a:gd name="connsiteY82" fmla="*/ 4648638 h 5791200"/>
              <a:gd name="connsiteX83" fmla="*/ 5060071 w 5829300"/>
              <a:gd name="connsiteY83" fmla="*/ 4780350 h 5791200"/>
              <a:gd name="connsiteX84" fmla="*/ 4825165 w 5829300"/>
              <a:gd name="connsiteY84" fmla="*/ 4780350 h 5791200"/>
              <a:gd name="connsiteX85" fmla="*/ 4825165 w 5829300"/>
              <a:gd name="connsiteY85" fmla="*/ 5015256 h 5791200"/>
              <a:gd name="connsiteX86" fmla="*/ 4693454 w 5829300"/>
              <a:gd name="connsiteY86" fmla="*/ 5146967 h 5791200"/>
              <a:gd name="connsiteX87" fmla="*/ 4561742 w 5829300"/>
              <a:gd name="connsiteY87" fmla="*/ 5015256 h 5791200"/>
              <a:gd name="connsiteX88" fmla="*/ 4561742 w 5829300"/>
              <a:gd name="connsiteY88" fmla="*/ 4780350 h 5791200"/>
              <a:gd name="connsiteX89" fmla="*/ 4326827 w 5829300"/>
              <a:gd name="connsiteY89" fmla="*/ 4780350 h 5791200"/>
              <a:gd name="connsiteX90" fmla="*/ 4195115 w 5829300"/>
              <a:gd name="connsiteY90" fmla="*/ 4648638 h 5791200"/>
              <a:gd name="connsiteX91" fmla="*/ 4326827 w 5829300"/>
              <a:gd name="connsiteY91" fmla="*/ 4516927 h 5791200"/>
              <a:gd name="connsiteX92" fmla="*/ 4561732 w 5829300"/>
              <a:gd name="connsiteY92" fmla="*/ 4516927 h 5791200"/>
              <a:gd name="connsiteX93" fmla="*/ 4561732 w 5829300"/>
              <a:gd name="connsiteY93" fmla="*/ 4282021 h 5791200"/>
              <a:gd name="connsiteX94" fmla="*/ 4693444 w 5829300"/>
              <a:gd name="connsiteY94" fmla="*/ 4150309 h 5791200"/>
              <a:gd name="connsiteX95" fmla="*/ 4825156 w 5829300"/>
              <a:gd name="connsiteY95" fmla="*/ 4282021 h 5791200"/>
              <a:gd name="connsiteX96" fmla="*/ 4825156 w 5829300"/>
              <a:gd name="connsiteY96" fmla="*/ 4516927 h 5791200"/>
              <a:gd name="connsiteX97" fmla="*/ 5060061 w 5829300"/>
              <a:gd name="connsiteY97" fmla="*/ 4516927 h 5791200"/>
              <a:gd name="connsiteX98" fmla="*/ 5191782 w 5829300"/>
              <a:gd name="connsiteY98" fmla="*/ 464863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829300" h="579120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9" name="Forma libre 348">
            <a:extLst>
              <a:ext uri="{FF2B5EF4-FFF2-40B4-BE49-F238E27FC236}">
                <a16:creationId xmlns:a16="http://schemas.microsoft.com/office/drawing/2014/main" id="{DCE1E936-BDCA-E64A-B3E7-8460EBF25F3B}"/>
              </a:ext>
            </a:extLst>
          </p:cNvPr>
          <p:cNvSpPr/>
          <p:nvPr/>
        </p:nvSpPr>
        <p:spPr>
          <a:xfrm>
            <a:off x="5725565" y="4017513"/>
            <a:ext cx="301191" cy="334218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1" name="Forma libre 350">
            <a:extLst>
              <a:ext uri="{FF2B5EF4-FFF2-40B4-BE49-F238E27FC236}">
                <a16:creationId xmlns:a16="http://schemas.microsoft.com/office/drawing/2014/main" id="{EB64B331-F2A9-6940-B199-27F7E14EFDDE}"/>
              </a:ext>
            </a:extLst>
          </p:cNvPr>
          <p:cNvSpPr/>
          <p:nvPr/>
        </p:nvSpPr>
        <p:spPr>
          <a:xfrm>
            <a:off x="1270707" y="5340268"/>
            <a:ext cx="301338" cy="266321"/>
          </a:xfrm>
          <a:custGeom>
            <a:avLst/>
            <a:gdLst>
              <a:gd name="connsiteX0" fmla="*/ 5633105 w 5819775"/>
              <a:gd name="connsiteY0" fmla="*/ 0 h 5143500"/>
              <a:gd name="connsiteX1" fmla="*/ 5577394 w 5819775"/>
              <a:gd name="connsiteY1" fmla="*/ 7125 h 5143500"/>
              <a:gd name="connsiteX2" fmla="*/ 5563144 w 5819775"/>
              <a:gd name="connsiteY2" fmla="*/ 14249 h 5143500"/>
              <a:gd name="connsiteX3" fmla="*/ 3841815 w 5819775"/>
              <a:gd name="connsiteY3" fmla="*/ 686067 h 5143500"/>
              <a:gd name="connsiteX4" fmla="*/ 2162605 w 5819775"/>
              <a:gd name="connsiteY4" fmla="*/ 34985 h 5143500"/>
              <a:gd name="connsiteX5" fmla="*/ 2148356 w 5819775"/>
              <a:gd name="connsiteY5" fmla="*/ 27861 h 5143500"/>
              <a:gd name="connsiteX6" fmla="*/ 1994165 w 5819775"/>
              <a:gd name="connsiteY6" fmla="*/ 7134 h 5143500"/>
              <a:gd name="connsiteX7" fmla="*/ 1980563 w 5819775"/>
              <a:gd name="connsiteY7" fmla="*/ 7134 h 5143500"/>
              <a:gd name="connsiteX8" fmla="*/ 1980563 w 5819775"/>
              <a:gd name="connsiteY8" fmla="*/ 7134 h 5143500"/>
              <a:gd name="connsiteX9" fmla="*/ 1763536 w 5819775"/>
              <a:gd name="connsiteY9" fmla="*/ 49244 h 5143500"/>
              <a:gd name="connsiteX10" fmla="*/ 1735675 w 5819775"/>
              <a:gd name="connsiteY10" fmla="*/ 56369 h 5143500"/>
              <a:gd name="connsiteX11" fmla="*/ 210647 w 5819775"/>
              <a:gd name="connsiteY11" fmla="*/ 651081 h 5143500"/>
              <a:gd name="connsiteX12" fmla="*/ 744 w 5819775"/>
              <a:gd name="connsiteY12" fmla="*/ 958806 h 5143500"/>
              <a:gd name="connsiteX13" fmla="*/ 744 w 5819775"/>
              <a:gd name="connsiteY13" fmla="*/ 4926206 h 5143500"/>
              <a:gd name="connsiteX14" fmla="*/ 63581 w 5819775"/>
              <a:gd name="connsiteY14" fmla="*/ 5093999 h 5143500"/>
              <a:gd name="connsiteX15" fmla="*/ 196388 w 5819775"/>
              <a:gd name="connsiteY15" fmla="*/ 5149711 h 5143500"/>
              <a:gd name="connsiteX16" fmla="*/ 287085 w 5819775"/>
              <a:gd name="connsiteY16" fmla="*/ 5128975 h 5143500"/>
              <a:gd name="connsiteX17" fmla="*/ 1987031 w 5819775"/>
              <a:gd name="connsiteY17" fmla="*/ 4464292 h 5143500"/>
              <a:gd name="connsiteX18" fmla="*/ 3610529 w 5819775"/>
              <a:gd name="connsiteY18" fmla="*/ 5093999 h 5143500"/>
              <a:gd name="connsiteX19" fmla="*/ 3652639 w 5819775"/>
              <a:gd name="connsiteY19" fmla="*/ 5108248 h 5143500"/>
              <a:gd name="connsiteX20" fmla="*/ 3841805 w 5819775"/>
              <a:gd name="connsiteY20" fmla="*/ 5136109 h 5143500"/>
              <a:gd name="connsiteX21" fmla="*/ 3848930 w 5819775"/>
              <a:gd name="connsiteY21" fmla="*/ 5136109 h 5143500"/>
              <a:gd name="connsiteX22" fmla="*/ 3848930 w 5819775"/>
              <a:gd name="connsiteY22" fmla="*/ 5136109 h 5143500"/>
              <a:gd name="connsiteX23" fmla="*/ 4079559 w 5819775"/>
              <a:gd name="connsiteY23" fmla="*/ 5093999 h 5143500"/>
              <a:gd name="connsiteX24" fmla="*/ 5660947 w 5819775"/>
              <a:gd name="connsiteY24" fmla="*/ 4478551 h 5143500"/>
              <a:gd name="connsiteX25" fmla="*/ 5668072 w 5819775"/>
              <a:gd name="connsiteY25" fmla="*/ 4471426 h 5143500"/>
              <a:gd name="connsiteX26" fmla="*/ 5828739 w 5819775"/>
              <a:gd name="connsiteY26" fmla="*/ 4205812 h 5143500"/>
              <a:gd name="connsiteX27" fmla="*/ 5828739 w 5819775"/>
              <a:gd name="connsiteY27" fmla="*/ 217027 h 5143500"/>
              <a:gd name="connsiteX28" fmla="*/ 5633105 w 5819775"/>
              <a:gd name="connsiteY28" fmla="*/ 0 h 5143500"/>
              <a:gd name="connsiteX29" fmla="*/ 252757 w 5819775"/>
              <a:gd name="connsiteY29" fmla="*/ 4862713 h 5143500"/>
              <a:gd name="connsiteX30" fmla="*/ 252757 w 5819775"/>
              <a:gd name="connsiteY30" fmla="*/ 958806 h 5143500"/>
              <a:gd name="connsiteX31" fmla="*/ 301991 w 5819775"/>
              <a:gd name="connsiteY31" fmla="*/ 895969 h 5143500"/>
              <a:gd name="connsiteX32" fmla="*/ 1813409 w 5819775"/>
              <a:gd name="connsiteY32" fmla="*/ 308372 h 5143500"/>
              <a:gd name="connsiteX33" fmla="*/ 1848394 w 5819775"/>
              <a:gd name="connsiteY33" fmla="*/ 301247 h 5143500"/>
              <a:gd name="connsiteX34" fmla="*/ 1848394 w 5819775"/>
              <a:gd name="connsiteY34" fmla="*/ 301247 h 5143500"/>
              <a:gd name="connsiteX35" fmla="*/ 1848394 w 5819775"/>
              <a:gd name="connsiteY35" fmla="*/ 4247264 h 5143500"/>
              <a:gd name="connsiteX36" fmla="*/ 252757 w 5819775"/>
              <a:gd name="connsiteY36" fmla="*/ 4862713 h 5143500"/>
              <a:gd name="connsiteX37" fmla="*/ 2106884 w 5819775"/>
              <a:gd name="connsiteY37" fmla="*/ 4240140 h 5143500"/>
              <a:gd name="connsiteX38" fmla="*/ 2106884 w 5819775"/>
              <a:gd name="connsiteY38" fmla="*/ 286998 h 5143500"/>
              <a:gd name="connsiteX39" fmla="*/ 3708998 w 5819775"/>
              <a:gd name="connsiteY39" fmla="*/ 909580 h 5143500"/>
              <a:gd name="connsiteX40" fmla="*/ 3708998 w 5819775"/>
              <a:gd name="connsiteY40" fmla="*/ 4862722 h 5143500"/>
              <a:gd name="connsiteX41" fmla="*/ 2106884 w 5819775"/>
              <a:gd name="connsiteY41" fmla="*/ 4240140 h 5143500"/>
              <a:gd name="connsiteX42" fmla="*/ 5563135 w 5819775"/>
              <a:gd name="connsiteY42" fmla="*/ 4212279 h 5143500"/>
              <a:gd name="connsiteX43" fmla="*/ 5548885 w 5819775"/>
              <a:gd name="connsiteY43" fmla="*/ 4240140 h 5143500"/>
              <a:gd name="connsiteX44" fmla="*/ 3974622 w 5819775"/>
              <a:gd name="connsiteY44" fmla="*/ 4855588 h 5143500"/>
              <a:gd name="connsiteX45" fmla="*/ 3967497 w 5819775"/>
              <a:gd name="connsiteY45" fmla="*/ 4862713 h 5143500"/>
              <a:gd name="connsiteX46" fmla="*/ 3967497 w 5819775"/>
              <a:gd name="connsiteY46" fmla="*/ 909571 h 5143500"/>
              <a:gd name="connsiteX47" fmla="*/ 5562487 w 5819775"/>
              <a:gd name="connsiteY47" fmla="*/ 286988 h 5143500"/>
              <a:gd name="connsiteX48" fmla="*/ 5562487 w 5819775"/>
              <a:gd name="connsiteY48" fmla="*/ 4212279 h 5143500"/>
              <a:gd name="connsiteX49" fmla="*/ 5563135 w 5819775"/>
              <a:gd name="connsiteY49" fmla="*/ 4212279 h 5143500"/>
              <a:gd name="connsiteX50" fmla="*/ 4338706 w 5819775"/>
              <a:gd name="connsiteY50" fmla="*/ 3288459 h 5143500"/>
              <a:gd name="connsiteX51" fmla="*/ 4513623 w 5819775"/>
              <a:gd name="connsiteY51" fmla="*/ 3246349 h 5143500"/>
              <a:gd name="connsiteX52" fmla="*/ 4716401 w 5819775"/>
              <a:gd name="connsiteY52" fmla="*/ 3365554 h 5143500"/>
              <a:gd name="connsiteX53" fmla="*/ 4898442 w 5819775"/>
              <a:gd name="connsiteY53" fmla="*/ 3078556 h 5143500"/>
              <a:gd name="connsiteX54" fmla="*/ 5080484 w 5819775"/>
              <a:gd name="connsiteY54" fmla="*/ 3036446 h 5143500"/>
              <a:gd name="connsiteX55" fmla="*/ 5122594 w 5819775"/>
              <a:gd name="connsiteY55" fmla="*/ 3218488 h 5143500"/>
              <a:gd name="connsiteX56" fmla="*/ 4940552 w 5819775"/>
              <a:gd name="connsiteY56" fmla="*/ 3498361 h 5143500"/>
              <a:gd name="connsiteX57" fmla="*/ 5136205 w 5819775"/>
              <a:gd name="connsiteY57" fmla="*/ 3617566 h 5143500"/>
              <a:gd name="connsiteX58" fmla="*/ 5178316 w 5819775"/>
              <a:gd name="connsiteY58" fmla="*/ 3792484 h 5143500"/>
              <a:gd name="connsiteX59" fmla="*/ 5066235 w 5819775"/>
              <a:gd name="connsiteY59" fmla="*/ 3855320 h 5143500"/>
              <a:gd name="connsiteX60" fmla="*/ 5003398 w 5819775"/>
              <a:gd name="connsiteY60" fmla="*/ 3834594 h 5143500"/>
              <a:gd name="connsiteX61" fmla="*/ 4800621 w 5819775"/>
              <a:gd name="connsiteY61" fmla="*/ 3715388 h 5143500"/>
              <a:gd name="connsiteX62" fmla="*/ 4618579 w 5819775"/>
              <a:gd name="connsiteY62" fmla="*/ 4002386 h 5143500"/>
              <a:gd name="connsiteX63" fmla="*/ 4506498 w 5819775"/>
              <a:gd name="connsiteY63" fmla="*/ 4065223 h 5143500"/>
              <a:gd name="connsiteX64" fmla="*/ 4436528 w 5819775"/>
              <a:gd name="connsiteY64" fmla="*/ 4044496 h 5143500"/>
              <a:gd name="connsiteX65" fmla="*/ 4394417 w 5819775"/>
              <a:gd name="connsiteY65" fmla="*/ 3862454 h 5143500"/>
              <a:gd name="connsiteX66" fmla="*/ 4576459 w 5819775"/>
              <a:gd name="connsiteY66" fmla="*/ 3582581 h 5143500"/>
              <a:gd name="connsiteX67" fmla="*/ 4380806 w 5819775"/>
              <a:gd name="connsiteY67" fmla="*/ 3463376 h 5143500"/>
              <a:gd name="connsiteX68" fmla="*/ 4338706 w 5819775"/>
              <a:gd name="connsiteY68" fmla="*/ 328845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75" h="514350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3" name="Forma libre 352">
            <a:extLst>
              <a:ext uri="{FF2B5EF4-FFF2-40B4-BE49-F238E27FC236}">
                <a16:creationId xmlns:a16="http://schemas.microsoft.com/office/drawing/2014/main" id="{9CDDA339-AD50-F74E-893C-C41D425C52DB}"/>
              </a:ext>
            </a:extLst>
          </p:cNvPr>
          <p:cNvSpPr/>
          <p:nvPr/>
        </p:nvSpPr>
        <p:spPr>
          <a:xfrm>
            <a:off x="481232" y="4813951"/>
            <a:ext cx="301338" cy="151409"/>
          </a:xfrm>
          <a:custGeom>
            <a:avLst/>
            <a:gdLst>
              <a:gd name="connsiteX0" fmla="*/ 5511470 w 5819775"/>
              <a:gd name="connsiteY0" fmla="*/ 803386 h 2924175"/>
              <a:gd name="connsiteX1" fmla="*/ 5215176 w 5819775"/>
              <a:gd name="connsiteY1" fmla="*/ 803386 h 2924175"/>
              <a:gd name="connsiteX2" fmla="*/ 5215176 w 5819775"/>
              <a:gd name="connsiteY2" fmla="*/ 338061 h 2924175"/>
              <a:gd name="connsiteX3" fmla="*/ 4877115 w 5819775"/>
              <a:gd name="connsiteY3" fmla="*/ 0 h 2924175"/>
              <a:gd name="connsiteX4" fmla="*/ 338061 w 5819775"/>
              <a:gd name="connsiteY4" fmla="*/ 0 h 2924175"/>
              <a:gd name="connsiteX5" fmla="*/ 0 w 5819775"/>
              <a:gd name="connsiteY5" fmla="*/ 338061 h 2924175"/>
              <a:gd name="connsiteX6" fmla="*/ 0 w 5819775"/>
              <a:gd name="connsiteY6" fmla="*/ 2586371 h 2924175"/>
              <a:gd name="connsiteX7" fmla="*/ 338061 w 5819775"/>
              <a:gd name="connsiteY7" fmla="*/ 2924432 h 2924175"/>
              <a:gd name="connsiteX8" fmla="*/ 4884287 w 5819775"/>
              <a:gd name="connsiteY8" fmla="*/ 2924432 h 2924175"/>
              <a:gd name="connsiteX9" fmla="*/ 5222348 w 5819775"/>
              <a:gd name="connsiteY9" fmla="*/ 2586371 h 2924175"/>
              <a:gd name="connsiteX10" fmla="*/ 5222348 w 5819775"/>
              <a:gd name="connsiteY10" fmla="*/ 2036855 h 2924175"/>
              <a:gd name="connsiteX11" fmla="*/ 5518642 w 5819775"/>
              <a:gd name="connsiteY11" fmla="*/ 2036855 h 2924175"/>
              <a:gd name="connsiteX12" fmla="*/ 5828643 w 5819775"/>
              <a:gd name="connsiteY12" fmla="*/ 1726854 h 2924175"/>
              <a:gd name="connsiteX13" fmla="*/ 5828643 w 5819775"/>
              <a:gd name="connsiteY13" fmla="*/ 1113377 h 2924175"/>
              <a:gd name="connsiteX14" fmla="*/ 5511470 w 5819775"/>
              <a:gd name="connsiteY14" fmla="*/ 803386 h 2924175"/>
              <a:gd name="connsiteX15" fmla="*/ 4954772 w 5819775"/>
              <a:gd name="connsiteY15" fmla="*/ 2587028 h 2924175"/>
              <a:gd name="connsiteX16" fmla="*/ 4877105 w 5819775"/>
              <a:gd name="connsiteY16" fmla="*/ 2664695 h 2924175"/>
              <a:gd name="connsiteX17" fmla="*/ 338061 w 5819775"/>
              <a:gd name="connsiteY17" fmla="*/ 2664695 h 2924175"/>
              <a:gd name="connsiteX18" fmla="*/ 260394 w 5819775"/>
              <a:gd name="connsiteY18" fmla="*/ 2587028 h 2924175"/>
              <a:gd name="connsiteX19" fmla="*/ 260394 w 5819775"/>
              <a:gd name="connsiteY19" fmla="*/ 338719 h 2924175"/>
              <a:gd name="connsiteX20" fmla="*/ 338061 w 5819775"/>
              <a:gd name="connsiteY20" fmla="*/ 261052 h 2924175"/>
              <a:gd name="connsiteX21" fmla="*/ 4884287 w 5819775"/>
              <a:gd name="connsiteY21" fmla="*/ 261052 h 2924175"/>
              <a:gd name="connsiteX22" fmla="*/ 4961954 w 5819775"/>
              <a:gd name="connsiteY22" fmla="*/ 338719 h 2924175"/>
              <a:gd name="connsiteX23" fmla="*/ 4961954 w 5819775"/>
              <a:gd name="connsiteY23" fmla="*/ 952195 h 2924175"/>
              <a:gd name="connsiteX24" fmla="*/ 4961954 w 5819775"/>
              <a:gd name="connsiteY24" fmla="*/ 1903733 h 2924175"/>
              <a:gd name="connsiteX25" fmla="*/ 4961954 w 5819775"/>
              <a:gd name="connsiteY25" fmla="*/ 2587695 h 2924175"/>
              <a:gd name="connsiteX26" fmla="*/ 4954772 w 5819775"/>
              <a:gd name="connsiteY26" fmla="*/ 2587695 h 2924175"/>
              <a:gd name="connsiteX27" fmla="*/ 4954772 w 5819775"/>
              <a:gd name="connsiteY27" fmla="*/ 2587028 h 2924175"/>
              <a:gd name="connsiteX28" fmla="*/ 5561067 w 5819775"/>
              <a:gd name="connsiteY28" fmla="*/ 1726864 h 2924175"/>
              <a:gd name="connsiteX29" fmla="*/ 5511470 w 5819775"/>
              <a:gd name="connsiteY29" fmla="*/ 1776460 h 2924175"/>
              <a:gd name="connsiteX30" fmla="*/ 5215176 w 5819775"/>
              <a:gd name="connsiteY30" fmla="*/ 1776460 h 2924175"/>
              <a:gd name="connsiteX31" fmla="*/ 5215176 w 5819775"/>
              <a:gd name="connsiteY31" fmla="*/ 1064438 h 2924175"/>
              <a:gd name="connsiteX32" fmla="*/ 5511470 w 5819775"/>
              <a:gd name="connsiteY32" fmla="*/ 1064438 h 2924175"/>
              <a:gd name="connsiteX33" fmla="*/ 5561067 w 5819775"/>
              <a:gd name="connsiteY33" fmla="*/ 1114035 h 2924175"/>
              <a:gd name="connsiteX34" fmla="*/ 5561067 w 5819775"/>
              <a:gd name="connsiteY34" fmla="*/ 1726864 h 2924175"/>
              <a:gd name="connsiteX35" fmla="*/ 1211932 w 5819775"/>
              <a:gd name="connsiteY35" fmla="*/ 895407 h 2924175"/>
              <a:gd name="connsiteX36" fmla="*/ 1211932 w 5819775"/>
              <a:gd name="connsiteY36" fmla="*/ 2030330 h 2924175"/>
              <a:gd name="connsiteX37" fmla="*/ 1085326 w 5819775"/>
              <a:gd name="connsiteY37" fmla="*/ 2156936 h 2924175"/>
              <a:gd name="connsiteX38" fmla="*/ 958720 w 5819775"/>
              <a:gd name="connsiteY38" fmla="*/ 2030330 h 2924175"/>
              <a:gd name="connsiteX39" fmla="*/ 958720 w 5819775"/>
              <a:gd name="connsiteY39" fmla="*/ 895407 h 2924175"/>
              <a:gd name="connsiteX40" fmla="*/ 1085326 w 5819775"/>
              <a:gd name="connsiteY40" fmla="*/ 768801 h 2924175"/>
              <a:gd name="connsiteX41" fmla="*/ 1211932 w 5819775"/>
              <a:gd name="connsiteY41" fmla="*/ 895407 h 2924175"/>
              <a:gd name="connsiteX42" fmla="*/ 2233955 w 5819775"/>
              <a:gd name="connsiteY42" fmla="*/ 895407 h 2924175"/>
              <a:gd name="connsiteX43" fmla="*/ 2233955 w 5819775"/>
              <a:gd name="connsiteY43" fmla="*/ 2030330 h 2924175"/>
              <a:gd name="connsiteX44" fmla="*/ 2107349 w 5819775"/>
              <a:gd name="connsiteY44" fmla="*/ 2156936 h 2924175"/>
              <a:gd name="connsiteX45" fmla="*/ 1980743 w 5819775"/>
              <a:gd name="connsiteY45" fmla="*/ 2030330 h 2924175"/>
              <a:gd name="connsiteX46" fmla="*/ 1980743 w 5819775"/>
              <a:gd name="connsiteY46" fmla="*/ 895407 h 2924175"/>
              <a:gd name="connsiteX47" fmla="*/ 2107349 w 5819775"/>
              <a:gd name="connsiteY47" fmla="*/ 768801 h 2924175"/>
              <a:gd name="connsiteX48" fmla="*/ 2233955 w 5819775"/>
              <a:gd name="connsiteY48" fmla="*/ 895407 h 2924175"/>
              <a:gd name="connsiteX49" fmla="*/ 3248797 w 5819775"/>
              <a:gd name="connsiteY49" fmla="*/ 895407 h 2924175"/>
              <a:gd name="connsiteX50" fmla="*/ 3248797 w 5819775"/>
              <a:gd name="connsiteY50" fmla="*/ 2030330 h 2924175"/>
              <a:gd name="connsiteX51" fmla="*/ 3122190 w 5819775"/>
              <a:gd name="connsiteY51" fmla="*/ 2156936 h 2924175"/>
              <a:gd name="connsiteX52" fmla="*/ 2995584 w 5819775"/>
              <a:gd name="connsiteY52" fmla="*/ 2030330 h 2924175"/>
              <a:gd name="connsiteX53" fmla="*/ 2995584 w 5819775"/>
              <a:gd name="connsiteY53" fmla="*/ 895407 h 2924175"/>
              <a:gd name="connsiteX54" fmla="*/ 3122190 w 5819775"/>
              <a:gd name="connsiteY54" fmla="*/ 768801 h 2924175"/>
              <a:gd name="connsiteX55" fmla="*/ 3248797 w 5819775"/>
              <a:gd name="connsiteY55" fmla="*/ 895407 h 2924175"/>
              <a:gd name="connsiteX56" fmla="*/ 4270820 w 5819775"/>
              <a:gd name="connsiteY56" fmla="*/ 895407 h 2924175"/>
              <a:gd name="connsiteX57" fmla="*/ 4270820 w 5819775"/>
              <a:gd name="connsiteY57" fmla="*/ 2030330 h 2924175"/>
              <a:gd name="connsiteX58" fmla="*/ 4144213 w 5819775"/>
              <a:gd name="connsiteY58" fmla="*/ 2156936 h 2924175"/>
              <a:gd name="connsiteX59" fmla="*/ 4017607 w 5819775"/>
              <a:gd name="connsiteY59" fmla="*/ 2030330 h 2924175"/>
              <a:gd name="connsiteX60" fmla="*/ 4017607 w 5819775"/>
              <a:gd name="connsiteY60" fmla="*/ 895407 h 2924175"/>
              <a:gd name="connsiteX61" fmla="*/ 4144213 w 5819775"/>
              <a:gd name="connsiteY61" fmla="*/ 768801 h 2924175"/>
              <a:gd name="connsiteX62" fmla="*/ 4270820 w 5819775"/>
              <a:gd name="connsiteY62" fmla="*/ 895407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819775" h="2924175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5" name="Forma libre 354">
            <a:extLst>
              <a:ext uri="{FF2B5EF4-FFF2-40B4-BE49-F238E27FC236}">
                <a16:creationId xmlns:a16="http://schemas.microsoft.com/office/drawing/2014/main" id="{0B97DB57-BEE0-1D41-B25F-497000B5B239}"/>
              </a:ext>
            </a:extLst>
          </p:cNvPr>
          <p:cNvSpPr/>
          <p:nvPr/>
        </p:nvSpPr>
        <p:spPr>
          <a:xfrm>
            <a:off x="4276895" y="3377616"/>
            <a:ext cx="301338" cy="301338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7" name="Forma libre 356">
            <a:extLst>
              <a:ext uri="{FF2B5EF4-FFF2-40B4-BE49-F238E27FC236}">
                <a16:creationId xmlns:a16="http://schemas.microsoft.com/office/drawing/2014/main" id="{287B0EE7-4CE9-8942-A187-710AEFEADD45}"/>
              </a:ext>
            </a:extLst>
          </p:cNvPr>
          <p:cNvSpPr/>
          <p:nvPr/>
        </p:nvSpPr>
        <p:spPr>
          <a:xfrm>
            <a:off x="6449143" y="3394892"/>
            <a:ext cx="301503" cy="30199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9" name="Forma libre 358">
            <a:extLst>
              <a:ext uri="{FF2B5EF4-FFF2-40B4-BE49-F238E27FC236}">
                <a16:creationId xmlns:a16="http://schemas.microsoft.com/office/drawing/2014/main" id="{8158D925-0D4C-B94E-B782-14619CB30EF2}"/>
              </a:ext>
            </a:extLst>
          </p:cNvPr>
          <p:cNvSpPr/>
          <p:nvPr/>
        </p:nvSpPr>
        <p:spPr>
          <a:xfrm>
            <a:off x="3541322" y="4017543"/>
            <a:ext cx="301831" cy="299858"/>
          </a:xfrm>
          <a:custGeom>
            <a:avLst/>
            <a:gdLst>
              <a:gd name="connsiteX0" fmla="*/ 5741975 w 5829300"/>
              <a:gd name="connsiteY0" fmla="*/ 1712986 h 5791200"/>
              <a:gd name="connsiteX1" fmla="*/ 4116572 w 5829300"/>
              <a:gd name="connsiteY1" fmla="*/ 87582 h 5791200"/>
              <a:gd name="connsiteX2" fmla="*/ 3686595 w 5829300"/>
              <a:gd name="connsiteY2" fmla="*/ 87582 h 5791200"/>
              <a:gd name="connsiteX3" fmla="*/ 3424019 w 5829300"/>
              <a:gd name="connsiteY3" fmla="*/ 350158 h 5791200"/>
              <a:gd name="connsiteX4" fmla="*/ 3424019 w 5829300"/>
              <a:gd name="connsiteY4" fmla="*/ 780136 h 5791200"/>
              <a:gd name="connsiteX5" fmla="*/ 3460471 w 5829300"/>
              <a:gd name="connsiteY5" fmla="*/ 816588 h 5791200"/>
              <a:gd name="connsiteX6" fmla="*/ 1841821 w 5829300"/>
              <a:gd name="connsiteY6" fmla="*/ 2012013 h 5791200"/>
              <a:gd name="connsiteX7" fmla="*/ 1586675 w 5829300"/>
              <a:gd name="connsiteY7" fmla="*/ 1756867 h 5791200"/>
              <a:gd name="connsiteX8" fmla="*/ 1097976 w 5829300"/>
              <a:gd name="connsiteY8" fmla="*/ 1756867 h 5791200"/>
              <a:gd name="connsiteX9" fmla="*/ 843497 w 5829300"/>
              <a:gd name="connsiteY9" fmla="*/ 2012013 h 5791200"/>
              <a:gd name="connsiteX10" fmla="*/ 741570 w 5829300"/>
              <a:gd name="connsiteY10" fmla="*/ 2252310 h 5791200"/>
              <a:gd name="connsiteX11" fmla="*/ 843497 w 5829300"/>
              <a:gd name="connsiteY11" fmla="*/ 2492607 h 5791200"/>
              <a:gd name="connsiteX12" fmla="*/ 1739894 w 5829300"/>
              <a:gd name="connsiteY12" fmla="*/ 3389005 h 5791200"/>
              <a:gd name="connsiteX13" fmla="*/ 208998 w 5829300"/>
              <a:gd name="connsiteY13" fmla="*/ 4920587 h 5791200"/>
              <a:gd name="connsiteX14" fmla="*/ 172546 w 5829300"/>
              <a:gd name="connsiteY14" fmla="*/ 4978632 h 5791200"/>
              <a:gd name="connsiteX15" fmla="*/ 11897 w 5829300"/>
              <a:gd name="connsiteY15" fmla="*/ 5496364 h 5791200"/>
              <a:gd name="connsiteX16" fmla="*/ 40920 w 5829300"/>
              <a:gd name="connsiteY16" fmla="*/ 5715067 h 5791200"/>
              <a:gd name="connsiteX17" fmla="*/ 208322 w 5829300"/>
              <a:gd name="connsiteY17" fmla="*/ 5795391 h 5791200"/>
              <a:gd name="connsiteX18" fmla="*/ 325098 w 5829300"/>
              <a:gd name="connsiteY18" fmla="*/ 5773789 h 5791200"/>
              <a:gd name="connsiteX19" fmla="*/ 813798 w 5829300"/>
              <a:gd name="connsiteY19" fmla="*/ 5620560 h 5791200"/>
              <a:gd name="connsiteX20" fmla="*/ 871843 w 5829300"/>
              <a:gd name="connsiteY20" fmla="*/ 5584108 h 5791200"/>
              <a:gd name="connsiteX21" fmla="*/ 2402739 w 5829300"/>
              <a:gd name="connsiteY21" fmla="*/ 4053211 h 5791200"/>
              <a:gd name="connsiteX22" fmla="*/ 3336265 w 5829300"/>
              <a:gd name="connsiteY22" fmla="*/ 4986738 h 5791200"/>
              <a:gd name="connsiteX23" fmla="*/ 3576562 w 5829300"/>
              <a:gd name="connsiteY23" fmla="*/ 5088665 h 5791200"/>
              <a:gd name="connsiteX24" fmla="*/ 3816859 w 5829300"/>
              <a:gd name="connsiteY24" fmla="*/ 4986738 h 5791200"/>
              <a:gd name="connsiteX25" fmla="*/ 4072005 w 5829300"/>
              <a:gd name="connsiteY25" fmla="*/ 4731592 h 5791200"/>
              <a:gd name="connsiteX26" fmla="*/ 4173932 w 5829300"/>
              <a:gd name="connsiteY26" fmla="*/ 4491295 h 5791200"/>
              <a:gd name="connsiteX27" fmla="*/ 4072005 w 5829300"/>
              <a:gd name="connsiteY27" fmla="*/ 4250998 h 5791200"/>
              <a:gd name="connsiteX28" fmla="*/ 3816859 w 5829300"/>
              <a:gd name="connsiteY28" fmla="*/ 3995852 h 5791200"/>
              <a:gd name="connsiteX29" fmla="*/ 5012284 w 5829300"/>
              <a:gd name="connsiteY29" fmla="*/ 2377202 h 5791200"/>
              <a:gd name="connsiteX30" fmla="*/ 5041307 w 5829300"/>
              <a:gd name="connsiteY30" fmla="*/ 2406225 h 5791200"/>
              <a:gd name="connsiteX31" fmla="*/ 5260011 w 5829300"/>
              <a:gd name="connsiteY31" fmla="*/ 2493978 h 5791200"/>
              <a:gd name="connsiteX32" fmla="*/ 5478714 w 5829300"/>
              <a:gd name="connsiteY32" fmla="*/ 2406225 h 5791200"/>
              <a:gd name="connsiteX33" fmla="*/ 5741290 w 5829300"/>
              <a:gd name="connsiteY33" fmla="*/ 2143649 h 5791200"/>
              <a:gd name="connsiteX34" fmla="*/ 5741975 w 5829300"/>
              <a:gd name="connsiteY34" fmla="*/ 1712986 h 5791200"/>
              <a:gd name="connsiteX35" fmla="*/ 208998 w 5829300"/>
              <a:gd name="connsiteY35" fmla="*/ 5657012 h 5791200"/>
              <a:gd name="connsiteX36" fmla="*/ 208998 w 5829300"/>
              <a:gd name="connsiteY36" fmla="*/ 5526062 h 5791200"/>
              <a:gd name="connsiteX37" fmla="*/ 208998 w 5829300"/>
              <a:gd name="connsiteY37" fmla="*/ 5526062 h 5791200"/>
              <a:gd name="connsiteX38" fmla="*/ 208998 w 5829300"/>
              <a:gd name="connsiteY38" fmla="*/ 5657012 h 5791200"/>
              <a:gd name="connsiteX39" fmla="*/ 704451 w 5829300"/>
              <a:gd name="connsiteY39" fmla="*/ 5372834 h 5791200"/>
              <a:gd name="connsiteX40" fmla="*/ 296752 w 5829300"/>
              <a:gd name="connsiteY40" fmla="*/ 5503784 h 5791200"/>
              <a:gd name="connsiteX41" fmla="*/ 427702 w 5829300"/>
              <a:gd name="connsiteY41" fmla="*/ 5095408 h 5791200"/>
              <a:gd name="connsiteX42" fmla="*/ 1937005 w 5829300"/>
              <a:gd name="connsiteY42" fmla="*/ 3586782 h 5791200"/>
              <a:gd name="connsiteX43" fmla="*/ 2213754 w 5829300"/>
              <a:gd name="connsiteY43" fmla="*/ 3863531 h 5791200"/>
              <a:gd name="connsiteX44" fmla="*/ 704451 w 5829300"/>
              <a:gd name="connsiteY44" fmla="*/ 5372834 h 5791200"/>
              <a:gd name="connsiteX45" fmla="*/ 3905298 w 5829300"/>
              <a:gd name="connsiteY45" fmla="*/ 4490609 h 5791200"/>
              <a:gd name="connsiteX46" fmla="*/ 3883696 w 5829300"/>
              <a:gd name="connsiteY46" fmla="*/ 4541911 h 5791200"/>
              <a:gd name="connsiteX47" fmla="*/ 3635970 w 5829300"/>
              <a:gd name="connsiteY47" fmla="*/ 4789637 h 5791200"/>
              <a:gd name="connsiteX48" fmla="*/ 3534043 w 5829300"/>
              <a:gd name="connsiteY48" fmla="*/ 4789637 h 5791200"/>
              <a:gd name="connsiteX49" fmla="*/ 1039921 w 5829300"/>
              <a:gd name="connsiteY49" fmla="*/ 2303612 h 5791200"/>
              <a:gd name="connsiteX50" fmla="*/ 1018318 w 5829300"/>
              <a:gd name="connsiteY50" fmla="*/ 2252310 h 5791200"/>
              <a:gd name="connsiteX51" fmla="*/ 1039921 w 5829300"/>
              <a:gd name="connsiteY51" fmla="*/ 2201009 h 5791200"/>
              <a:gd name="connsiteX52" fmla="*/ 1295067 w 5829300"/>
              <a:gd name="connsiteY52" fmla="*/ 1945862 h 5791200"/>
              <a:gd name="connsiteX53" fmla="*/ 1346369 w 5829300"/>
              <a:gd name="connsiteY53" fmla="*/ 1924260 h 5791200"/>
              <a:gd name="connsiteX54" fmla="*/ 1397671 w 5829300"/>
              <a:gd name="connsiteY54" fmla="*/ 1945862 h 5791200"/>
              <a:gd name="connsiteX55" fmla="*/ 3883696 w 5829300"/>
              <a:gd name="connsiteY55" fmla="*/ 4431888 h 5791200"/>
              <a:gd name="connsiteX56" fmla="*/ 3905298 w 5829300"/>
              <a:gd name="connsiteY56" fmla="*/ 4490609 h 5791200"/>
              <a:gd name="connsiteX57" fmla="*/ 3627873 w 5829300"/>
              <a:gd name="connsiteY57" fmla="*/ 3798056 h 5791200"/>
              <a:gd name="connsiteX58" fmla="*/ 2031493 w 5829300"/>
              <a:gd name="connsiteY58" fmla="*/ 2201685 h 5791200"/>
              <a:gd name="connsiteX59" fmla="*/ 3650143 w 5829300"/>
              <a:gd name="connsiteY59" fmla="*/ 1006259 h 5791200"/>
              <a:gd name="connsiteX60" fmla="*/ 4823966 w 5829300"/>
              <a:gd name="connsiteY60" fmla="*/ 2180082 h 5791200"/>
              <a:gd name="connsiteX61" fmla="*/ 3627873 w 5829300"/>
              <a:gd name="connsiteY61" fmla="*/ 3798056 h 5791200"/>
              <a:gd name="connsiteX62" fmla="*/ 5552295 w 5829300"/>
              <a:gd name="connsiteY62" fmla="*/ 1961388 h 5791200"/>
              <a:gd name="connsiteX63" fmla="*/ 5289719 w 5829300"/>
              <a:gd name="connsiteY63" fmla="*/ 2223964 h 5791200"/>
              <a:gd name="connsiteX64" fmla="*/ 5238418 w 5829300"/>
              <a:gd name="connsiteY64" fmla="*/ 2223964 h 5791200"/>
              <a:gd name="connsiteX65" fmla="*/ 5092619 w 5829300"/>
              <a:gd name="connsiteY65" fmla="*/ 2078165 h 5791200"/>
              <a:gd name="connsiteX66" fmla="*/ 5092619 w 5829300"/>
              <a:gd name="connsiteY66" fmla="*/ 2078165 h 5791200"/>
              <a:gd name="connsiteX67" fmla="*/ 3759499 w 5829300"/>
              <a:gd name="connsiteY67" fmla="*/ 736263 h 5791200"/>
              <a:gd name="connsiteX68" fmla="*/ 3759499 w 5829300"/>
              <a:gd name="connsiteY68" fmla="*/ 736263 h 5791200"/>
              <a:gd name="connsiteX69" fmla="*/ 3613700 w 5829300"/>
              <a:gd name="connsiteY69" fmla="*/ 590464 h 5791200"/>
              <a:gd name="connsiteX70" fmla="*/ 3613700 w 5829300"/>
              <a:gd name="connsiteY70" fmla="*/ 539163 h 5791200"/>
              <a:gd name="connsiteX71" fmla="*/ 3868846 w 5829300"/>
              <a:gd name="connsiteY71" fmla="*/ 276587 h 5791200"/>
              <a:gd name="connsiteX72" fmla="*/ 3897869 w 5829300"/>
              <a:gd name="connsiteY72" fmla="*/ 269157 h 5791200"/>
              <a:gd name="connsiteX73" fmla="*/ 3926892 w 5829300"/>
              <a:gd name="connsiteY73" fmla="*/ 276587 h 5791200"/>
              <a:gd name="connsiteX74" fmla="*/ 5552295 w 5829300"/>
              <a:gd name="connsiteY74" fmla="*/ 1901990 h 5791200"/>
              <a:gd name="connsiteX75" fmla="*/ 5552295 w 5829300"/>
              <a:gd name="connsiteY75" fmla="*/ 196138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29300" h="579120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1" name="Forma libre 360">
            <a:extLst>
              <a:ext uri="{FF2B5EF4-FFF2-40B4-BE49-F238E27FC236}">
                <a16:creationId xmlns:a16="http://schemas.microsoft.com/office/drawing/2014/main" id="{22797F96-FE54-D44A-ACF7-D29EDCD6F9C4}"/>
              </a:ext>
            </a:extLst>
          </p:cNvPr>
          <p:cNvSpPr/>
          <p:nvPr/>
        </p:nvSpPr>
        <p:spPr>
          <a:xfrm>
            <a:off x="8012886" y="4018346"/>
            <a:ext cx="301831" cy="237717"/>
          </a:xfrm>
          <a:custGeom>
            <a:avLst/>
            <a:gdLst>
              <a:gd name="connsiteX0" fmla="*/ 2930333 w 5829300"/>
              <a:gd name="connsiteY0" fmla="*/ 2880646 h 4591050"/>
              <a:gd name="connsiteX1" fmla="*/ 2072274 w 5829300"/>
              <a:gd name="connsiteY1" fmla="*/ 3738706 h 4591050"/>
              <a:gd name="connsiteX2" fmla="*/ 2930333 w 5829300"/>
              <a:gd name="connsiteY2" fmla="*/ 4596766 h 4591050"/>
              <a:gd name="connsiteX3" fmla="*/ 3788393 w 5829300"/>
              <a:gd name="connsiteY3" fmla="*/ 3738706 h 4591050"/>
              <a:gd name="connsiteX4" fmla="*/ 2930333 w 5829300"/>
              <a:gd name="connsiteY4" fmla="*/ 2880646 h 4591050"/>
              <a:gd name="connsiteX5" fmla="*/ 2930333 w 5829300"/>
              <a:gd name="connsiteY5" fmla="*/ 4328037 h 4591050"/>
              <a:gd name="connsiteX6" fmla="*/ 2341003 w 5829300"/>
              <a:gd name="connsiteY6" fmla="*/ 3738706 h 4591050"/>
              <a:gd name="connsiteX7" fmla="*/ 2930333 w 5829300"/>
              <a:gd name="connsiteY7" fmla="*/ 3149375 h 4591050"/>
              <a:gd name="connsiteX8" fmla="*/ 3519664 w 5829300"/>
              <a:gd name="connsiteY8" fmla="*/ 3738706 h 4591050"/>
              <a:gd name="connsiteX9" fmla="*/ 2930333 w 5829300"/>
              <a:gd name="connsiteY9" fmla="*/ 4328037 h 4591050"/>
              <a:gd name="connsiteX10" fmla="*/ 4595942 w 5829300"/>
              <a:gd name="connsiteY10" fmla="*/ 2909602 h 4591050"/>
              <a:gd name="connsiteX11" fmla="*/ 4538020 w 5829300"/>
              <a:gd name="connsiteY11" fmla="*/ 3091453 h 4591050"/>
              <a:gd name="connsiteX12" fmla="*/ 4356169 w 5829300"/>
              <a:gd name="connsiteY12" fmla="*/ 3033532 h 4591050"/>
              <a:gd name="connsiteX13" fmla="*/ 2930333 w 5829300"/>
              <a:gd name="connsiteY13" fmla="*/ 2145830 h 4591050"/>
              <a:gd name="connsiteX14" fmla="*/ 1490353 w 5829300"/>
              <a:gd name="connsiteY14" fmla="*/ 3062488 h 4591050"/>
              <a:gd name="connsiteX15" fmla="*/ 1366424 w 5829300"/>
              <a:gd name="connsiteY15" fmla="*/ 3142640 h 4591050"/>
              <a:gd name="connsiteX16" fmla="*/ 1308502 w 5829300"/>
              <a:gd name="connsiteY16" fmla="*/ 3127820 h 4591050"/>
              <a:gd name="connsiteX17" fmla="*/ 1243170 w 5829300"/>
              <a:gd name="connsiteY17" fmla="*/ 2945968 h 4591050"/>
              <a:gd name="connsiteX18" fmla="*/ 2931010 w 5829300"/>
              <a:gd name="connsiteY18" fmla="*/ 1876425 h 4591050"/>
              <a:gd name="connsiteX19" fmla="*/ 4595942 w 5829300"/>
              <a:gd name="connsiteY19" fmla="*/ 2909602 h 4591050"/>
              <a:gd name="connsiteX20" fmla="*/ 5236460 w 5829300"/>
              <a:gd name="connsiteY20" fmla="*/ 2102053 h 4591050"/>
              <a:gd name="connsiteX21" fmla="*/ 5207495 w 5829300"/>
              <a:gd name="connsiteY21" fmla="*/ 2291315 h 4591050"/>
              <a:gd name="connsiteX22" fmla="*/ 5018233 w 5829300"/>
              <a:gd name="connsiteY22" fmla="*/ 2262349 h 4591050"/>
              <a:gd name="connsiteX23" fmla="*/ 2930324 w 5829300"/>
              <a:gd name="connsiteY23" fmla="*/ 1178662 h 4591050"/>
              <a:gd name="connsiteX24" fmla="*/ 835681 w 5829300"/>
              <a:gd name="connsiteY24" fmla="*/ 2269760 h 4591050"/>
              <a:gd name="connsiteX25" fmla="*/ 726572 w 5829300"/>
              <a:gd name="connsiteY25" fmla="*/ 2327682 h 4591050"/>
              <a:gd name="connsiteX26" fmla="*/ 646419 w 5829300"/>
              <a:gd name="connsiteY26" fmla="*/ 2306126 h 4591050"/>
              <a:gd name="connsiteX27" fmla="*/ 610053 w 5829300"/>
              <a:gd name="connsiteY27" fmla="*/ 2116865 h 4591050"/>
              <a:gd name="connsiteX28" fmla="*/ 2930324 w 5829300"/>
              <a:gd name="connsiteY28" fmla="*/ 909247 h 4591050"/>
              <a:gd name="connsiteX29" fmla="*/ 5236460 w 5829300"/>
              <a:gd name="connsiteY29" fmla="*/ 2102053 h 4591050"/>
              <a:gd name="connsiteX30" fmla="*/ 5782004 w 5829300"/>
              <a:gd name="connsiteY30" fmla="*/ 1534954 h 4591050"/>
              <a:gd name="connsiteX31" fmla="*/ 5592743 w 5829300"/>
              <a:gd name="connsiteY31" fmla="*/ 1520133 h 4591050"/>
              <a:gd name="connsiteX32" fmla="*/ 2922914 w 5829300"/>
              <a:gd name="connsiteY32" fmla="*/ 268738 h 4591050"/>
              <a:gd name="connsiteX33" fmla="*/ 238940 w 5829300"/>
              <a:gd name="connsiteY33" fmla="*/ 1534278 h 4591050"/>
              <a:gd name="connsiteX34" fmla="*/ 137241 w 5829300"/>
              <a:gd name="connsiteY34" fmla="*/ 1585465 h 4591050"/>
              <a:gd name="connsiteX35" fmla="*/ 49688 w 5829300"/>
              <a:gd name="connsiteY35" fmla="*/ 1556499 h 4591050"/>
              <a:gd name="connsiteX36" fmla="*/ 28133 w 5829300"/>
              <a:gd name="connsiteY36" fmla="*/ 1367238 h 4591050"/>
              <a:gd name="connsiteX37" fmla="*/ 2916189 w 5829300"/>
              <a:gd name="connsiteY37" fmla="*/ 0 h 4591050"/>
              <a:gd name="connsiteX38" fmla="*/ 5789415 w 5829300"/>
              <a:gd name="connsiteY38" fmla="*/ 1345692 h 4591050"/>
              <a:gd name="connsiteX39" fmla="*/ 5782004 w 5829300"/>
              <a:gd name="connsiteY39" fmla="*/ 1534954 h 459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29300" h="459105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3" name="Forma libre 362">
            <a:extLst>
              <a:ext uri="{FF2B5EF4-FFF2-40B4-BE49-F238E27FC236}">
                <a16:creationId xmlns:a16="http://schemas.microsoft.com/office/drawing/2014/main" id="{1FFB1E5B-277A-BF4B-990D-872CEE59B244}"/>
              </a:ext>
            </a:extLst>
          </p:cNvPr>
          <p:cNvSpPr/>
          <p:nvPr/>
        </p:nvSpPr>
        <p:spPr>
          <a:xfrm>
            <a:off x="7246906" y="3443451"/>
            <a:ext cx="301338" cy="234757"/>
          </a:xfrm>
          <a:custGeom>
            <a:avLst/>
            <a:gdLst>
              <a:gd name="connsiteX0" fmla="*/ 5812586 w 5819775"/>
              <a:gd name="connsiteY0" fmla="*/ 4347143 h 4533900"/>
              <a:gd name="connsiteX1" fmla="*/ 5426957 w 5819775"/>
              <a:gd name="connsiteY1" fmla="*/ 3723247 h 4533900"/>
              <a:gd name="connsiteX2" fmla="*/ 5419813 w 5819775"/>
              <a:gd name="connsiteY2" fmla="*/ 3716103 h 4533900"/>
              <a:gd name="connsiteX3" fmla="*/ 5447731 w 5819775"/>
              <a:gd name="connsiteY3" fmla="*/ 3590154 h 4533900"/>
              <a:gd name="connsiteX4" fmla="*/ 5447731 w 5819775"/>
              <a:gd name="connsiteY4" fmla="*/ 329803 h 4533900"/>
              <a:gd name="connsiteX5" fmla="*/ 5117928 w 5819775"/>
              <a:gd name="connsiteY5" fmla="*/ 0 h 4533900"/>
              <a:gd name="connsiteX6" fmla="*/ 714949 w 5819775"/>
              <a:gd name="connsiteY6" fmla="*/ 0 h 4533900"/>
              <a:gd name="connsiteX7" fmla="*/ 385146 w 5819775"/>
              <a:gd name="connsiteY7" fmla="*/ 329803 h 4533900"/>
              <a:gd name="connsiteX8" fmla="*/ 385146 w 5819775"/>
              <a:gd name="connsiteY8" fmla="*/ 3590163 h 4533900"/>
              <a:gd name="connsiteX9" fmla="*/ 413064 w 5819775"/>
              <a:gd name="connsiteY9" fmla="*/ 3716112 h 4533900"/>
              <a:gd name="connsiteX10" fmla="*/ 405920 w 5819775"/>
              <a:gd name="connsiteY10" fmla="*/ 3723256 h 4533900"/>
              <a:gd name="connsiteX11" fmla="*/ 20938 w 5819775"/>
              <a:gd name="connsiteY11" fmla="*/ 4347143 h 4533900"/>
              <a:gd name="connsiteX12" fmla="*/ 20938 w 5819775"/>
              <a:gd name="connsiteY12" fmla="*/ 4480237 h 4533900"/>
              <a:gd name="connsiteX13" fmla="*/ 133257 w 5819775"/>
              <a:gd name="connsiteY13" fmla="*/ 4543206 h 4533900"/>
              <a:gd name="connsiteX14" fmla="*/ 5707411 w 5819775"/>
              <a:gd name="connsiteY14" fmla="*/ 4543206 h 4533900"/>
              <a:gd name="connsiteX15" fmla="*/ 5819730 w 5819775"/>
              <a:gd name="connsiteY15" fmla="*/ 4480237 h 4533900"/>
              <a:gd name="connsiteX16" fmla="*/ 5812586 w 5819775"/>
              <a:gd name="connsiteY16" fmla="*/ 4347143 h 4533900"/>
              <a:gd name="connsiteX17" fmla="*/ 644835 w 5819775"/>
              <a:gd name="connsiteY17" fmla="*/ 3590163 h 4533900"/>
              <a:gd name="connsiteX18" fmla="*/ 644835 w 5819775"/>
              <a:gd name="connsiteY18" fmla="*/ 3351905 h 4533900"/>
              <a:gd name="connsiteX19" fmla="*/ 5188042 w 5819775"/>
              <a:gd name="connsiteY19" fmla="*/ 3351905 h 4533900"/>
              <a:gd name="connsiteX20" fmla="*/ 5188042 w 5819775"/>
              <a:gd name="connsiteY20" fmla="*/ 3590163 h 4533900"/>
              <a:gd name="connsiteX21" fmla="*/ 5117928 w 5819775"/>
              <a:gd name="connsiteY21" fmla="*/ 3660277 h 4533900"/>
              <a:gd name="connsiteX22" fmla="*/ 714949 w 5819775"/>
              <a:gd name="connsiteY22" fmla="*/ 3660277 h 4533900"/>
              <a:gd name="connsiteX23" fmla="*/ 644835 w 5819775"/>
              <a:gd name="connsiteY23" fmla="*/ 3590163 h 4533900"/>
              <a:gd name="connsiteX24" fmla="*/ 651979 w 5819775"/>
              <a:gd name="connsiteY24" fmla="*/ 3092215 h 4533900"/>
              <a:gd name="connsiteX25" fmla="*/ 651979 w 5819775"/>
              <a:gd name="connsiteY25" fmla="*/ 813464 h 4533900"/>
              <a:gd name="connsiteX26" fmla="*/ 5181555 w 5819775"/>
              <a:gd name="connsiteY26" fmla="*/ 813464 h 4533900"/>
              <a:gd name="connsiteX27" fmla="*/ 5181555 w 5819775"/>
              <a:gd name="connsiteY27" fmla="*/ 3092206 h 4533900"/>
              <a:gd name="connsiteX28" fmla="*/ 651979 w 5819775"/>
              <a:gd name="connsiteY28" fmla="*/ 3092206 h 4533900"/>
              <a:gd name="connsiteX29" fmla="*/ 714949 w 5819775"/>
              <a:gd name="connsiteY29" fmla="*/ 259690 h 4533900"/>
              <a:gd name="connsiteX30" fmla="*/ 5117928 w 5819775"/>
              <a:gd name="connsiteY30" fmla="*/ 259690 h 4533900"/>
              <a:gd name="connsiteX31" fmla="*/ 5188042 w 5819775"/>
              <a:gd name="connsiteY31" fmla="*/ 329803 h 4533900"/>
              <a:gd name="connsiteX32" fmla="*/ 5188042 w 5819775"/>
              <a:gd name="connsiteY32" fmla="*/ 554431 h 4533900"/>
              <a:gd name="connsiteX33" fmla="*/ 644835 w 5819775"/>
              <a:gd name="connsiteY33" fmla="*/ 554431 h 4533900"/>
              <a:gd name="connsiteX34" fmla="*/ 644835 w 5819775"/>
              <a:gd name="connsiteY34" fmla="*/ 329803 h 4533900"/>
              <a:gd name="connsiteX35" fmla="*/ 714949 w 5819775"/>
              <a:gd name="connsiteY35" fmla="*/ 259690 h 4533900"/>
              <a:gd name="connsiteX36" fmla="*/ 357885 w 5819775"/>
              <a:gd name="connsiteY36" fmla="*/ 4284174 h 4533900"/>
              <a:gd name="connsiteX37" fmla="*/ 582513 w 5819775"/>
              <a:gd name="connsiteY37" fmla="*/ 3919319 h 4533900"/>
              <a:gd name="connsiteX38" fmla="*/ 708462 w 5819775"/>
              <a:gd name="connsiteY38" fmla="*/ 3919319 h 4533900"/>
              <a:gd name="connsiteX39" fmla="*/ 5111441 w 5819775"/>
              <a:gd name="connsiteY39" fmla="*/ 3919319 h 4533900"/>
              <a:gd name="connsiteX40" fmla="*/ 5237391 w 5819775"/>
              <a:gd name="connsiteY40" fmla="*/ 3919319 h 4533900"/>
              <a:gd name="connsiteX41" fmla="*/ 5462019 w 5819775"/>
              <a:gd name="connsiteY41" fmla="*/ 4284174 h 4533900"/>
              <a:gd name="connsiteX42" fmla="*/ 357885 w 5819775"/>
              <a:gd name="connsiteY42" fmla="*/ 4284174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819775" h="453390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5" name="Forma libre 364">
            <a:extLst>
              <a:ext uri="{FF2B5EF4-FFF2-40B4-BE49-F238E27FC236}">
                <a16:creationId xmlns:a16="http://schemas.microsoft.com/office/drawing/2014/main" id="{4241E8FC-CECF-A841-8D45-317D7C133220}"/>
              </a:ext>
            </a:extLst>
          </p:cNvPr>
          <p:cNvSpPr/>
          <p:nvPr/>
        </p:nvSpPr>
        <p:spPr>
          <a:xfrm>
            <a:off x="2762870" y="4688912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7" name="Forma libre 366">
            <a:extLst>
              <a:ext uri="{FF2B5EF4-FFF2-40B4-BE49-F238E27FC236}">
                <a16:creationId xmlns:a16="http://schemas.microsoft.com/office/drawing/2014/main" id="{71786818-962A-AD40-AB41-FF0C891E9C54}"/>
              </a:ext>
            </a:extLst>
          </p:cNvPr>
          <p:cNvSpPr/>
          <p:nvPr/>
        </p:nvSpPr>
        <p:spPr>
          <a:xfrm>
            <a:off x="1274423" y="2767969"/>
            <a:ext cx="301831" cy="211578"/>
          </a:xfrm>
          <a:custGeom>
            <a:avLst/>
            <a:gdLst>
              <a:gd name="connsiteX0" fmla="*/ 2169795 w 5829300"/>
              <a:gd name="connsiteY0" fmla="*/ 0 h 4086225"/>
              <a:gd name="connsiteX1" fmla="*/ 1043492 w 5829300"/>
              <a:gd name="connsiteY1" fmla="*/ 0 h 4086225"/>
              <a:gd name="connsiteX2" fmla="*/ 662435 w 5829300"/>
              <a:gd name="connsiteY2" fmla="*/ 148742 h 4086225"/>
              <a:gd name="connsiteX3" fmla="*/ 148742 w 5829300"/>
              <a:gd name="connsiteY3" fmla="*/ 662435 h 4086225"/>
              <a:gd name="connsiteX4" fmla="*/ 0 w 5829300"/>
              <a:gd name="connsiteY4" fmla="*/ 1010526 h 4086225"/>
              <a:gd name="connsiteX5" fmla="*/ 0 w 5829300"/>
              <a:gd name="connsiteY5" fmla="*/ 2169785 h 4086225"/>
              <a:gd name="connsiteX6" fmla="*/ 24536 w 5829300"/>
              <a:gd name="connsiteY6" fmla="*/ 2302431 h 4086225"/>
              <a:gd name="connsiteX7" fmla="*/ 41405 w 5829300"/>
              <a:gd name="connsiteY7" fmla="*/ 2352266 h 4086225"/>
              <a:gd name="connsiteX8" fmla="*/ 49835 w 5829300"/>
              <a:gd name="connsiteY8" fmla="*/ 2360695 h 4086225"/>
              <a:gd name="connsiteX9" fmla="*/ 74371 w 5829300"/>
              <a:gd name="connsiteY9" fmla="*/ 2402100 h 4086225"/>
              <a:gd name="connsiteX10" fmla="*/ 852583 w 5829300"/>
              <a:gd name="connsiteY10" fmla="*/ 3884152 h 4086225"/>
              <a:gd name="connsiteX11" fmla="*/ 1225201 w 5829300"/>
              <a:gd name="connsiteY11" fmla="*/ 4091159 h 4086225"/>
              <a:gd name="connsiteX12" fmla="*/ 2243395 w 5829300"/>
              <a:gd name="connsiteY12" fmla="*/ 4091159 h 4086225"/>
              <a:gd name="connsiteX13" fmla="*/ 2251824 w 5829300"/>
              <a:gd name="connsiteY13" fmla="*/ 4091159 h 4086225"/>
              <a:gd name="connsiteX14" fmla="*/ 2475700 w 5829300"/>
              <a:gd name="connsiteY14" fmla="*/ 3975383 h 4086225"/>
              <a:gd name="connsiteX15" fmla="*/ 2458831 w 5829300"/>
              <a:gd name="connsiteY15" fmla="*/ 3726971 h 4086225"/>
              <a:gd name="connsiteX16" fmla="*/ 1804835 w 5829300"/>
              <a:gd name="connsiteY16" fmla="*/ 2633653 h 4086225"/>
              <a:gd name="connsiteX17" fmla="*/ 2169024 w 5829300"/>
              <a:gd name="connsiteY17" fmla="*/ 2633653 h 4086225"/>
              <a:gd name="connsiteX18" fmla="*/ 2624452 w 5829300"/>
              <a:gd name="connsiteY18" fmla="*/ 2178225 h 4086225"/>
              <a:gd name="connsiteX19" fmla="*/ 2624452 w 5829300"/>
              <a:gd name="connsiteY19" fmla="*/ 455428 h 4086225"/>
              <a:gd name="connsiteX20" fmla="*/ 2169795 w 5829300"/>
              <a:gd name="connsiteY20" fmla="*/ 0 h 4086225"/>
              <a:gd name="connsiteX21" fmla="*/ 2318538 w 5829300"/>
              <a:gd name="connsiteY21" fmla="*/ 2169785 h 4086225"/>
              <a:gd name="connsiteX22" fmla="*/ 2169795 w 5829300"/>
              <a:gd name="connsiteY22" fmla="*/ 2318528 h 4086225"/>
              <a:gd name="connsiteX23" fmla="*/ 1507360 w 5829300"/>
              <a:gd name="connsiteY23" fmla="*/ 2318528 h 4086225"/>
              <a:gd name="connsiteX24" fmla="*/ 1374715 w 5829300"/>
              <a:gd name="connsiteY24" fmla="*/ 2392899 h 4086225"/>
              <a:gd name="connsiteX25" fmla="*/ 1374715 w 5829300"/>
              <a:gd name="connsiteY25" fmla="*/ 2550071 h 4086225"/>
              <a:gd name="connsiteX26" fmla="*/ 2103092 w 5829300"/>
              <a:gd name="connsiteY26" fmla="*/ 3775272 h 4086225"/>
              <a:gd name="connsiteX27" fmla="*/ 1209104 w 5829300"/>
              <a:gd name="connsiteY27" fmla="*/ 3775272 h 4086225"/>
              <a:gd name="connsiteX28" fmla="*/ 1109434 w 5829300"/>
              <a:gd name="connsiteY28" fmla="*/ 3733867 h 4086225"/>
              <a:gd name="connsiteX29" fmla="*/ 323555 w 5829300"/>
              <a:gd name="connsiteY29" fmla="*/ 2244157 h 4086225"/>
              <a:gd name="connsiteX30" fmla="*/ 315125 w 5829300"/>
              <a:gd name="connsiteY30" fmla="*/ 2227288 h 4086225"/>
              <a:gd name="connsiteX31" fmla="*/ 315125 w 5829300"/>
              <a:gd name="connsiteY31" fmla="*/ 2227288 h 4086225"/>
              <a:gd name="connsiteX32" fmla="*/ 315125 w 5829300"/>
              <a:gd name="connsiteY32" fmla="*/ 2218858 h 4086225"/>
              <a:gd name="connsiteX33" fmla="*/ 306696 w 5829300"/>
              <a:gd name="connsiteY33" fmla="*/ 2169024 h 4086225"/>
              <a:gd name="connsiteX34" fmla="*/ 306696 w 5829300"/>
              <a:gd name="connsiteY34" fmla="*/ 1018956 h 4086225"/>
              <a:gd name="connsiteX35" fmla="*/ 364969 w 5829300"/>
              <a:gd name="connsiteY35" fmla="*/ 886311 h 4086225"/>
              <a:gd name="connsiteX36" fmla="*/ 878662 w 5829300"/>
              <a:gd name="connsiteY36" fmla="*/ 372618 h 4086225"/>
              <a:gd name="connsiteX37" fmla="*/ 1044273 w 5829300"/>
              <a:gd name="connsiteY37" fmla="*/ 306676 h 4086225"/>
              <a:gd name="connsiteX38" fmla="*/ 2170557 w 5829300"/>
              <a:gd name="connsiteY38" fmla="*/ 306676 h 4086225"/>
              <a:gd name="connsiteX39" fmla="*/ 2319300 w 5829300"/>
              <a:gd name="connsiteY39" fmla="*/ 455419 h 4086225"/>
              <a:gd name="connsiteX40" fmla="*/ 2319300 w 5829300"/>
              <a:gd name="connsiteY40" fmla="*/ 2169785 h 4086225"/>
              <a:gd name="connsiteX41" fmla="*/ 2318538 w 5829300"/>
              <a:gd name="connsiteY41" fmla="*/ 2169785 h 4086225"/>
              <a:gd name="connsiteX42" fmla="*/ 5374644 w 5829300"/>
              <a:gd name="connsiteY42" fmla="*/ 0 h 4086225"/>
              <a:gd name="connsiteX43" fmla="*/ 4248341 w 5829300"/>
              <a:gd name="connsiteY43" fmla="*/ 0 h 4086225"/>
              <a:gd name="connsiteX44" fmla="*/ 3867284 w 5829300"/>
              <a:gd name="connsiteY44" fmla="*/ 148742 h 4086225"/>
              <a:gd name="connsiteX45" fmla="*/ 3353591 w 5829300"/>
              <a:gd name="connsiteY45" fmla="*/ 662435 h 4086225"/>
              <a:gd name="connsiteX46" fmla="*/ 3204848 w 5829300"/>
              <a:gd name="connsiteY46" fmla="*/ 1010526 h 4086225"/>
              <a:gd name="connsiteX47" fmla="*/ 3204848 w 5829300"/>
              <a:gd name="connsiteY47" fmla="*/ 2169785 h 4086225"/>
              <a:gd name="connsiteX48" fmla="*/ 3229385 w 5829300"/>
              <a:gd name="connsiteY48" fmla="*/ 2302431 h 4086225"/>
              <a:gd name="connsiteX49" fmla="*/ 3246253 w 5829300"/>
              <a:gd name="connsiteY49" fmla="*/ 2343836 h 4086225"/>
              <a:gd name="connsiteX50" fmla="*/ 3254683 w 5829300"/>
              <a:gd name="connsiteY50" fmla="*/ 2352266 h 4086225"/>
              <a:gd name="connsiteX51" fmla="*/ 3279219 w 5829300"/>
              <a:gd name="connsiteY51" fmla="*/ 2393671 h 4086225"/>
              <a:gd name="connsiteX52" fmla="*/ 4057431 w 5829300"/>
              <a:gd name="connsiteY52" fmla="*/ 3875723 h 4086225"/>
              <a:gd name="connsiteX53" fmla="*/ 4430049 w 5829300"/>
              <a:gd name="connsiteY53" fmla="*/ 4082739 h 4086225"/>
              <a:gd name="connsiteX54" fmla="*/ 5448243 w 5829300"/>
              <a:gd name="connsiteY54" fmla="*/ 4082739 h 4086225"/>
              <a:gd name="connsiteX55" fmla="*/ 5456673 w 5829300"/>
              <a:gd name="connsiteY55" fmla="*/ 4082739 h 4086225"/>
              <a:gd name="connsiteX56" fmla="*/ 5680548 w 5829300"/>
              <a:gd name="connsiteY56" fmla="*/ 3966963 h 4086225"/>
              <a:gd name="connsiteX57" fmla="*/ 5663680 w 5829300"/>
              <a:gd name="connsiteY57" fmla="*/ 3718551 h 4086225"/>
              <a:gd name="connsiteX58" fmla="*/ 4985138 w 5829300"/>
              <a:gd name="connsiteY58" fmla="*/ 2625223 h 4086225"/>
              <a:gd name="connsiteX59" fmla="*/ 5374625 w 5829300"/>
              <a:gd name="connsiteY59" fmla="*/ 2625223 h 4086225"/>
              <a:gd name="connsiteX60" fmla="*/ 5830053 w 5829300"/>
              <a:gd name="connsiteY60" fmla="*/ 2169795 h 4086225"/>
              <a:gd name="connsiteX61" fmla="*/ 5830053 w 5829300"/>
              <a:gd name="connsiteY61" fmla="*/ 455428 h 4086225"/>
              <a:gd name="connsiteX62" fmla="*/ 5374644 w 5829300"/>
              <a:gd name="connsiteY62" fmla="*/ 0 h 4086225"/>
              <a:gd name="connsiteX63" fmla="*/ 5523386 w 5829300"/>
              <a:gd name="connsiteY63" fmla="*/ 2169785 h 4086225"/>
              <a:gd name="connsiteX64" fmla="*/ 5374644 w 5829300"/>
              <a:gd name="connsiteY64" fmla="*/ 2318528 h 4086225"/>
              <a:gd name="connsiteX65" fmla="*/ 4720638 w 5829300"/>
              <a:gd name="connsiteY65" fmla="*/ 2318528 h 4086225"/>
              <a:gd name="connsiteX66" fmla="*/ 4587993 w 5829300"/>
              <a:gd name="connsiteY66" fmla="*/ 2392899 h 4086225"/>
              <a:gd name="connsiteX67" fmla="*/ 4587993 w 5829300"/>
              <a:gd name="connsiteY67" fmla="*/ 2550071 h 4086225"/>
              <a:gd name="connsiteX68" fmla="*/ 5316369 w 5829300"/>
              <a:gd name="connsiteY68" fmla="*/ 3775272 h 4086225"/>
              <a:gd name="connsiteX69" fmla="*/ 4413952 w 5829300"/>
              <a:gd name="connsiteY69" fmla="*/ 3775272 h 4086225"/>
              <a:gd name="connsiteX70" fmla="*/ 4314282 w 5829300"/>
              <a:gd name="connsiteY70" fmla="*/ 3733867 h 4086225"/>
              <a:gd name="connsiteX71" fmla="*/ 3527641 w 5829300"/>
              <a:gd name="connsiteY71" fmla="*/ 2243385 h 4086225"/>
              <a:gd name="connsiteX72" fmla="*/ 3519211 w 5829300"/>
              <a:gd name="connsiteY72" fmla="*/ 2226517 h 4086225"/>
              <a:gd name="connsiteX73" fmla="*/ 3519211 w 5829300"/>
              <a:gd name="connsiteY73" fmla="*/ 2218087 h 4086225"/>
              <a:gd name="connsiteX74" fmla="*/ 3510782 w 5829300"/>
              <a:gd name="connsiteY74" fmla="*/ 2168252 h 4086225"/>
              <a:gd name="connsiteX75" fmla="*/ 3510782 w 5829300"/>
              <a:gd name="connsiteY75" fmla="*/ 1018956 h 4086225"/>
              <a:gd name="connsiteX76" fmla="*/ 3569056 w 5829300"/>
              <a:gd name="connsiteY76" fmla="*/ 886311 h 4086225"/>
              <a:gd name="connsiteX77" fmla="*/ 4082749 w 5829300"/>
              <a:gd name="connsiteY77" fmla="*/ 372618 h 4086225"/>
              <a:gd name="connsiteX78" fmla="*/ 4248360 w 5829300"/>
              <a:gd name="connsiteY78" fmla="*/ 306676 h 4086225"/>
              <a:gd name="connsiteX79" fmla="*/ 5374653 w 5829300"/>
              <a:gd name="connsiteY79" fmla="*/ 306676 h 4086225"/>
              <a:gd name="connsiteX80" fmla="*/ 5523395 w 5829300"/>
              <a:gd name="connsiteY80" fmla="*/ 455419 h 4086225"/>
              <a:gd name="connsiteX81" fmla="*/ 5523395 w 5829300"/>
              <a:gd name="connsiteY81" fmla="*/ 2169785 h 4086225"/>
              <a:gd name="connsiteX82" fmla="*/ 5523386 w 5829300"/>
              <a:gd name="connsiteY82" fmla="*/ 2169785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29300" h="4086225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9" name="Forma libre 368">
            <a:extLst>
              <a:ext uri="{FF2B5EF4-FFF2-40B4-BE49-F238E27FC236}">
                <a16:creationId xmlns:a16="http://schemas.microsoft.com/office/drawing/2014/main" id="{E7E9855D-8957-C24E-99C7-93DC0ED6B97D}"/>
              </a:ext>
            </a:extLst>
          </p:cNvPr>
          <p:cNvSpPr/>
          <p:nvPr/>
        </p:nvSpPr>
        <p:spPr>
          <a:xfrm>
            <a:off x="8834539" y="4650488"/>
            <a:ext cx="266321" cy="354647"/>
          </a:xfrm>
          <a:custGeom>
            <a:avLst/>
            <a:gdLst>
              <a:gd name="connsiteX0" fmla="*/ 3759691 w 5143500"/>
              <a:gd name="connsiteY0" fmla="*/ 2796696 h 6849340"/>
              <a:gd name="connsiteX1" fmla="*/ 3609274 w 5143500"/>
              <a:gd name="connsiteY1" fmla="*/ 2947113 h 6849340"/>
              <a:gd name="connsiteX2" fmla="*/ 1055257 w 5143500"/>
              <a:gd name="connsiteY2" fmla="*/ 2947113 h 6849340"/>
              <a:gd name="connsiteX3" fmla="*/ 904840 w 5143500"/>
              <a:gd name="connsiteY3" fmla="*/ 2796696 h 6849340"/>
              <a:gd name="connsiteX4" fmla="*/ 1055257 w 5143500"/>
              <a:gd name="connsiteY4" fmla="*/ 2646279 h 6849340"/>
              <a:gd name="connsiteX5" fmla="*/ 3600744 w 5143500"/>
              <a:gd name="connsiteY5" fmla="*/ 2646279 h 6849340"/>
              <a:gd name="connsiteX6" fmla="*/ 3759691 w 5143500"/>
              <a:gd name="connsiteY6" fmla="*/ 2796696 h 6849340"/>
              <a:gd name="connsiteX7" fmla="*/ 854436 w 5143500"/>
              <a:gd name="connsiteY7" fmla="*/ 1859297 h 6849340"/>
              <a:gd name="connsiteX8" fmla="*/ 854436 w 5143500"/>
              <a:gd name="connsiteY8" fmla="*/ 1180866 h 6849340"/>
              <a:gd name="connsiteX9" fmla="*/ 1105653 w 5143500"/>
              <a:gd name="connsiteY9" fmla="*/ 929649 h 6849340"/>
              <a:gd name="connsiteX10" fmla="*/ 3525532 w 5143500"/>
              <a:gd name="connsiteY10" fmla="*/ 929649 h 6849340"/>
              <a:gd name="connsiteX11" fmla="*/ 3776749 w 5143500"/>
              <a:gd name="connsiteY11" fmla="*/ 1180866 h 6849340"/>
              <a:gd name="connsiteX12" fmla="*/ 3776749 w 5143500"/>
              <a:gd name="connsiteY12" fmla="*/ 1859297 h 6849340"/>
              <a:gd name="connsiteX13" fmla="*/ 3525532 w 5143500"/>
              <a:gd name="connsiteY13" fmla="*/ 2110515 h 6849340"/>
              <a:gd name="connsiteX14" fmla="*/ 1105653 w 5143500"/>
              <a:gd name="connsiteY14" fmla="*/ 2110515 h 6849340"/>
              <a:gd name="connsiteX15" fmla="*/ 854436 w 5143500"/>
              <a:gd name="connsiteY15" fmla="*/ 1859297 h 6849340"/>
              <a:gd name="connsiteX16" fmla="*/ 1163808 w 5143500"/>
              <a:gd name="connsiteY16" fmla="*/ 1800372 h 6849340"/>
              <a:gd name="connsiteX17" fmla="*/ 3466607 w 5143500"/>
              <a:gd name="connsiteY17" fmla="*/ 1800372 h 6849340"/>
              <a:gd name="connsiteX18" fmla="*/ 3466607 w 5143500"/>
              <a:gd name="connsiteY18" fmla="*/ 1239021 h 6849340"/>
              <a:gd name="connsiteX19" fmla="*/ 1163808 w 5143500"/>
              <a:gd name="connsiteY19" fmla="*/ 1239021 h 6849340"/>
              <a:gd name="connsiteX20" fmla="*/ 1163808 w 5143500"/>
              <a:gd name="connsiteY20" fmla="*/ 1800372 h 6849340"/>
              <a:gd name="connsiteX21" fmla="*/ 1163808 w 5143500"/>
              <a:gd name="connsiteY21" fmla="*/ 1800372 h 6849340"/>
              <a:gd name="connsiteX22" fmla="*/ 4790131 w 5143500"/>
              <a:gd name="connsiteY22" fmla="*/ 5300316 h 6849340"/>
              <a:gd name="connsiteX23" fmla="*/ 4781602 w 5143500"/>
              <a:gd name="connsiteY23" fmla="*/ 6573445 h 6849340"/>
              <a:gd name="connsiteX24" fmla="*/ 4572260 w 5143500"/>
              <a:gd name="connsiteY24" fmla="*/ 6849471 h 6849340"/>
              <a:gd name="connsiteX25" fmla="*/ 4413314 w 5143500"/>
              <a:gd name="connsiteY25" fmla="*/ 6790546 h 6849340"/>
              <a:gd name="connsiteX26" fmla="*/ 3994620 w 5143500"/>
              <a:gd name="connsiteY26" fmla="*/ 6438536 h 6849340"/>
              <a:gd name="connsiteX27" fmla="*/ 3592986 w 5143500"/>
              <a:gd name="connsiteY27" fmla="*/ 6773487 h 6849340"/>
              <a:gd name="connsiteX28" fmla="*/ 3408452 w 5143500"/>
              <a:gd name="connsiteY28" fmla="*/ 6857230 h 6849340"/>
              <a:gd name="connsiteX29" fmla="*/ 3207639 w 5143500"/>
              <a:gd name="connsiteY29" fmla="*/ 6656416 h 6849340"/>
              <a:gd name="connsiteX30" fmla="*/ 3207639 w 5143500"/>
              <a:gd name="connsiteY30" fmla="*/ 6639358 h 6849340"/>
              <a:gd name="connsiteX31" fmla="*/ 3207639 w 5143500"/>
              <a:gd name="connsiteY31" fmla="*/ 6388920 h 6849340"/>
              <a:gd name="connsiteX32" fmla="*/ 410164 w 5143500"/>
              <a:gd name="connsiteY32" fmla="*/ 6388920 h 6849340"/>
              <a:gd name="connsiteX33" fmla="*/ 0 w 5143500"/>
              <a:gd name="connsiteY33" fmla="*/ 5978756 h 6849340"/>
              <a:gd name="connsiteX34" fmla="*/ 0 w 5143500"/>
              <a:gd name="connsiteY34" fmla="*/ 410164 h 6849340"/>
              <a:gd name="connsiteX35" fmla="*/ 410164 w 5143500"/>
              <a:gd name="connsiteY35" fmla="*/ 0 h 6849340"/>
              <a:gd name="connsiteX36" fmla="*/ 4303993 w 5143500"/>
              <a:gd name="connsiteY36" fmla="*/ 0 h 6849340"/>
              <a:gd name="connsiteX37" fmla="*/ 4714156 w 5143500"/>
              <a:gd name="connsiteY37" fmla="*/ 410164 h 6849340"/>
              <a:gd name="connsiteX38" fmla="*/ 4714156 w 5143500"/>
              <a:gd name="connsiteY38" fmla="*/ 3550349 h 6849340"/>
              <a:gd name="connsiteX39" fmla="*/ 5015770 w 5143500"/>
              <a:gd name="connsiteY39" fmla="*/ 3910117 h 6849340"/>
              <a:gd name="connsiteX40" fmla="*/ 4790131 w 5143500"/>
              <a:gd name="connsiteY40" fmla="*/ 5300316 h 6849340"/>
              <a:gd name="connsiteX41" fmla="*/ 4739736 w 5143500"/>
              <a:gd name="connsiteY41" fmla="*/ 4061304 h 6849340"/>
              <a:gd name="connsiteX42" fmla="*/ 4455181 w 5143500"/>
              <a:gd name="connsiteY42" fmla="*/ 3751161 h 6849340"/>
              <a:gd name="connsiteX43" fmla="*/ 4388497 w 5143500"/>
              <a:gd name="connsiteY43" fmla="*/ 3709295 h 6849340"/>
              <a:gd name="connsiteX44" fmla="*/ 4363688 w 5143500"/>
              <a:gd name="connsiteY44" fmla="*/ 3700766 h 6849340"/>
              <a:gd name="connsiteX45" fmla="*/ 4271417 w 5143500"/>
              <a:gd name="connsiteY45" fmla="*/ 3658899 h 6849340"/>
              <a:gd name="connsiteX46" fmla="*/ 4262888 w 5143500"/>
              <a:gd name="connsiteY46" fmla="*/ 3658899 h 6849340"/>
              <a:gd name="connsiteX47" fmla="*/ 3710057 w 5143500"/>
              <a:gd name="connsiteY47" fmla="*/ 3667428 h 6849340"/>
              <a:gd name="connsiteX48" fmla="*/ 3701528 w 5143500"/>
              <a:gd name="connsiteY48" fmla="*/ 3667428 h 6849340"/>
              <a:gd name="connsiteX49" fmla="*/ 3600736 w 5143500"/>
              <a:gd name="connsiteY49" fmla="*/ 3717824 h 6849340"/>
              <a:gd name="connsiteX50" fmla="*/ 3157235 w 5143500"/>
              <a:gd name="connsiteY50" fmla="*/ 4462939 h 6849340"/>
              <a:gd name="connsiteX51" fmla="*/ 3157235 w 5143500"/>
              <a:gd name="connsiteY51" fmla="*/ 4462939 h 6849340"/>
              <a:gd name="connsiteX52" fmla="*/ 3157235 w 5143500"/>
              <a:gd name="connsiteY52" fmla="*/ 4462939 h 6849340"/>
              <a:gd name="connsiteX53" fmla="*/ 3258026 w 5143500"/>
              <a:gd name="connsiteY53" fmla="*/ 4864574 h 6849340"/>
              <a:gd name="connsiteX54" fmla="*/ 3316951 w 5143500"/>
              <a:gd name="connsiteY54" fmla="*/ 4956845 h 6849340"/>
              <a:gd name="connsiteX55" fmla="*/ 3334010 w 5143500"/>
              <a:gd name="connsiteY55" fmla="*/ 4981653 h 6849340"/>
              <a:gd name="connsiteX56" fmla="*/ 3384406 w 5143500"/>
              <a:gd name="connsiteY56" fmla="*/ 5040578 h 6849340"/>
              <a:gd name="connsiteX57" fmla="*/ 3401464 w 5143500"/>
              <a:gd name="connsiteY57" fmla="*/ 5057637 h 6849340"/>
              <a:gd name="connsiteX58" fmla="*/ 3476677 w 5143500"/>
              <a:gd name="connsiteY58" fmla="*/ 5124320 h 6849340"/>
              <a:gd name="connsiteX59" fmla="*/ 3485206 w 5143500"/>
              <a:gd name="connsiteY59" fmla="*/ 5132850 h 6849340"/>
              <a:gd name="connsiteX60" fmla="*/ 3551890 w 5143500"/>
              <a:gd name="connsiteY60" fmla="*/ 5183246 h 6849340"/>
              <a:gd name="connsiteX61" fmla="*/ 3560419 w 5143500"/>
              <a:gd name="connsiteY61" fmla="*/ 5191775 h 6849340"/>
              <a:gd name="connsiteX62" fmla="*/ 3577478 w 5143500"/>
              <a:gd name="connsiteY62" fmla="*/ 5200304 h 6849340"/>
              <a:gd name="connsiteX63" fmla="*/ 3602286 w 5143500"/>
              <a:gd name="connsiteY63" fmla="*/ 5208833 h 6849340"/>
              <a:gd name="connsiteX64" fmla="*/ 3635623 w 5143500"/>
              <a:gd name="connsiteY64" fmla="*/ 5225892 h 6849340"/>
              <a:gd name="connsiteX65" fmla="*/ 4255129 w 5143500"/>
              <a:gd name="connsiteY65" fmla="*/ 5276288 h 6849340"/>
              <a:gd name="connsiteX66" fmla="*/ 4288467 w 5143500"/>
              <a:gd name="connsiteY66" fmla="*/ 5267758 h 6849340"/>
              <a:gd name="connsiteX67" fmla="*/ 4305525 w 5143500"/>
              <a:gd name="connsiteY67" fmla="*/ 5259229 h 6849340"/>
              <a:gd name="connsiteX68" fmla="*/ 4330334 w 5143500"/>
              <a:gd name="connsiteY68" fmla="*/ 5250700 h 6849340"/>
              <a:gd name="connsiteX69" fmla="*/ 4405546 w 5143500"/>
              <a:gd name="connsiteY69" fmla="*/ 5217363 h 6849340"/>
              <a:gd name="connsiteX70" fmla="*/ 4472230 w 5143500"/>
              <a:gd name="connsiteY70" fmla="*/ 5175496 h 6849340"/>
              <a:gd name="connsiteX71" fmla="*/ 4538914 w 5143500"/>
              <a:gd name="connsiteY71" fmla="*/ 5125100 h 6849340"/>
              <a:gd name="connsiteX72" fmla="*/ 4739736 w 5143500"/>
              <a:gd name="connsiteY72" fmla="*/ 4061304 h 6849340"/>
              <a:gd name="connsiteX73" fmla="*/ 3207639 w 5143500"/>
              <a:gd name="connsiteY73" fmla="*/ 6062490 h 6849340"/>
              <a:gd name="connsiteX74" fmla="*/ 3207639 w 5143500"/>
              <a:gd name="connsiteY74" fmla="*/ 5467792 h 6849340"/>
              <a:gd name="connsiteX75" fmla="*/ 1055257 w 5143500"/>
              <a:gd name="connsiteY75" fmla="*/ 5467792 h 6849340"/>
              <a:gd name="connsiteX76" fmla="*/ 904840 w 5143500"/>
              <a:gd name="connsiteY76" fmla="*/ 5317375 h 6849340"/>
              <a:gd name="connsiteX77" fmla="*/ 1055257 w 5143500"/>
              <a:gd name="connsiteY77" fmla="*/ 5166958 h 6849340"/>
              <a:gd name="connsiteX78" fmla="*/ 3073501 w 5143500"/>
              <a:gd name="connsiteY78" fmla="*/ 5166958 h 6849340"/>
              <a:gd name="connsiteX79" fmla="*/ 3073501 w 5143500"/>
              <a:gd name="connsiteY79" fmla="*/ 5166958 h 6849340"/>
              <a:gd name="connsiteX80" fmla="*/ 3040164 w 5143500"/>
              <a:gd name="connsiteY80" fmla="*/ 5125091 h 6849340"/>
              <a:gd name="connsiteX81" fmla="*/ 3023105 w 5143500"/>
              <a:gd name="connsiteY81" fmla="*/ 5100282 h 6849340"/>
              <a:gd name="connsiteX82" fmla="*/ 2981239 w 5143500"/>
              <a:gd name="connsiteY82" fmla="*/ 5033599 h 6849340"/>
              <a:gd name="connsiteX83" fmla="*/ 2972709 w 5143500"/>
              <a:gd name="connsiteY83" fmla="*/ 5025070 h 6849340"/>
              <a:gd name="connsiteX84" fmla="*/ 2922313 w 5143500"/>
              <a:gd name="connsiteY84" fmla="*/ 4916519 h 6849340"/>
              <a:gd name="connsiteX85" fmla="*/ 2922313 w 5143500"/>
              <a:gd name="connsiteY85" fmla="*/ 4916519 h 6849340"/>
              <a:gd name="connsiteX86" fmla="*/ 2847101 w 5143500"/>
              <a:gd name="connsiteY86" fmla="*/ 4640493 h 6849340"/>
              <a:gd name="connsiteX87" fmla="*/ 1055257 w 5143500"/>
              <a:gd name="connsiteY87" fmla="*/ 4640493 h 6849340"/>
              <a:gd name="connsiteX88" fmla="*/ 904840 w 5143500"/>
              <a:gd name="connsiteY88" fmla="*/ 4490077 h 6849340"/>
              <a:gd name="connsiteX89" fmla="*/ 1055257 w 5143500"/>
              <a:gd name="connsiteY89" fmla="*/ 4339660 h 6849340"/>
              <a:gd name="connsiteX90" fmla="*/ 2847101 w 5143500"/>
              <a:gd name="connsiteY90" fmla="*/ 4339660 h 6849340"/>
              <a:gd name="connsiteX91" fmla="*/ 2880438 w 5143500"/>
              <a:gd name="connsiteY91" fmla="*/ 4163655 h 6849340"/>
              <a:gd name="connsiteX92" fmla="*/ 3056443 w 5143500"/>
              <a:gd name="connsiteY92" fmla="*/ 3820174 h 6849340"/>
              <a:gd name="connsiteX93" fmla="*/ 1055257 w 5143500"/>
              <a:gd name="connsiteY93" fmla="*/ 3820174 h 6849340"/>
              <a:gd name="connsiteX94" fmla="*/ 904840 w 5143500"/>
              <a:gd name="connsiteY94" fmla="*/ 3669757 h 6849340"/>
              <a:gd name="connsiteX95" fmla="*/ 1055257 w 5143500"/>
              <a:gd name="connsiteY95" fmla="*/ 3519341 h 6849340"/>
              <a:gd name="connsiteX96" fmla="*/ 3391394 w 5143500"/>
              <a:gd name="connsiteY96" fmla="*/ 3519341 h 6849340"/>
              <a:gd name="connsiteX97" fmla="*/ 3441790 w 5143500"/>
              <a:gd name="connsiteY97" fmla="*/ 3486003 h 6849340"/>
              <a:gd name="connsiteX98" fmla="*/ 3550340 w 5143500"/>
              <a:gd name="connsiteY98" fmla="*/ 3435607 h 6849340"/>
              <a:gd name="connsiteX99" fmla="*/ 3558869 w 5143500"/>
              <a:gd name="connsiteY99" fmla="*/ 3435607 h 6849340"/>
              <a:gd name="connsiteX100" fmla="*/ 3994620 w 5143500"/>
              <a:gd name="connsiteY100" fmla="*/ 3351865 h 6849340"/>
              <a:gd name="connsiteX101" fmla="*/ 4396255 w 5143500"/>
              <a:gd name="connsiteY101" fmla="*/ 3427078 h 6849340"/>
              <a:gd name="connsiteX102" fmla="*/ 4396255 w 5143500"/>
              <a:gd name="connsiteY102" fmla="*/ 3427078 h 6849340"/>
              <a:gd name="connsiteX103" fmla="*/ 4396255 w 5143500"/>
              <a:gd name="connsiteY103" fmla="*/ 410164 h 6849340"/>
              <a:gd name="connsiteX104" fmla="*/ 4295464 w 5143500"/>
              <a:gd name="connsiteY104" fmla="*/ 309372 h 6849340"/>
              <a:gd name="connsiteX105" fmla="*/ 410164 w 5143500"/>
              <a:gd name="connsiteY105" fmla="*/ 309372 h 6849340"/>
              <a:gd name="connsiteX106" fmla="*/ 309372 w 5143500"/>
              <a:gd name="connsiteY106" fmla="*/ 410164 h 6849340"/>
              <a:gd name="connsiteX107" fmla="*/ 309372 w 5143500"/>
              <a:gd name="connsiteY107" fmla="*/ 5953939 h 6849340"/>
              <a:gd name="connsiteX108" fmla="*/ 410164 w 5143500"/>
              <a:gd name="connsiteY108" fmla="*/ 6054731 h 6849340"/>
              <a:gd name="connsiteX109" fmla="*/ 3206860 w 5143500"/>
              <a:gd name="connsiteY109" fmla="*/ 6054731 h 6849340"/>
              <a:gd name="connsiteX110" fmla="*/ 3206860 w 5143500"/>
              <a:gd name="connsiteY110" fmla="*/ 6062481 h 6849340"/>
              <a:gd name="connsiteX111" fmla="*/ 3207639 w 5143500"/>
              <a:gd name="connsiteY111" fmla="*/ 6062481 h 6849340"/>
              <a:gd name="connsiteX112" fmla="*/ 4479989 w 5143500"/>
              <a:gd name="connsiteY112" fmla="*/ 5518188 h 6849340"/>
              <a:gd name="connsiteX113" fmla="*/ 4462930 w 5143500"/>
              <a:gd name="connsiteY113" fmla="*/ 5526717 h 6849340"/>
              <a:gd name="connsiteX114" fmla="*/ 4454401 w 5143500"/>
              <a:gd name="connsiteY114" fmla="*/ 5535246 h 6849340"/>
              <a:gd name="connsiteX115" fmla="*/ 4445872 w 5143500"/>
              <a:gd name="connsiteY115" fmla="*/ 5535246 h 6849340"/>
              <a:gd name="connsiteX116" fmla="*/ 4395476 w 5143500"/>
              <a:gd name="connsiteY116" fmla="*/ 5552305 h 6849340"/>
              <a:gd name="connsiteX117" fmla="*/ 4378417 w 5143500"/>
              <a:gd name="connsiteY117" fmla="*/ 5560834 h 6849340"/>
              <a:gd name="connsiteX118" fmla="*/ 4353609 w 5143500"/>
              <a:gd name="connsiteY118" fmla="*/ 5569363 h 6849340"/>
              <a:gd name="connsiteX119" fmla="*/ 4345080 w 5143500"/>
              <a:gd name="connsiteY119" fmla="*/ 5569363 h 6849340"/>
              <a:gd name="connsiteX120" fmla="*/ 4336551 w 5143500"/>
              <a:gd name="connsiteY120" fmla="*/ 5569363 h 6849340"/>
              <a:gd name="connsiteX121" fmla="*/ 4319492 w 5143500"/>
              <a:gd name="connsiteY121" fmla="*/ 5577892 h 6849340"/>
              <a:gd name="connsiteX122" fmla="*/ 4310963 w 5143500"/>
              <a:gd name="connsiteY122" fmla="*/ 5577892 h 6849340"/>
              <a:gd name="connsiteX123" fmla="*/ 4286155 w 5143500"/>
              <a:gd name="connsiteY123" fmla="*/ 5586421 h 6849340"/>
              <a:gd name="connsiteX124" fmla="*/ 4244288 w 5143500"/>
              <a:gd name="connsiteY124" fmla="*/ 5594950 h 6849340"/>
              <a:gd name="connsiteX125" fmla="*/ 4210951 w 5143500"/>
              <a:gd name="connsiteY125" fmla="*/ 5603480 h 6849340"/>
              <a:gd name="connsiteX126" fmla="*/ 4210951 w 5143500"/>
              <a:gd name="connsiteY126" fmla="*/ 5603480 h 6849340"/>
              <a:gd name="connsiteX127" fmla="*/ 4210951 w 5143500"/>
              <a:gd name="connsiteY127" fmla="*/ 5603480 h 6849340"/>
              <a:gd name="connsiteX128" fmla="*/ 4152026 w 5143500"/>
              <a:gd name="connsiteY128" fmla="*/ 5612009 h 6849340"/>
              <a:gd name="connsiteX129" fmla="*/ 4118688 w 5143500"/>
              <a:gd name="connsiteY129" fmla="*/ 5620538 h 6849340"/>
              <a:gd name="connsiteX130" fmla="*/ 4110159 w 5143500"/>
              <a:gd name="connsiteY130" fmla="*/ 5620538 h 6849340"/>
              <a:gd name="connsiteX131" fmla="*/ 4093101 w 5143500"/>
              <a:gd name="connsiteY131" fmla="*/ 5620538 h 6849340"/>
              <a:gd name="connsiteX132" fmla="*/ 4093101 w 5143500"/>
              <a:gd name="connsiteY132" fmla="*/ 5620538 h 6849340"/>
              <a:gd name="connsiteX133" fmla="*/ 4076042 w 5143500"/>
              <a:gd name="connsiteY133" fmla="*/ 5620538 h 6849340"/>
              <a:gd name="connsiteX134" fmla="*/ 4009358 w 5143500"/>
              <a:gd name="connsiteY134" fmla="*/ 5620538 h 6849340"/>
              <a:gd name="connsiteX135" fmla="*/ 4009358 w 5143500"/>
              <a:gd name="connsiteY135" fmla="*/ 5620538 h 6849340"/>
              <a:gd name="connsiteX136" fmla="*/ 4009358 w 5143500"/>
              <a:gd name="connsiteY136" fmla="*/ 5620538 h 6849340"/>
              <a:gd name="connsiteX137" fmla="*/ 3992300 w 5143500"/>
              <a:gd name="connsiteY137" fmla="*/ 5620538 h 6849340"/>
              <a:gd name="connsiteX138" fmla="*/ 3975242 w 5143500"/>
              <a:gd name="connsiteY138" fmla="*/ 5620538 h 6849340"/>
              <a:gd name="connsiteX139" fmla="*/ 3975242 w 5143500"/>
              <a:gd name="connsiteY139" fmla="*/ 5620538 h 6849340"/>
              <a:gd name="connsiteX140" fmla="*/ 3975242 w 5143500"/>
              <a:gd name="connsiteY140" fmla="*/ 5620538 h 6849340"/>
              <a:gd name="connsiteX141" fmla="*/ 3891499 w 5143500"/>
              <a:gd name="connsiteY141" fmla="*/ 5612009 h 6849340"/>
              <a:gd name="connsiteX142" fmla="*/ 3891499 w 5143500"/>
              <a:gd name="connsiteY142" fmla="*/ 5612009 h 6849340"/>
              <a:gd name="connsiteX143" fmla="*/ 3891499 w 5143500"/>
              <a:gd name="connsiteY143" fmla="*/ 5612009 h 6849340"/>
              <a:gd name="connsiteX144" fmla="*/ 3891499 w 5143500"/>
              <a:gd name="connsiteY144" fmla="*/ 5612009 h 6849340"/>
              <a:gd name="connsiteX145" fmla="*/ 3882970 w 5143500"/>
              <a:gd name="connsiteY145" fmla="*/ 5612009 h 6849340"/>
              <a:gd name="connsiteX146" fmla="*/ 3874441 w 5143500"/>
              <a:gd name="connsiteY146" fmla="*/ 5612009 h 6849340"/>
              <a:gd name="connsiteX147" fmla="*/ 3564298 w 5143500"/>
              <a:gd name="connsiteY147" fmla="*/ 5528267 h 6849340"/>
              <a:gd name="connsiteX148" fmla="*/ 3564298 w 5143500"/>
              <a:gd name="connsiteY148" fmla="*/ 5528267 h 6849340"/>
              <a:gd name="connsiteX149" fmla="*/ 3564298 w 5143500"/>
              <a:gd name="connsiteY149" fmla="*/ 5528267 h 6849340"/>
              <a:gd name="connsiteX150" fmla="*/ 3530961 w 5143500"/>
              <a:gd name="connsiteY150" fmla="*/ 5511209 h 6849340"/>
              <a:gd name="connsiteX151" fmla="*/ 3530961 w 5143500"/>
              <a:gd name="connsiteY151" fmla="*/ 5511209 h 6849340"/>
              <a:gd name="connsiteX152" fmla="*/ 3522432 w 5143500"/>
              <a:gd name="connsiteY152" fmla="*/ 6423799 h 6849340"/>
              <a:gd name="connsiteX153" fmla="*/ 3899249 w 5143500"/>
              <a:gd name="connsiteY153" fmla="*/ 6105906 h 6849340"/>
              <a:gd name="connsiteX154" fmla="*/ 4000050 w 5143500"/>
              <a:gd name="connsiteY154" fmla="*/ 6072569 h 6849340"/>
              <a:gd name="connsiteX155" fmla="*/ 4100850 w 5143500"/>
              <a:gd name="connsiteY155" fmla="*/ 6105906 h 6849340"/>
              <a:gd name="connsiteX156" fmla="*/ 4477668 w 5143500"/>
              <a:gd name="connsiteY156" fmla="*/ 6423799 h 6849340"/>
              <a:gd name="connsiteX157" fmla="*/ 4479989 w 5143500"/>
              <a:gd name="connsiteY157" fmla="*/ 551818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5143500" h="684934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1" name="Forma libre 370">
            <a:extLst>
              <a:ext uri="{FF2B5EF4-FFF2-40B4-BE49-F238E27FC236}">
                <a16:creationId xmlns:a16="http://schemas.microsoft.com/office/drawing/2014/main" id="{CD494928-9588-A449-9570-B896E5B31D17}"/>
              </a:ext>
            </a:extLst>
          </p:cNvPr>
          <p:cNvSpPr/>
          <p:nvPr/>
        </p:nvSpPr>
        <p:spPr>
          <a:xfrm>
            <a:off x="5719647" y="4641866"/>
            <a:ext cx="301185" cy="322381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3" name="Forma libre 372">
            <a:extLst>
              <a:ext uri="{FF2B5EF4-FFF2-40B4-BE49-F238E27FC236}">
                <a16:creationId xmlns:a16="http://schemas.microsoft.com/office/drawing/2014/main" id="{7CCBC924-E161-5640-8449-431956697D76}"/>
              </a:ext>
            </a:extLst>
          </p:cNvPr>
          <p:cNvSpPr/>
          <p:nvPr/>
        </p:nvSpPr>
        <p:spPr>
          <a:xfrm>
            <a:off x="480591" y="5340958"/>
            <a:ext cx="301338" cy="261390"/>
          </a:xfrm>
          <a:custGeom>
            <a:avLst/>
            <a:gdLst>
              <a:gd name="connsiteX0" fmla="*/ 1744866 w 5819775"/>
              <a:gd name="connsiteY0" fmla="*/ 4060879 h 5048250"/>
              <a:gd name="connsiteX1" fmla="*/ 2324529 w 5819775"/>
              <a:gd name="connsiteY1" fmla="*/ 3481216 h 5048250"/>
              <a:gd name="connsiteX2" fmla="*/ 2190407 w 5819775"/>
              <a:gd name="connsiteY2" fmla="*/ 3106988 h 5048250"/>
              <a:gd name="connsiteX3" fmla="*/ 3250283 w 5819775"/>
              <a:gd name="connsiteY3" fmla="*/ 1686630 h 5048250"/>
              <a:gd name="connsiteX4" fmla="*/ 3483197 w 5819775"/>
              <a:gd name="connsiteY4" fmla="*/ 1736350 h 5048250"/>
              <a:gd name="connsiteX5" fmla="*/ 3850881 w 5819775"/>
              <a:gd name="connsiteY5" fmla="*/ 1602229 h 5048250"/>
              <a:gd name="connsiteX6" fmla="*/ 4684386 w 5819775"/>
              <a:gd name="connsiteY6" fmla="*/ 2238156 h 5048250"/>
              <a:gd name="connsiteX7" fmla="*/ 4634665 w 5819775"/>
              <a:gd name="connsiteY7" fmla="*/ 2478262 h 5048250"/>
              <a:gd name="connsiteX8" fmla="*/ 5214328 w 5819775"/>
              <a:gd name="connsiteY8" fmla="*/ 3057925 h 5048250"/>
              <a:gd name="connsiteX9" fmla="*/ 5793991 w 5819775"/>
              <a:gd name="connsiteY9" fmla="*/ 2478262 h 5048250"/>
              <a:gd name="connsiteX10" fmla="*/ 5214328 w 5819775"/>
              <a:gd name="connsiteY10" fmla="*/ 1898599 h 5048250"/>
              <a:gd name="connsiteX11" fmla="*/ 4846644 w 5819775"/>
              <a:gd name="connsiteY11" fmla="*/ 2032721 h 5048250"/>
              <a:gd name="connsiteX12" fmla="*/ 4013140 w 5819775"/>
              <a:gd name="connsiteY12" fmla="*/ 1396794 h 5048250"/>
              <a:gd name="connsiteX13" fmla="*/ 4062860 w 5819775"/>
              <a:gd name="connsiteY13" fmla="*/ 1156687 h 5048250"/>
              <a:gd name="connsiteX14" fmla="*/ 3483197 w 5819775"/>
              <a:gd name="connsiteY14" fmla="*/ 577025 h 5048250"/>
              <a:gd name="connsiteX15" fmla="*/ 2903535 w 5819775"/>
              <a:gd name="connsiteY15" fmla="*/ 1156687 h 5048250"/>
              <a:gd name="connsiteX16" fmla="*/ 3037656 w 5819775"/>
              <a:gd name="connsiteY16" fmla="*/ 1530915 h 5048250"/>
              <a:gd name="connsiteX17" fmla="*/ 1977771 w 5819775"/>
              <a:gd name="connsiteY17" fmla="*/ 2958484 h 5048250"/>
              <a:gd name="connsiteX18" fmla="*/ 1744866 w 5819775"/>
              <a:gd name="connsiteY18" fmla="*/ 2908764 h 5048250"/>
              <a:gd name="connsiteX19" fmla="*/ 1165203 w 5819775"/>
              <a:gd name="connsiteY19" fmla="*/ 3488427 h 5048250"/>
              <a:gd name="connsiteX20" fmla="*/ 1744866 w 5819775"/>
              <a:gd name="connsiteY20" fmla="*/ 4060879 h 5048250"/>
              <a:gd name="connsiteX21" fmla="*/ 5517880 w 5819775"/>
              <a:gd name="connsiteY21" fmla="*/ 2485463 h 5048250"/>
              <a:gd name="connsiteX22" fmla="*/ 5199917 w 5819775"/>
              <a:gd name="connsiteY22" fmla="*/ 2803427 h 5048250"/>
              <a:gd name="connsiteX23" fmla="*/ 4881953 w 5819775"/>
              <a:gd name="connsiteY23" fmla="*/ 2485463 h 5048250"/>
              <a:gd name="connsiteX24" fmla="*/ 5199917 w 5819775"/>
              <a:gd name="connsiteY24" fmla="*/ 2167499 h 5048250"/>
              <a:gd name="connsiteX25" fmla="*/ 5517880 w 5819775"/>
              <a:gd name="connsiteY25" fmla="*/ 2485463 h 5048250"/>
              <a:gd name="connsiteX26" fmla="*/ 3482531 w 5819775"/>
              <a:gd name="connsiteY26" fmla="*/ 845934 h 5048250"/>
              <a:gd name="connsiteX27" fmla="*/ 3800494 w 5819775"/>
              <a:gd name="connsiteY27" fmla="*/ 1163898 h 5048250"/>
              <a:gd name="connsiteX28" fmla="*/ 3482531 w 5819775"/>
              <a:gd name="connsiteY28" fmla="*/ 1481861 h 5048250"/>
              <a:gd name="connsiteX29" fmla="*/ 3164567 w 5819775"/>
              <a:gd name="connsiteY29" fmla="*/ 1163898 h 5048250"/>
              <a:gd name="connsiteX30" fmla="*/ 3482531 w 5819775"/>
              <a:gd name="connsiteY30" fmla="*/ 845934 h 5048250"/>
              <a:gd name="connsiteX31" fmla="*/ 1744866 w 5819775"/>
              <a:gd name="connsiteY31" fmla="*/ 3170453 h 5048250"/>
              <a:gd name="connsiteX32" fmla="*/ 2062829 w 5819775"/>
              <a:gd name="connsiteY32" fmla="*/ 3488417 h 5048250"/>
              <a:gd name="connsiteX33" fmla="*/ 1744866 w 5819775"/>
              <a:gd name="connsiteY33" fmla="*/ 3806381 h 5048250"/>
              <a:gd name="connsiteX34" fmla="*/ 1426902 w 5819775"/>
              <a:gd name="connsiteY34" fmla="*/ 3488417 h 5048250"/>
              <a:gd name="connsiteX35" fmla="*/ 1744866 w 5819775"/>
              <a:gd name="connsiteY35" fmla="*/ 3170453 h 5048250"/>
              <a:gd name="connsiteX36" fmla="*/ 5828643 w 5819775"/>
              <a:gd name="connsiteY36" fmla="*/ 4930369 h 5048250"/>
              <a:gd name="connsiteX37" fmla="*/ 5701723 w 5819775"/>
              <a:gd name="connsiteY37" fmla="*/ 5057289 h 5048250"/>
              <a:gd name="connsiteX38" fmla="*/ 797519 w 5819775"/>
              <a:gd name="connsiteY38" fmla="*/ 5057289 h 5048250"/>
              <a:gd name="connsiteX39" fmla="*/ 776583 w 5819775"/>
              <a:gd name="connsiteY39" fmla="*/ 5057289 h 5048250"/>
              <a:gd name="connsiteX40" fmla="*/ 529276 w 5819775"/>
              <a:gd name="connsiteY40" fmla="*/ 4965697 h 5048250"/>
              <a:gd name="connsiteX41" fmla="*/ 402355 w 5819775"/>
              <a:gd name="connsiteY41" fmla="*/ 4626798 h 5048250"/>
              <a:gd name="connsiteX42" fmla="*/ 402355 w 5819775"/>
              <a:gd name="connsiteY42" fmla="*/ 4429221 h 5048250"/>
              <a:gd name="connsiteX43" fmla="*/ 126921 w 5819775"/>
              <a:gd name="connsiteY43" fmla="*/ 4429221 h 5048250"/>
              <a:gd name="connsiteX44" fmla="*/ 0 w 5819775"/>
              <a:gd name="connsiteY44" fmla="*/ 4302300 h 5048250"/>
              <a:gd name="connsiteX45" fmla="*/ 126921 w 5819775"/>
              <a:gd name="connsiteY45" fmla="*/ 4175379 h 5048250"/>
              <a:gd name="connsiteX46" fmla="*/ 402355 w 5819775"/>
              <a:gd name="connsiteY46" fmla="*/ 4175379 h 5048250"/>
              <a:gd name="connsiteX47" fmla="*/ 402355 w 5819775"/>
              <a:gd name="connsiteY47" fmla="*/ 3602917 h 5048250"/>
              <a:gd name="connsiteX48" fmla="*/ 126921 w 5819775"/>
              <a:gd name="connsiteY48" fmla="*/ 3602917 h 5048250"/>
              <a:gd name="connsiteX49" fmla="*/ 0 w 5819775"/>
              <a:gd name="connsiteY49" fmla="*/ 3475987 h 5048250"/>
              <a:gd name="connsiteX50" fmla="*/ 126921 w 5819775"/>
              <a:gd name="connsiteY50" fmla="*/ 3349066 h 5048250"/>
              <a:gd name="connsiteX51" fmla="*/ 402355 w 5819775"/>
              <a:gd name="connsiteY51" fmla="*/ 3349066 h 5048250"/>
              <a:gd name="connsiteX52" fmla="*/ 402355 w 5819775"/>
              <a:gd name="connsiteY52" fmla="*/ 2775299 h 5048250"/>
              <a:gd name="connsiteX53" fmla="*/ 126921 w 5819775"/>
              <a:gd name="connsiteY53" fmla="*/ 2775299 h 5048250"/>
              <a:gd name="connsiteX54" fmla="*/ 0 w 5819775"/>
              <a:gd name="connsiteY54" fmla="*/ 2648369 h 5048250"/>
              <a:gd name="connsiteX55" fmla="*/ 126921 w 5819775"/>
              <a:gd name="connsiteY55" fmla="*/ 2521449 h 5048250"/>
              <a:gd name="connsiteX56" fmla="*/ 402355 w 5819775"/>
              <a:gd name="connsiteY56" fmla="*/ 2521449 h 5048250"/>
              <a:gd name="connsiteX57" fmla="*/ 402355 w 5819775"/>
              <a:gd name="connsiteY57" fmla="*/ 1948986 h 5048250"/>
              <a:gd name="connsiteX58" fmla="*/ 126921 w 5819775"/>
              <a:gd name="connsiteY58" fmla="*/ 1948986 h 5048250"/>
              <a:gd name="connsiteX59" fmla="*/ 0 w 5819775"/>
              <a:gd name="connsiteY59" fmla="*/ 1822066 h 5048250"/>
              <a:gd name="connsiteX60" fmla="*/ 126921 w 5819775"/>
              <a:gd name="connsiteY60" fmla="*/ 1695145 h 5048250"/>
              <a:gd name="connsiteX61" fmla="*/ 402355 w 5819775"/>
              <a:gd name="connsiteY61" fmla="*/ 1695145 h 5048250"/>
              <a:gd name="connsiteX62" fmla="*/ 402355 w 5819775"/>
              <a:gd name="connsiteY62" fmla="*/ 1122683 h 5048250"/>
              <a:gd name="connsiteX63" fmla="*/ 126921 w 5819775"/>
              <a:gd name="connsiteY63" fmla="*/ 1122683 h 5048250"/>
              <a:gd name="connsiteX64" fmla="*/ 0 w 5819775"/>
              <a:gd name="connsiteY64" fmla="*/ 995753 h 5048250"/>
              <a:gd name="connsiteX65" fmla="*/ 126921 w 5819775"/>
              <a:gd name="connsiteY65" fmla="*/ 868832 h 5048250"/>
              <a:gd name="connsiteX66" fmla="*/ 402355 w 5819775"/>
              <a:gd name="connsiteY66" fmla="*/ 868832 h 5048250"/>
              <a:gd name="connsiteX67" fmla="*/ 402355 w 5819775"/>
              <a:gd name="connsiteY67" fmla="*/ 253841 h 5048250"/>
              <a:gd name="connsiteX68" fmla="*/ 126921 w 5819775"/>
              <a:gd name="connsiteY68" fmla="*/ 253841 h 5048250"/>
              <a:gd name="connsiteX69" fmla="*/ 0 w 5819775"/>
              <a:gd name="connsiteY69" fmla="*/ 126921 h 5048250"/>
              <a:gd name="connsiteX70" fmla="*/ 126921 w 5819775"/>
              <a:gd name="connsiteY70" fmla="*/ 0 h 5048250"/>
              <a:gd name="connsiteX71" fmla="*/ 529933 w 5819775"/>
              <a:gd name="connsiteY71" fmla="*/ 0 h 5048250"/>
              <a:gd name="connsiteX72" fmla="*/ 656854 w 5819775"/>
              <a:gd name="connsiteY72" fmla="*/ 126921 h 5048250"/>
              <a:gd name="connsiteX73" fmla="*/ 656854 w 5819775"/>
              <a:gd name="connsiteY73" fmla="*/ 4634646 h 5048250"/>
              <a:gd name="connsiteX74" fmla="*/ 699383 w 5819775"/>
              <a:gd name="connsiteY74" fmla="*/ 4775959 h 5048250"/>
              <a:gd name="connsiteX75" fmla="*/ 784431 w 5819775"/>
              <a:gd name="connsiteY75" fmla="*/ 4804096 h 5048250"/>
              <a:gd name="connsiteX76" fmla="*/ 798824 w 5819775"/>
              <a:gd name="connsiteY76" fmla="*/ 4804096 h 5048250"/>
              <a:gd name="connsiteX77" fmla="*/ 5701713 w 5819775"/>
              <a:gd name="connsiteY77" fmla="*/ 4804096 h 5048250"/>
              <a:gd name="connsiteX78" fmla="*/ 5828643 w 5819775"/>
              <a:gd name="connsiteY78" fmla="*/ 4930369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19775" h="504825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5" name="Forma libre 374">
            <a:extLst>
              <a:ext uri="{FF2B5EF4-FFF2-40B4-BE49-F238E27FC236}">
                <a16:creationId xmlns:a16="http://schemas.microsoft.com/office/drawing/2014/main" id="{6B2C0B81-236A-F143-92ED-A7E7E2B8BD94}"/>
              </a:ext>
            </a:extLst>
          </p:cNvPr>
          <p:cNvSpPr/>
          <p:nvPr/>
        </p:nvSpPr>
        <p:spPr>
          <a:xfrm>
            <a:off x="7236684" y="3986379"/>
            <a:ext cx="301831" cy="301338"/>
          </a:xfrm>
          <a:custGeom>
            <a:avLst/>
            <a:gdLst>
              <a:gd name="connsiteX0" fmla="*/ 5361518 w 5829300"/>
              <a:gd name="connsiteY0" fmla="*/ 0 h 5819775"/>
              <a:gd name="connsiteX1" fmla="*/ 2389556 w 5829300"/>
              <a:gd name="connsiteY1" fmla="*/ 0 h 5819775"/>
              <a:gd name="connsiteX2" fmla="*/ 1921774 w 5829300"/>
              <a:gd name="connsiteY2" fmla="*/ 467782 h 5819775"/>
              <a:gd name="connsiteX3" fmla="*/ 1921774 w 5829300"/>
              <a:gd name="connsiteY3" fmla="*/ 1914449 h 5819775"/>
              <a:gd name="connsiteX4" fmla="*/ 467782 w 5829300"/>
              <a:gd name="connsiteY4" fmla="*/ 1914449 h 5819775"/>
              <a:gd name="connsiteX5" fmla="*/ 0 w 5829300"/>
              <a:gd name="connsiteY5" fmla="*/ 2382231 h 5819775"/>
              <a:gd name="connsiteX6" fmla="*/ 0 w 5829300"/>
              <a:gd name="connsiteY6" fmla="*/ 5354184 h 5819775"/>
              <a:gd name="connsiteX7" fmla="*/ 467782 w 5829300"/>
              <a:gd name="connsiteY7" fmla="*/ 5821966 h 5819775"/>
              <a:gd name="connsiteX8" fmla="*/ 3447069 w 5829300"/>
              <a:gd name="connsiteY8" fmla="*/ 5821966 h 5819775"/>
              <a:gd name="connsiteX9" fmla="*/ 3914851 w 5829300"/>
              <a:gd name="connsiteY9" fmla="*/ 5354184 h 5819775"/>
              <a:gd name="connsiteX10" fmla="*/ 3914851 w 5829300"/>
              <a:gd name="connsiteY10" fmla="*/ 3907517 h 5819775"/>
              <a:gd name="connsiteX11" fmla="*/ 5361518 w 5829300"/>
              <a:gd name="connsiteY11" fmla="*/ 3907517 h 5819775"/>
              <a:gd name="connsiteX12" fmla="*/ 5829300 w 5829300"/>
              <a:gd name="connsiteY12" fmla="*/ 3439735 h 5819775"/>
              <a:gd name="connsiteX13" fmla="*/ 5829300 w 5829300"/>
              <a:gd name="connsiteY13" fmla="*/ 467782 h 5819775"/>
              <a:gd name="connsiteX14" fmla="*/ 5361518 w 5829300"/>
              <a:gd name="connsiteY14" fmla="*/ 0 h 5819775"/>
              <a:gd name="connsiteX15" fmla="*/ 3439744 w 5829300"/>
              <a:gd name="connsiteY15" fmla="*/ 1914449 h 5819775"/>
              <a:gd name="connsiteX16" fmla="*/ 3036599 w 5829300"/>
              <a:gd name="connsiteY16" fmla="*/ 1914449 h 5819775"/>
              <a:gd name="connsiteX17" fmla="*/ 3036599 w 5829300"/>
              <a:gd name="connsiteY17" fmla="*/ 1122817 h 5819775"/>
              <a:gd name="connsiteX18" fmla="*/ 4706493 w 5829300"/>
              <a:gd name="connsiteY18" fmla="*/ 1122817 h 5819775"/>
              <a:gd name="connsiteX19" fmla="*/ 4706493 w 5829300"/>
              <a:gd name="connsiteY19" fmla="*/ 2792711 h 5819775"/>
              <a:gd name="connsiteX20" fmla="*/ 3907527 w 5829300"/>
              <a:gd name="connsiteY20" fmla="*/ 2792711 h 5819775"/>
              <a:gd name="connsiteX21" fmla="*/ 3907527 w 5829300"/>
              <a:gd name="connsiteY21" fmla="*/ 2382231 h 5819775"/>
              <a:gd name="connsiteX22" fmla="*/ 3439744 w 5829300"/>
              <a:gd name="connsiteY22" fmla="*/ 1914449 h 5819775"/>
              <a:gd name="connsiteX23" fmla="*/ 2389556 w 5829300"/>
              <a:gd name="connsiteY23" fmla="*/ 3907517 h 5819775"/>
              <a:gd name="connsiteX24" fmla="*/ 2792701 w 5829300"/>
              <a:gd name="connsiteY24" fmla="*/ 3907517 h 5819775"/>
              <a:gd name="connsiteX25" fmla="*/ 2792701 w 5829300"/>
              <a:gd name="connsiteY25" fmla="*/ 4699150 h 5819775"/>
              <a:gd name="connsiteX26" fmla="*/ 1122817 w 5829300"/>
              <a:gd name="connsiteY26" fmla="*/ 4699150 h 5819775"/>
              <a:gd name="connsiteX27" fmla="*/ 1122817 w 5829300"/>
              <a:gd name="connsiteY27" fmla="*/ 3029931 h 5819775"/>
              <a:gd name="connsiteX28" fmla="*/ 1929108 w 5829300"/>
              <a:gd name="connsiteY28" fmla="*/ 3029931 h 5819775"/>
              <a:gd name="connsiteX29" fmla="*/ 1929108 w 5829300"/>
              <a:gd name="connsiteY29" fmla="*/ 3440411 h 5819775"/>
              <a:gd name="connsiteX30" fmla="*/ 2389556 w 5829300"/>
              <a:gd name="connsiteY30" fmla="*/ 3907517 h 5819775"/>
              <a:gd name="connsiteX31" fmla="*/ 3641646 w 5829300"/>
              <a:gd name="connsiteY31" fmla="*/ 5354184 h 5819775"/>
              <a:gd name="connsiteX32" fmla="*/ 3440401 w 5829300"/>
              <a:gd name="connsiteY32" fmla="*/ 5555428 h 5819775"/>
              <a:gd name="connsiteX33" fmla="*/ 468449 w 5829300"/>
              <a:gd name="connsiteY33" fmla="*/ 5555428 h 5819775"/>
              <a:gd name="connsiteX34" fmla="*/ 267205 w 5829300"/>
              <a:gd name="connsiteY34" fmla="*/ 5354184 h 5819775"/>
              <a:gd name="connsiteX35" fmla="*/ 267205 w 5829300"/>
              <a:gd name="connsiteY35" fmla="*/ 2374897 h 5819775"/>
              <a:gd name="connsiteX36" fmla="*/ 468449 w 5829300"/>
              <a:gd name="connsiteY36" fmla="*/ 2173653 h 5819775"/>
              <a:gd name="connsiteX37" fmla="*/ 1928441 w 5829300"/>
              <a:gd name="connsiteY37" fmla="*/ 2173653 h 5819775"/>
              <a:gd name="connsiteX38" fmla="*/ 1928441 w 5829300"/>
              <a:gd name="connsiteY38" fmla="*/ 2764050 h 5819775"/>
              <a:gd name="connsiteX39" fmla="*/ 1108158 w 5829300"/>
              <a:gd name="connsiteY39" fmla="*/ 2764050 h 5819775"/>
              <a:gd name="connsiteX40" fmla="*/ 856279 w 5829300"/>
              <a:gd name="connsiteY40" fmla="*/ 3015930 h 5819775"/>
              <a:gd name="connsiteX41" fmla="*/ 856279 w 5829300"/>
              <a:gd name="connsiteY41" fmla="*/ 4706484 h 5819775"/>
              <a:gd name="connsiteX42" fmla="*/ 1108158 w 5829300"/>
              <a:gd name="connsiteY42" fmla="*/ 4958363 h 5819775"/>
              <a:gd name="connsiteX43" fmla="*/ 2799379 w 5829300"/>
              <a:gd name="connsiteY43" fmla="*/ 4958363 h 5819775"/>
              <a:gd name="connsiteX44" fmla="*/ 3051258 w 5829300"/>
              <a:gd name="connsiteY44" fmla="*/ 4706484 h 5819775"/>
              <a:gd name="connsiteX45" fmla="*/ 3051258 w 5829300"/>
              <a:gd name="connsiteY45" fmla="*/ 3770919 h 5819775"/>
              <a:gd name="connsiteX46" fmla="*/ 3051258 w 5829300"/>
              <a:gd name="connsiteY46" fmla="*/ 2850013 h 5819775"/>
              <a:gd name="connsiteX47" fmla="*/ 3051258 w 5829300"/>
              <a:gd name="connsiteY47" fmla="*/ 2172995 h 5819775"/>
              <a:gd name="connsiteX48" fmla="*/ 3439744 w 5829300"/>
              <a:gd name="connsiteY48" fmla="*/ 2172995 h 5819775"/>
              <a:gd name="connsiteX49" fmla="*/ 3640989 w 5829300"/>
              <a:gd name="connsiteY49" fmla="*/ 2374240 h 5819775"/>
              <a:gd name="connsiteX50" fmla="*/ 3640989 w 5829300"/>
              <a:gd name="connsiteY50" fmla="*/ 2921318 h 5819775"/>
              <a:gd name="connsiteX51" fmla="*/ 3640989 w 5829300"/>
              <a:gd name="connsiteY51" fmla="*/ 3770262 h 5819775"/>
              <a:gd name="connsiteX52" fmla="*/ 3640989 w 5829300"/>
              <a:gd name="connsiteY52" fmla="*/ 5354193 h 5819775"/>
              <a:gd name="connsiteX53" fmla="*/ 3641646 w 5829300"/>
              <a:gd name="connsiteY53" fmla="*/ 5354193 h 5819775"/>
              <a:gd name="connsiteX54" fmla="*/ 5562753 w 5829300"/>
              <a:gd name="connsiteY54" fmla="*/ 3439735 h 5819775"/>
              <a:gd name="connsiteX55" fmla="*/ 5361508 w 5829300"/>
              <a:gd name="connsiteY55" fmla="*/ 3640979 h 5819775"/>
              <a:gd name="connsiteX56" fmla="*/ 3907517 w 5829300"/>
              <a:gd name="connsiteY56" fmla="*/ 3640979 h 5819775"/>
              <a:gd name="connsiteX57" fmla="*/ 3907517 w 5829300"/>
              <a:gd name="connsiteY57" fmla="*/ 3050581 h 5819775"/>
              <a:gd name="connsiteX58" fmla="*/ 4720476 w 5829300"/>
              <a:gd name="connsiteY58" fmla="*/ 3050581 h 5819775"/>
              <a:gd name="connsiteX59" fmla="*/ 4972355 w 5829300"/>
              <a:gd name="connsiteY59" fmla="*/ 2798702 h 5819775"/>
              <a:gd name="connsiteX60" fmla="*/ 4972355 w 5829300"/>
              <a:gd name="connsiteY60" fmla="*/ 1108148 h 5819775"/>
              <a:gd name="connsiteX61" fmla="*/ 4720476 w 5829300"/>
              <a:gd name="connsiteY61" fmla="*/ 856269 h 5819775"/>
              <a:gd name="connsiteX62" fmla="*/ 3029931 w 5829300"/>
              <a:gd name="connsiteY62" fmla="*/ 856269 h 5819775"/>
              <a:gd name="connsiteX63" fmla="*/ 2778052 w 5829300"/>
              <a:gd name="connsiteY63" fmla="*/ 1108148 h 5819775"/>
              <a:gd name="connsiteX64" fmla="*/ 2778052 w 5829300"/>
              <a:gd name="connsiteY64" fmla="*/ 2799369 h 5819775"/>
              <a:gd name="connsiteX65" fmla="*/ 2792711 w 5829300"/>
              <a:gd name="connsiteY65" fmla="*/ 2878665 h 5819775"/>
              <a:gd name="connsiteX66" fmla="*/ 2792711 w 5829300"/>
              <a:gd name="connsiteY66" fmla="*/ 3641646 h 5819775"/>
              <a:gd name="connsiteX67" fmla="*/ 2389565 w 5829300"/>
              <a:gd name="connsiteY67" fmla="*/ 3641646 h 5819775"/>
              <a:gd name="connsiteX68" fmla="*/ 2188321 w 5829300"/>
              <a:gd name="connsiteY68" fmla="*/ 3440402 h 5819775"/>
              <a:gd name="connsiteX69" fmla="*/ 2188321 w 5829300"/>
              <a:gd name="connsiteY69" fmla="*/ 2893324 h 5819775"/>
              <a:gd name="connsiteX70" fmla="*/ 2188321 w 5829300"/>
              <a:gd name="connsiteY70" fmla="*/ 2043713 h 5819775"/>
              <a:gd name="connsiteX71" fmla="*/ 2188321 w 5829300"/>
              <a:gd name="connsiteY71" fmla="*/ 467782 h 5819775"/>
              <a:gd name="connsiteX72" fmla="*/ 2389565 w 5829300"/>
              <a:gd name="connsiteY72" fmla="*/ 266538 h 5819775"/>
              <a:gd name="connsiteX73" fmla="*/ 5361518 w 5829300"/>
              <a:gd name="connsiteY73" fmla="*/ 266538 h 5819775"/>
              <a:gd name="connsiteX74" fmla="*/ 5562762 w 5829300"/>
              <a:gd name="connsiteY74" fmla="*/ 467782 h 5819775"/>
              <a:gd name="connsiteX75" fmla="*/ 5562753 w 5829300"/>
              <a:gd name="connsiteY75" fmla="*/ 3439735 h 5819775"/>
              <a:gd name="connsiteX76" fmla="*/ 5562753 w 5829300"/>
              <a:gd name="connsiteY76" fmla="*/ 3439735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29300" h="5819775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7" name="Forma libre 376">
            <a:extLst>
              <a:ext uri="{FF2B5EF4-FFF2-40B4-BE49-F238E27FC236}">
                <a16:creationId xmlns:a16="http://schemas.microsoft.com/office/drawing/2014/main" id="{0583F117-C987-A141-923F-25BF237FCEF6}"/>
              </a:ext>
            </a:extLst>
          </p:cNvPr>
          <p:cNvSpPr/>
          <p:nvPr/>
        </p:nvSpPr>
        <p:spPr>
          <a:xfrm>
            <a:off x="2782649" y="5934139"/>
            <a:ext cx="261838" cy="354647"/>
          </a:xfrm>
          <a:custGeom>
            <a:avLst/>
            <a:gdLst>
              <a:gd name="connsiteX0" fmla="*/ 4657838 w 5056909"/>
              <a:gd name="connsiteY0" fmla="*/ 0 h 6849340"/>
              <a:gd name="connsiteX1" fmla="*/ 406666 w 5056909"/>
              <a:gd name="connsiteY1" fmla="*/ 0 h 6849340"/>
              <a:gd name="connsiteX2" fmla="*/ 0 w 5056909"/>
              <a:gd name="connsiteY2" fmla="*/ 406666 h 6849340"/>
              <a:gd name="connsiteX3" fmla="*/ 0 w 5056909"/>
              <a:gd name="connsiteY3" fmla="*/ 6450564 h 6849340"/>
              <a:gd name="connsiteX4" fmla="*/ 406666 w 5056909"/>
              <a:gd name="connsiteY4" fmla="*/ 6857230 h 6849340"/>
              <a:gd name="connsiteX5" fmla="*/ 4657838 w 5056909"/>
              <a:gd name="connsiteY5" fmla="*/ 6857230 h 6849340"/>
              <a:gd name="connsiteX6" fmla="*/ 5064503 w 5056909"/>
              <a:gd name="connsiteY6" fmla="*/ 6450564 h 6849340"/>
              <a:gd name="connsiteX7" fmla="*/ 5064503 w 5056909"/>
              <a:gd name="connsiteY7" fmla="*/ 406666 h 6849340"/>
              <a:gd name="connsiteX8" fmla="*/ 4657838 w 5056909"/>
              <a:gd name="connsiteY8" fmla="*/ 0 h 6849340"/>
              <a:gd name="connsiteX9" fmla="*/ 4757781 w 5056909"/>
              <a:gd name="connsiteY9" fmla="*/ 6451335 h 6849340"/>
              <a:gd name="connsiteX10" fmla="*/ 4657847 w 5056909"/>
              <a:gd name="connsiteY10" fmla="*/ 6551270 h 6849340"/>
              <a:gd name="connsiteX11" fmla="*/ 406666 w 5056909"/>
              <a:gd name="connsiteY11" fmla="*/ 6551270 h 6849340"/>
              <a:gd name="connsiteX12" fmla="*/ 306731 w 5056909"/>
              <a:gd name="connsiteY12" fmla="*/ 6451335 h 6849340"/>
              <a:gd name="connsiteX13" fmla="*/ 306731 w 5056909"/>
              <a:gd name="connsiteY13" fmla="*/ 406666 h 6849340"/>
              <a:gd name="connsiteX14" fmla="*/ 406666 w 5056909"/>
              <a:gd name="connsiteY14" fmla="*/ 306731 h 6849340"/>
              <a:gd name="connsiteX15" fmla="*/ 4657838 w 5056909"/>
              <a:gd name="connsiteY15" fmla="*/ 306731 h 6849340"/>
              <a:gd name="connsiteX16" fmla="*/ 4757772 w 5056909"/>
              <a:gd name="connsiteY16" fmla="*/ 406666 h 6849340"/>
              <a:gd name="connsiteX17" fmla="*/ 4757772 w 5056909"/>
              <a:gd name="connsiteY17" fmla="*/ 6451335 h 6849340"/>
              <a:gd name="connsiteX18" fmla="*/ 4052065 w 5056909"/>
              <a:gd name="connsiteY18" fmla="*/ 4815433 h 6849340"/>
              <a:gd name="connsiteX19" fmla="*/ 3902930 w 5056909"/>
              <a:gd name="connsiteY19" fmla="*/ 4964569 h 6849340"/>
              <a:gd name="connsiteX20" fmla="*/ 1992595 w 5056909"/>
              <a:gd name="connsiteY20" fmla="*/ 4964569 h 6849340"/>
              <a:gd name="connsiteX21" fmla="*/ 1843460 w 5056909"/>
              <a:gd name="connsiteY21" fmla="*/ 4815433 h 6849340"/>
              <a:gd name="connsiteX22" fmla="*/ 1992595 w 5056909"/>
              <a:gd name="connsiteY22" fmla="*/ 4666298 h 6849340"/>
              <a:gd name="connsiteX23" fmla="*/ 3902159 w 5056909"/>
              <a:gd name="connsiteY23" fmla="*/ 4666298 h 6849340"/>
              <a:gd name="connsiteX24" fmla="*/ 4052065 w 5056909"/>
              <a:gd name="connsiteY24" fmla="*/ 4815433 h 6849340"/>
              <a:gd name="connsiteX25" fmla="*/ 4052065 w 5056909"/>
              <a:gd name="connsiteY25" fmla="*/ 5737168 h 6849340"/>
              <a:gd name="connsiteX26" fmla="*/ 3902930 w 5056909"/>
              <a:gd name="connsiteY26" fmla="*/ 5886303 h 6849340"/>
              <a:gd name="connsiteX27" fmla="*/ 1992595 w 5056909"/>
              <a:gd name="connsiteY27" fmla="*/ 5886303 h 6849340"/>
              <a:gd name="connsiteX28" fmla="*/ 1843460 w 5056909"/>
              <a:gd name="connsiteY28" fmla="*/ 5737168 h 6849340"/>
              <a:gd name="connsiteX29" fmla="*/ 1992595 w 5056909"/>
              <a:gd name="connsiteY29" fmla="*/ 5588032 h 6849340"/>
              <a:gd name="connsiteX30" fmla="*/ 3902159 w 5056909"/>
              <a:gd name="connsiteY30" fmla="*/ 5588032 h 6849340"/>
              <a:gd name="connsiteX31" fmla="*/ 4052065 w 5056909"/>
              <a:gd name="connsiteY31" fmla="*/ 5737168 h 6849340"/>
              <a:gd name="connsiteX32" fmla="*/ 4052065 w 5056909"/>
              <a:gd name="connsiteY32" fmla="*/ 3902168 h 6849340"/>
              <a:gd name="connsiteX33" fmla="*/ 3902930 w 5056909"/>
              <a:gd name="connsiteY33" fmla="*/ 4051303 h 6849340"/>
              <a:gd name="connsiteX34" fmla="*/ 1992595 w 5056909"/>
              <a:gd name="connsiteY34" fmla="*/ 4051303 h 6849340"/>
              <a:gd name="connsiteX35" fmla="*/ 1843460 w 5056909"/>
              <a:gd name="connsiteY35" fmla="*/ 3902168 h 6849340"/>
              <a:gd name="connsiteX36" fmla="*/ 1992595 w 5056909"/>
              <a:gd name="connsiteY36" fmla="*/ 3753032 h 6849340"/>
              <a:gd name="connsiteX37" fmla="*/ 3902159 w 5056909"/>
              <a:gd name="connsiteY37" fmla="*/ 3753032 h 6849340"/>
              <a:gd name="connsiteX38" fmla="*/ 4052065 w 5056909"/>
              <a:gd name="connsiteY38" fmla="*/ 3902168 h 6849340"/>
              <a:gd name="connsiteX39" fmla="*/ 4052065 w 5056909"/>
              <a:gd name="connsiteY39" fmla="*/ 2997344 h 6849340"/>
              <a:gd name="connsiteX40" fmla="*/ 3902930 w 5056909"/>
              <a:gd name="connsiteY40" fmla="*/ 3146480 h 6849340"/>
              <a:gd name="connsiteX41" fmla="*/ 1992595 w 5056909"/>
              <a:gd name="connsiteY41" fmla="*/ 3146480 h 6849340"/>
              <a:gd name="connsiteX42" fmla="*/ 1843460 w 5056909"/>
              <a:gd name="connsiteY42" fmla="*/ 2997344 h 6849340"/>
              <a:gd name="connsiteX43" fmla="*/ 1992595 w 5056909"/>
              <a:gd name="connsiteY43" fmla="*/ 2848209 h 6849340"/>
              <a:gd name="connsiteX44" fmla="*/ 3902159 w 5056909"/>
              <a:gd name="connsiteY44" fmla="*/ 2848209 h 6849340"/>
              <a:gd name="connsiteX45" fmla="*/ 4052065 w 5056909"/>
              <a:gd name="connsiteY45" fmla="*/ 2997344 h 6849340"/>
              <a:gd name="connsiteX46" fmla="*/ 1835000 w 5056909"/>
              <a:gd name="connsiteY46" fmla="*/ 2092530 h 6849340"/>
              <a:gd name="connsiteX47" fmla="*/ 1984136 w 5056909"/>
              <a:gd name="connsiteY47" fmla="*/ 1943395 h 6849340"/>
              <a:gd name="connsiteX48" fmla="*/ 3876797 w 5056909"/>
              <a:gd name="connsiteY48" fmla="*/ 1943395 h 6849340"/>
              <a:gd name="connsiteX49" fmla="*/ 4025932 w 5056909"/>
              <a:gd name="connsiteY49" fmla="*/ 2092530 h 6849340"/>
              <a:gd name="connsiteX50" fmla="*/ 3876797 w 5056909"/>
              <a:gd name="connsiteY50" fmla="*/ 2241666 h 6849340"/>
              <a:gd name="connsiteX51" fmla="*/ 1984906 w 5056909"/>
              <a:gd name="connsiteY51" fmla="*/ 2241666 h 6849340"/>
              <a:gd name="connsiteX52" fmla="*/ 1835000 w 5056909"/>
              <a:gd name="connsiteY52" fmla="*/ 2092530 h 6849340"/>
              <a:gd name="connsiteX53" fmla="*/ 1835000 w 5056909"/>
              <a:gd name="connsiteY53" fmla="*/ 1179256 h 6849340"/>
              <a:gd name="connsiteX54" fmla="*/ 1984136 w 5056909"/>
              <a:gd name="connsiteY54" fmla="*/ 1030120 h 6849340"/>
              <a:gd name="connsiteX55" fmla="*/ 3876797 w 5056909"/>
              <a:gd name="connsiteY55" fmla="*/ 1030120 h 6849340"/>
              <a:gd name="connsiteX56" fmla="*/ 4025932 w 5056909"/>
              <a:gd name="connsiteY56" fmla="*/ 1179256 h 6849340"/>
              <a:gd name="connsiteX57" fmla="*/ 3876797 w 5056909"/>
              <a:gd name="connsiteY57" fmla="*/ 1328391 h 6849340"/>
              <a:gd name="connsiteX58" fmla="*/ 1984906 w 5056909"/>
              <a:gd name="connsiteY58" fmla="*/ 1328391 h 6849340"/>
              <a:gd name="connsiteX59" fmla="*/ 1835000 w 5056909"/>
              <a:gd name="connsiteY59" fmla="*/ 1179256 h 6849340"/>
              <a:gd name="connsiteX60" fmla="*/ 1286879 w 5056909"/>
              <a:gd name="connsiteY60" fmla="*/ 1179256 h 6849340"/>
              <a:gd name="connsiteX61" fmla="*/ 1120833 w 5056909"/>
              <a:gd name="connsiteY61" fmla="*/ 1345302 h 6849340"/>
              <a:gd name="connsiteX62" fmla="*/ 954786 w 5056909"/>
              <a:gd name="connsiteY62" fmla="*/ 1179256 h 6849340"/>
              <a:gd name="connsiteX63" fmla="*/ 1120833 w 5056909"/>
              <a:gd name="connsiteY63" fmla="*/ 1013209 h 6849340"/>
              <a:gd name="connsiteX64" fmla="*/ 1286879 w 5056909"/>
              <a:gd name="connsiteY64" fmla="*/ 1179256 h 6849340"/>
              <a:gd name="connsiteX65" fmla="*/ 1286879 w 5056909"/>
              <a:gd name="connsiteY65" fmla="*/ 2092530 h 6849340"/>
              <a:gd name="connsiteX66" fmla="*/ 1120833 w 5056909"/>
              <a:gd name="connsiteY66" fmla="*/ 2258577 h 6849340"/>
              <a:gd name="connsiteX67" fmla="*/ 954786 w 5056909"/>
              <a:gd name="connsiteY67" fmla="*/ 2092530 h 6849340"/>
              <a:gd name="connsiteX68" fmla="*/ 1120833 w 5056909"/>
              <a:gd name="connsiteY68" fmla="*/ 1926483 h 6849340"/>
              <a:gd name="connsiteX69" fmla="*/ 1286879 w 5056909"/>
              <a:gd name="connsiteY69" fmla="*/ 2092530 h 6849340"/>
              <a:gd name="connsiteX70" fmla="*/ 1286879 w 5056909"/>
              <a:gd name="connsiteY70" fmla="*/ 2980433 h 6849340"/>
              <a:gd name="connsiteX71" fmla="*/ 1120833 w 5056909"/>
              <a:gd name="connsiteY71" fmla="*/ 3146480 h 6849340"/>
              <a:gd name="connsiteX72" fmla="*/ 954786 w 5056909"/>
              <a:gd name="connsiteY72" fmla="*/ 2980433 h 6849340"/>
              <a:gd name="connsiteX73" fmla="*/ 1120833 w 5056909"/>
              <a:gd name="connsiteY73" fmla="*/ 2814386 h 6849340"/>
              <a:gd name="connsiteX74" fmla="*/ 1286879 w 5056909"/>
              <a:gd name="connsiteY74" fmla="*/ 2980433 h 6849340"/>
              <a:gd name="connsiteX75" fmla="*/ 1286879 w 5056909"/>
              <a:gd name="connsiteY75" fmla="*/ 3886018 h 6849340"/>
              <a:gd name="connsiteX76" fmla="*/ 1120833 w 5056909"/>
              <a:gd name="connsiteY76" fmla="*/ 4052065 h 6849340"/>
              <a:gd name="connsiteX77" fmla="*/ 954786 w 5056909"/>
              <a:gd name="connsiteY77" fmla="*/ 3886018 h 6849340"/>
              <a:gd name="connsiteX78" fmla="*/ 1120833 w 5056909"/>
              <a:gd name="connsiteY78" fmla="*/ 3719972 h 6849340"/>
              <a:gd name="connsiteX79" fmla="*/ 1286879 w 5056909"/>
              <a:gd name="connsiteY79" fmla="*/ 3886018 h 6849340"/>
              <a:gd name="connsiteX80" fmla="*/ 1286879 w 5056909"/>
              <a:gd name="connsiteY80" fmla="*/ 4823893 h 6849340"/>
              <a:gd name="connsiteX81" fmla="*/ 1120833 w 5056909"/>
              <a:gd name="connsiteY81" fmla="*/ 4989940 h 6849340"/>
              <a:gd name="connsiteX82" fmla="*/ 954786 w 5056909"/>
              <a:gd name="connsiteY82" fmla="*/ 4823893 h 6849340"/>
              <a:gd name="connsiteX83" fmla="*/ 1120833 w 5056909"/>
              <a:gd name="connsiteY83" fmla="*/ 4657846 h 6849340"/>
              <a:gd name="connsiteX84" fmla="*/ 1286879 w 5056909"/>
              <a:gd name="connsiteY84" fmla="*/ 4823893 h 6849340"/>
              <a:gd name="connsiteX85" fmla="*/ 1286879 w 5056909"/>
              <a:gd name="connsiteY85" fmla="*/ 5737168 h 6849340"/>
              <a:gd name="connsiteX86" fmla="*/ 1120833 w 5056909"/>
              <a:gd name="connsiteY86" fmla="*/ 5903214 h 6849340"/>
              <a:gd name="connsiteX87" fmla="*/ 954786 w 5056909"/>
              <a:gd name="connsiteY87" fmla="*/ 5737168 h 6849340"/>
              <a:gd name="connsiteX88" fmla="*/ 1120833 w 5056909"/>
              <a:gd name="connsiteY88" fmla="*/ 5571121 h 6849340"/>
              <a:gd name="connsiteX89" fmla="*/ 1286879 w 5056909"/>
              <a:gd name="connsiteY89" fmla="*/ 573716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056909" h="684934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9" name="Forma libre 378">
            <a:extLst>
              <a:ext uri="{FF2B5EF4-FFF2-40B4-BE49-F238E27FC236}">
                <a16:creationId xmlns:a16="http://schemas.microsoft.com/office/drawing/2014/main" id="{2E5FD926-5357-184A-B2E1-94388DB348FA}"/>
              </a:ext>
            </a:extLst>
          </p:cNvPr>
          <p:cNvSpPr/>
          <p:nvPr/>
        </p:nvSpPr>
        <p:spPr>
          <a:xfrm>
            <a:off x="8805216" y="3919484"/>
            <a:ext cx="263631" cy="355095"/>
          </a:xfrm>
          <a:custGeom>
            <a:avLst/>
            <a:gdLst>
              <a:gd name="connsiteX0" fmla="*/ 4801362 w 5091545"/>
              <a:gd name="connsiteY0" fmla="*/ 2449614 h 6858000"/>
              <a:gd name="connsiteX1" fmla="*/ 4801362 w 5091545"/>
              <a:gd name="connsiteY1" fmla="*/ 2253130 h 6858000"/>
              <a:gd name="connsiteX2" fmla="*/ 2548232 w 5091545"/>
              <a:gd name="connsiteY2" fmla="*/ 0 h 6858000"/>
              <a:gd name="connsiteX3" fmla="*/ 303449 w 5091545"/>
              <a:gd name="connsiteY3" fmla="*/ 2253130 h 6858000"/>
              <a:gd name="connsiteX4" fmla="*/ 303449 w 5091545"/>
              <a:gd name="connsiteY4" fmla="*/ 2449614 h 6858000"/>
              <a:gd name="connsiteX5" fmla="*/ 0 w 5091545"/>
              <a:gd name="connsiteY5" fmla="*/ 2826648 h 6858000"/>
              <a:gd name="connsiteX6" fmla="*/ 0 w 5091545"/>
              <a:gd name="connsiteY6" fmla="*/ 5784541 h 6858000"/>
              <a:gd name="connsiteX7" fmla="*/ 1073459 w 5091545"/>
              <a:gd name="connsiteY7" fmla="*/ 6858000 h 6858000"/>
              <a:gd name="connsiteX8" fmla="*/ 4023005 w 5091545"/>
              <a:gd name="connsiteY8" fmla="*/ 6858000 h 6858000"/>
              <a:gd name="connsiteX9" fmla="*/ 5096464 w 5091545"/>
              <a:gd name="connsiteY9" fmla="*/ 5784541 h 6858000"/>
              <a:gd name="connsiteX10" fmla="*/ 5096464 w 5091545"/>
              <a:gd name="connsiteY10" fmla="*/ 2826648 h 6858000"/>
              <a:gd name="connsiteX11" fmla="*/ 4801362 w 5091545"/>
              <a:gd name="connsiteY11" fmla="*/ 2449614 h 6858000"/>
              <a:gd name="connsiteX12" fmla="*/ 606145 w 5091545"/>
              <a:gd name="connsiteY12" fmla="*/ 2253130 h 6858000"/>
              <a:gd name="connsiteX13" fmla="*/ 2548232 w 5091545"/>
              <a:gd name="connsiteY13" fmla="*/ 303458 h 6858000"/>
              <a:gd name="connsiteX14" fmla="*/ 4497904 w 5091545"/>
              <a:gd name="connsiteY14" fmla="*/ 2253130 h 6858000"/>
              <a:gd name="connsiteX15" fmla="*/ 4497904 w 5091545"/>
              <a:gd name="connsiteY15" fmla="*/ 2441266 h 6858000"/>
              <a:gd name="connsiteX16" fmla="*/ 3949411 w 5091545"/>
              <a:gd name="connsiteY16" fmla="*/ 2441266 h 6858000"/>
              <a:gd name="connsiteX17" fmla="*/ 3949411 w 5091545"/>
              <a:gd name="connsiteY17" fmla="*/ 2236435 h 6858000"/>
              <a:gd name="connsiteX18" fmla="*/ 2564918 w 5091545"/>
              <a:gd name="connsiteY18" fmla="*/ 851942 h 6858000"/>
              <a:gd name="connsiteX19" fmla="*/ 1180425 w 5091545"/>
              <a:gd name="connsiteY19" fmla="*/ 2236435 h 6858000"/>
              <a:gd name="connsiteX20" fmla="*/ 1180425 w 5091545"/>
              <a:gd name="connsiteY20" fmla="*/ 2441266 h 6858000"/>
              <a:gd name="connsiteX21" fmla="*/ 606898 w 5091545"/>
              <a:gd name="connsiteY21" fmla="*/ 2441266 h 6858000"/>
              <a:gd name="connsiteX22" fmla="*/ 606145 w 5091545"/>
              <a:gd name="connsiteY22" fmla="*/ 2253130 h 6858000"/>
              <a:gd name="connsiteX23" fmla="*/ 606145 w 5091545"/>
              <a:gd name="connsiteY23" fmla="*/ 2253130 h 6858000"/>
              <a:gd name="connsiteX24" fmla="*/ 3645971 w 5091545"/>
              <a:gd name="connsiteY24" fmla="*/ 2228088 h 6858000"/>
              <a:gd name="connsiteX25" fmla="*/ 3645971 w 5091545"/>
              <a:gd name="connsiteY25" fmla="*/ 2432919 h 6858000"/>
              <a:gd name="connsiteX26" fmla="*/ 1483120 w 5091545"/>
              <a:gd name="connsiteY26" fmla="*/ 2432919 h 6858000"/>
              <a:gd name="connsiteX27" fmla="*/ 1483120 w 5091545"/>
              <a:gd name="connsiteY27" fmla="*/ 2228088 h 6858000"/>
              <a:gd name="connsiteX28" fmla="*/ 2564927 w 5091545"/>
              <a:gd name="connsiteY28" fmla="*/ 1146282 h 6858000"/>
              <a:gd name="connsiteX29" fmla="*/ 3645971 w 5091545"/>
              <a:gd name="connsiteY29" fmla="*/ 2228088 h 6858000"/>
              <a:gd name="connsiteX30" fmla="*/ 4793015 w 5091545"/>
              <a:gd name="connsiteY30" fmla="*/ 5792127 h 6858000"/>
              <a:gd name="connsiteX31" fmla="*/ 4023005 w 5091545"/>
              <a:gd name="connsiteY31" fmla="*/ 6562136 h 6858000"/>
              <a:gd name="connsiteX32" fmla="*/ 1073459 w 5091545"/>
              <a:gd name="connsiteY32" fmla="*/ 6562136 h 6858000"/>
              <a:gd name="connsiteX33" fmla="*/ 303449 w 5091545"/>
              <a:gd name="connsiteY33" fmla="*/ 5792127 h 6858000"/>
              <a:gd name="connsiteX34" fmla="*/ 303449 w 5091545"/>
              <a:gd name="connsiteY34" fmla="*/ 2825894 h 6858000"/>
              <a:gd name="connsiteX35" fmla="*/ 393729 w 5091545"/>
              <a:gd name="connsiteY35" fmla="*/ 2735615 h 6858000"/>
              <a:gd name="connsiteX36" fmla="*/ 451381 w 5091545"/>
              <a:gd name="connsiteY36" fmla="*/ 2735615 h 6858000"/>
              <a:gd name="connsiteX37" fmla="*/ 1328356 w 5091545"/>
              <a:gd name="connsiteY37" fmla="*/ 2735615 h 6858000"/>
              <a:gd name="connsiteX38" fmla="*/ 3794656 w 5091545"/>
              <a:gd name="connsiteY38" fmla="*/ 2735615 h 6858000"/>
              <a:gd name="connsiteX39" fmla="*/ 4646598 w 5091545"/>
              <a:gd name="connsiteY39" fmla="*/ 2735615 h 6858000"/>
              <a:gd name="connsiteX40" fmla="*/ 4695912 w 5091545"/>
              <a:gd name="connsiteY40" fmla="*/ 2735615 h 6858000"/>
              <a:gd name="connsiteX41" fmla="*/ 4786192 w 5091545"/>
              <a:gd name="connsiteY41" fmla="*/ 2825894 h 6858000"/>
              <a:gd name="connsiteX42" fmla="*/ 4786192 w 5091545"/>
              <a:gd name="connsiteY42" fmla="*/ 5792136 h 6858000"/>
              <a:gd name="connsiteX43" fmla="*/ 4793015 w 5091545"/>
              <a:gd name="connsiteY43" fmla="*/ 5792136 h 6858000"/>
              <a:gd name="connsiteX44" fmla="*/ 2523199 w 5091545"/>
              <a:gd name="connsiteY44" fmla="*/ 3400174 h 6858000"/>
              <a:gd name="connsiteX45" fmla="*/ 1810088 w 5091545"/>
              <a:gd name="connsiteY45" fmla="*/ 4113285 h 6858000"/>
              <a:gd name="connsiteX46" fmla="*/ 1998224 w 5091545"/>
              <a:gd name="connsiteY46" fmla="*/ 4596532 h 6858000"/>
              <a:gd name="connsiteX47" fmla="*/ 1998224 w 5091545"/>
              <a:gd name="connsiteY47" fmla="*/ 5563024 h 6858000"/>
              <a:gd name="connsiteX48" fmla="*/ 2350225 w 5091545"/>
              <a:gd name="connsiteY48" fmla="*/ 5915025 h 6858000"/>
              <a:gd name="connsiteX49" fmla="*/ 2686293 w 5091545"/>
              <a:gd name="connsiteY49" fmla="*/ 5915025 h 6858000"/>
              <a:gd name="connsiteX50" fmla="*/ 3038293 w 5091545"/>
              <a:gd name="connsiteY50" fmla="*/ 5563024 h 6858000"/>
              <a:gd name="connsiteX51" fmla="*/ 3038293 w 5091545"/>
              <a:gd name="connsiteY51" fmla="*/ 4588184 h 6858000"/>
              <a:gd name="connsiteX52" fmla="*/ 3226429 w 5091545"/>
              <a:gd name="connsiteY52" fmla="*/ 4104937 h 6858000"/>
              <a:gd name="connsiteX53" fmla="*/ 2523199 w 5091545"/>
              <a:gd name="connsiteY53" fmla="*/ 3400174 h 6858000"/>
              <a:gd name="connsiteX54" fmla="*/ 2785682 w 5091545"/>
              <a:gd name="connsiteY54" fmla="*/ 4407633 h 6858000"/>
              <a:gd name="connsiteX55" fmla="*/ 2736368 w 5091545"/>
              <a:gd name="connsiteY55" fmla="*/ 4522185 h 6858000"/>
              <a:gd name="connsiteX56" fmla="*/ 2736368 w 5091545"/>
              <a:gd name="connsiteY56" fmla="*/ 5546330 h 6858000"/>
              <a:gd name="connsiteX57" fmla="*/ 2687055 w 5091545"/>
              <a:gd name="connsiteY57" fmla="*/ 5595643 h 6858000"/>
              <a:gd name="connsiteX58" fmla="*/ 2350987 w 5091545"/>
              <a:gd name="connsiteY58" fmla="*/ 5595643 h 6858000"/>
              <a:gd name="connsiteX59" fmla="*/ 2301673 w 5091545"/>
              <a:gd name="connsiteY59" fmla="*/ 5546330 h 6858000"/>
              <a:gd name="connsiteX60" fmla="*/ 2301673 w 5091545"/>
              <a:gd name="connsiteY60" fmla="*/ 4522185 h 6858000"/>
              <a:gd name="connsiteX61" fmla="*/ 2252359 w 5091545"/>
              <a:gd name="connsiteY61" fmla="*/ 4407633 h 6858000"/>
              <a:gd name="connsiteX62" fmla="*/ 2112775 w 5091545"/>
              <a:gd name="connsiteY62" fmla="*/ 4104184 h 6858000"/>
              <a:gd name="connsiteX63" fmla="*/ 2522437 w 5091545"/>
              <a:gd name="connsiteY63" fmla="*/ 3694523 h 6858000"/>
              <a:gd name="connsiteX64" fmla="*/ 2932098 w 5091545"/>
              <a:gd name="connsiteY64" fmla="*/ 4104184 h 6858000"/>
              <a:gd name="connsiteX65" fmla="*/ 2785682 w 5091545"/>
              <a:gd name="connsiteY65" fmla="*/ 44076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091545" h="685800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1" name="Forma libre 380">
            <a:extLst>
              <a:ext uri="{FF2B5EF4-FFF2-40B4-BE49-F238E27FC236}">
                <a16:creationId xmlns:a16="http://schemas.microsoft.com/office/drawing/2014/main" id="{433DCE2B-0102-E94A-994F-6C9C6F040337}"/>
              </a:ext>
            </a:extLst>
          </p:cNvPr>
          <p:cNvSpPr/>
          <p:nvPr/>
        </p:nvSpPr>
        <p:spPr>
          <a:xfrm>
            <a:off x="7284968" y="2727959"/>
            <a:ext cx="261838" cy="355095"/>
          </a:xfrm>
          <a:custGeom>
            <a:avLst/>
            <a:gdLst>
              <a:gd name="connsiteX0" fmla="*/ 4657846 w 5056909"/>
              <a:gd name="connsiteY0" fmla="*/ 6858000 h 6858000"/>
              <a:gd name="connsiteX1" fmla="*/ 406666 w 5056909"/>
              <a:gd name="connsiteY1" fmla="*/ 6858000 h 6858000"/>
              <a:gd name="connsiteX2" fmla="*/ 0 w 5056909"/>
              <a:gd name="connsiteY2" fmla="*/ 6451335 h 6858000"/>
              <a:gd name="connsiteX3" fmla="*/ 0 w 5056909"/>
              <a:gd name="connsiteY3" fmla="*/ 406666 h 6858000"/>
              <a:gd name="connsiteX4" fmla="*/ 406666 w 5056909"/>
              <a:gd name="connsiteY4" fmla="*/ 0 h 6858000"/>
              <a:gd name="connsiteX5" fmla="*/ 4657838 w 5056909"/>
              <a:gd name="connsiteY5" fmla="*/ 0 h 6858000"/>
              <a:gd name="connsiteX6" fmla="*/ 5064503 w 5056909"/>
              <a:gd name="connsiteY6" fmla="*/ 406666 h 6858000"/>
              <a:gd name="connsiteX7" fmla="*/ 5064503 w 5056909"/>
              <a:gd name="connsiteY7" fmla="*/ 6450564 h 6858000"/>
              <a:gd name="connsiteX8" fmla="*/ 4657846 w 5056909"/>
              <a:gd name="connsiteY8" fmla="*/ 6858000 h 6858000"/>
              <a:gd name="connsiteX9" fmla="*/ 406666 w 5056909"/>
              <a:gd name="connsiteY9" fmla="*/ 307502 h 6858000"/>
              <a:gd name="connsiteX10" fmla="*/ 306731 w 5056909"/>
              <a:gd name="connsiteY10" fmla="*/ 407436 h 6858000"/>
              <a:gd name="connsiteX11" fmla="*/ 306731 w 5056909"/>
              <a:gd name="connsiteY11" fmla="*/ 6451335 h 6858000"/>
              <a:gd name="connsiteX12" fmla="*/ 406666 w 5056909"/>
              <a:gd name="connsiteY12" fmla="*/ 6551270 h 6858000"/>
              <a:gd name="connsiteX13" fmla="*/ 4657838 w 5056909"/>
              <a:gd name="connsiteY13" fmla="*/ 6551270 h 6858000"/>
              <a:gd name="connsiteX14" fmla="*/ 4757773 w 5056909"/>
              <a:gd name="connsiteY14" fmla="*/ 6451335 h 6858000"/>
              <a:gd name="connsiteX15" fmla="*/ 4757773 w 5056909"/>
              <a:gd name="connsiteY15" fmla="*/ 406666 h 6858000"/>
              <a:gd name="connsiteX16" fmla="*/ 4657838 w 5056909"/>
              <a:gd name="connsiteY16" fmla="*/ 306731 h 6858000"/>
              <a:gd name="connsiteX17" fmla="*/ 406666 w 5056909"/>
              <a:gd name="connsiteY17" fmla="*/ 306731 h 6858000"/>
              <a:gd name="connsiteX18" fmla="*/ 406666 w 5056909"/>
              <a:gd name="connsiteY18" fmla="*/ 307502 h 6858000"/>
              <a:gd name="connsiteX19" fmla="*/ 4052074 w 5056909"/>
              <a:gd name="connsiteY19" fmla="*/ 4815433 h 6858000"/>
              <a:gd name="connsiteX20" fmla="*/ 3902938 w 5056909"/>
              <a:gd name="connsiteY20" fmla="*/ 4666298 h 6858000"/>
              <a:gd name="connsiteX21" fmla="*/ 2117130 w 5056909"/>
              <a:gd name="connsiteY21" fmla="*/ 4666298 h 6858000"/>
              <a:gd name="connsiteX22" fmla="*/ 1967995 w 5056909"/>
              <a:gd name="connsiteY22" fmla="*/ 4815433 h 6858000"/>
              <a:gd name="connsiteX23" fmla="*/ 2117130 w 5056909"/>
              <a:gd name="connsiteY23" fmla="*/ 4964569 h 6858000"/>
              <a:gd name="connsiteX24" fmla="*/ 3893708 w 5056909"/>
              <a:gd name="connsiteY24" fmla="*/ 4964569 h 6858000"/>
              <a:gd name="connsiteX25" fmla="*/ 4052074 w 5056909"/>
              <a:gd name="connsiteY25" fmla="*/ 4815433 h 6858000"/>
              <a:gd name="connsiteX26" fmla="*/ 4052074 w 5056909"/>
              <a:gd name="connsiteY26" fmla="*/ 5737168 h 6858000"/>
              <a:gd name="connsiteX27" fmla="*/ 3902938 w 5056909"/>
              <a:gd name="connsiteY27" fmla="*/ 5588032 h 6858000"/>
              <a:gd name="connsiteX28" fmla="*/ 2117130 w 5056909"/>
              <a:gd name="connsiteY28" fmla="*/ 5588032 h 6858000"/>
              <a:gd name="connsiteX29" fmla="*/ 1967995 w 5056909"/>
              <a:gd name="connsiteY29" fmla="*/ 5737168 h 6858000"/>
              <a:gd name="connsiteX30" fmla="*/ 2117130 w 5056909"/>
              <a:gd name="connsiteY30" fmla="*/ 5886303 h 6858000"/>
              <a:gd name="connsiteX31" fmla="*/ 3893708 w 5056909"/>
              <a:gd name="connsiteY31" fmla="*/ 5886303 h 6858000"/>
              <a:gd name="connsiteX32" fmla="*/ 4052074 w 5056909"/>
              <a:gd name="connsiteY32" fmla="*/ 5737168 h 6858000"/>
              <a:gd name="connsiteX33" fmla="*/ 4052074 w 5056909"/>
              <a:gd name="connsiteY33" fmla="*/ 3902168 h 6858000"/>
              <a:gd name="connsiteX34" fmla="*/ 3902938 w 5056909"/>
              <a:gd name="connsiteY34" fmla="*/ 3753032 h 6858000"/>
              <a:gd name="connsiteX35" fmla="*/ 2117130 w 5056909"/>
              <a:gd name="connsiteY35" fmla="*/ 3753032 h 6858000"/>
              <a:gd name="connsiteX36" fmla="*/ 1967995 w 5056909"/>
              <a:gd name="connsiteY36" fmla="*/ 3902168 h 6858000"/>
              <a:gd name="connsiteX37" fmla="*/ 2117130 w 5056909"/>
              <a:gd name="connsiteY37" fmla="*/ 4051303 h 6858000"/>
              <a:gd name="connsiteX38" fmla="*/ 3893708 w 5056909"/>
              <a:gd name="connsiteY38" fmla="*/ 4051303 h 6858000"/>
              <a:gd name="connsiteX39" fmla="*/ 4052074 w 5056909"/>
              <a:gd name="connsiteY39" fmla="*/ 3902168 h 6858000"/>
              <a:gd name="connsiteX40" fmla="*/ 4052074 w 5056909"/>
              <a:gd name="connsiteY40" fmla="*/ 2997344 h 6858000"/>
              <a:gd name="connsiteX41" fmla="*/ 3902938 w 5056909"/>
              <a:gd name="connsiteY41" fmla="*/ 2848209 h 6858000"/>
              <a:gd name="connsiteX42" fmla="*/ 2117130 w 5056909"/>
              <a:gd name="connsiteY42" fmla="*/ 2848209 h 6858000"/>
              <a:gd name="connsiteX43" fmla="*/ 1967995 w 5056909"/>
              <a:gd name="connsiteY43" fmla="*/ 2997344 h 6858000"/>
              <a:gd name="connsiteX44" fmla="*/ 2117130 w 5056909"/>
              <a:gd name="connsiteY44" fmla="*/ 3146480 h 6858000"/>
              <a:gd name="connsiteX45" fmla="*/ 3893708 w 5056909"/>
              <a:gd name="connsiteY45" fmla="*/ 3146480 h 6858000"/>
              <a:gd name="connsiteX46" fmla="*/ 4052074 w 5056909"/>
              <a:gd name="connsiteY46" fmla="*/ 2997344 h 6858000"/>
              <a:gd name="connsiteX47" fmla="*/ 4035163 w 5056909"/>
              <a:gd name="connsiteY47" fmla="*/ 2092530 h 6858000"/>
              <a:gd name="connsiteX48" fmla="*/ 3886027 w 5056909"/>
              <a:gd name="connsiteY48" fmla="*/ 1943395 h 6858000"/>
              <a:gd name="connsiteX49" fmla="*/ 2117901 w 5056909"/>
              <a:gd name="connsiteY49" fmla="*/ 1943395 h 6858000"/>
              <a:gd name="connsiteX50" fmla="*/ 1968766 w 5056909"/>
              <a:gd name="connsiteY50" fmla="*/ 2092530 h 6858000"/>
              <a:gd name="connsiteX51" fmla="*/ 2117901 w 5056909"/>
              <a:gd name="connsiteY51" fmla="*/ 2241666 h 6858000"/>
              <a:gd name="connsiteX52" fmla="*/ 3886019 w 5056909"/>
              <a:gd name="connsiteY52" fmla="*/ 2241666 h 6858000"/>
              <a:gd name="connsiteX53" fmla="*/ 4035163 w 5056909"/>
              <a:gd name="connsiteY53" fmla="*/ 2092530 h 6858000"/>
              <a:gd name="connsiteX54" fmla="*/ 4035163 w 5056909"/>
              <a:gd name="connsiteY54" fmla="*/ 1179256 h 6858000"/>
              <a:gd name="connsiteX55" fmla="*/ 3886027 w 5056909"/>
              <a:gd name="connsiteY55" fmla="*/ 1030120 h 6858000"/>
              <a:gd name="connsiteX56" fmla="*/ 2117901 w 5056909"/>
              <a:gd name="connsiteY56" fmla="*/ 1030120 h 6858000"/>
              <a:gd name="connsiteX57" fmla="*/ 1968766 w 5056909"/>
              <a:gd name="connsiteY57" fmla="*/ 1179256 h 6858000"/>
              <a:gd name="connsiteX58" fmla="*/ 2117901 w 5056909"/>
              <a:gd name="connsiteY58" fmla="*/ 1328391 h 6858000"/>
              <a:gd name="connsiteX59" fmla="*/ 3886019 w 5056909"/>
              <a:gd name="connsiteY59" fmla="*/ 1328391 h 6858000"/>
              <a:gd name="connsiteX60" fmla="*/ 4035163 w 5056909"/>
              <a:gd name="connsiteY60" fmla="*/ 1179256 h 6858000"/>
              <a:gd name="connsiteX61" fmla="*/ 1170804 w 5056909"/>
              <a:gd name="connsiteY61" fmla="*/ 1452935 h 6858000"/>
              <a:gd name="connsiteX62" fmla="*/ 1552869 w 5056909"/>
              <a:gd name="connsiteY62" fmla="*/ 1070870 h 6858000"/>
              <a:gd name="connsiteX63" fmla="*/ 1552869 w 5056909"/>
              <a:gd name="connsiteY63" fmla="*/ 854851 h 6858000"/>
              <a:gd name="connsiteX64" fmla="*/ 1336851 w 5056909"/>
              <a:gd name="connsiteY64" fmla="*/ 854851 h 6858000"/>
              <a:gd name="connsiteX65" fmla="*/ 1063181 w 5056909"/>
              <a:gd name="connsiteY65" fmla="*/ 1129293 h 6858000"/>
              <a:gd name="connsiteX66" fmla="*/ 1013209 w 5056909"/>
              <a:gd name="connsiteY66" fmla="*/ 1079321 h 6858000"/>
              <a:gd name="connsiteX67" fmla="*/ 797191 w 5056909"/>
              <a:gd name="connsiteY67" fmla="*/ 1079321 h 6858000"/>
              <a:gd name="connsiteX68" fmla="*/ 797191 w 5056909"/>
              <a:gd name="connsiteY68" fmla="*/ 1295339 h 6858000"/>
              <a:gd name="connsiteX69" fmla="*/ 954786 w 5056909"/>
              <a:gd name="connsiteY69" fmla="*/ 1452935 h 6858000"/>
              <a:gd name="connsiteX70" fmla="*/ 1062410 w 5056909"/>
              <a:gd name="connsiteY70" fmla="*/ 1494447 h 6858000"/>
              <a:gd name="connsiteX71" fmla="*/ 1170804 w 5056909"/>
              <a:gd name="connsiteY71" fmla="*/ 1452935 h 6858000"/>
              <a:gd name="connsiteX72" fmla="*/ 1170804 w 5056909"/>
              <a:gd name="connsiteY72" fmla="*/ 2391572 h 6858000"/>
              <a:gd name="connsiteX73" fmla="*/ 1552869 w 5056909"/>
              <a:gd name="connsiteY73" fmla="*/ 2009507 h 6858000"/>
              <a:gd name="connsiteX74" fmla="*/ 1552869 w 5056909"/>
              <a:gd name="connsiteY74" fmla="*/ 1793488 h 6858000"/>
              <a:gd name="connsiteX75" fmla="*/ 1336851 w 5056909"/>
              <a:gd name="connsiteY75" fmla="*/ 1793488 h 6858000"/>
              <a:gd name="connsiteX76" fmla="*/ 1063181 w 5056909"/>
              <a:gd name="connsiteY76" fmla="*/ 2067159 h 6858000"/>
              <a:gd name="connsiteX77" fmla="*/ 1013209 w 5056909"/>
              <a:gd name="connsiteY77" fmla="*/ 2017187 h 6858000"/>
              <a:gd name="connsiteX78" fmla="*/ 797191 w 5056909"/>
              <a:gd name="connsiteY78" fmla="*/ 2017187 h 6858000"/>
              <a:gd name="connsiteX79" fmla="*/ 797191 w 5056909"/>
              <a:gd name="connsiteY79" fmla="*/ 2233206 h 6858000"/>
              <a:gd name="connsiteX80" fmla="*/ 954786 w 5056909"/>
              <a:gd name="connsiteY80" fmla="*/ 2390801 h 6858000"/>
              <a:gd name="connsiteX81" fmla="*/ 1062410 w 5056909"/>
              <a:gd name="connsiteY81" fmla="*/ 2432313 h 6858000"/>
              <a:gd name="connsiteX82" fmla="*/ 1062410 w 5056909"/>
              <a:gd name="connsiteY82" fmla="*/ 2432313 h 6858000"/>
              <a:gd name="connsiteX83" fmla="*/ 1170804 w 5056909"/>
              <a:gd name="connsiteY83" fmla="*/ 2391572 h 6858000"/>
              <a:gd name="connsiteX84" fmla="*/ 1170804 w 5056909"/>
              <a:gd name="connsiteY84" fmla="*/ 3296395 h 6858000"/>
              <a:gd name="connsiteX85" fmla="*/ 1552869 w 5056909"/>
              <a:gd name="connsiteY85" fmla="*/ 2914330 h 6858000"/>
              <a:gd name="connsiteX86" fmla="*/ 1552869 w 5056909"/>
              <a:gd name="connsiteY86" fmla="*/ 2698311 h 6858000"/>
              <a:gd name="connsiteX87" fmla="*/ 1336851 w 5056909"/>
              <a:gd name="connsiteY87" fmla="*/ 2698311 h 6858000"/>
              <a:gd name="connsiteX88" fmla="*/ 1063181 w 5056909"/>
              <a:gd name="connsiteY88" fmla="*/ 2971982 h 6858000"/>
              <a:gd name="connsiteX89" fmla="*/ 1013209 w 5056909"/>
              <a:gd name="connsiteY89" fmla="*/ 2922010 h 6858000"/>
              <a:gd name="connsiteX90" fmla="*/ 797191 w 5056909"/>
              <a:gd name="connsiteY90" fmla="*/ 2922010 h 6858000"/>
              <a:gd name="connsiteX91" fmla="*/ 797191 w 5056909"/>
              <a:gd name="connsiteY91" fmla="*/ 3138029 h 6858000"/>
              <a:gd name="connsiteX92" fmla="*/ 954786 w 5056909"/>
              <a:gd name="connsiteY92" fmla="*/ 3295624 h 6858000"/>
              <a:gd name="connsiteX93" fmla="*/ 1062410 w 5056909"/>
              <a:gd name="connsiteY93" fmla="*/ 3337136 h 6858000"/>
              <a:gd name="connsiteX94" fmla="*/ 1062410 w 5056909"/>
              <a:gd name="connsiteY94" fmla="*/ 3337136 h 6858000"/>
              <a:gd name="connsiteX95" fmla="*/ 1170804 w 5056909"/>
              <a:gd name="connsiteY95" fmla="*/ 3296395 h 6858000"/>
              <a:gd name="connsiteX96" fmla="*/ 1170804 w 5056909"/>
              <a:gd name="connsiteY96" fmla="*/ 4201209 h 6858000"/>
              <a:gd name="connsiteX97" fmla="*/ 1552869 w 5056909"/>
              <a:gd name="connsiteY97" fmla="*/ 3819144 h 6858000"/>
              <a:gd name="connsiteX98" fmla="*/ 1552869 w 5056909"/>
              <a:gd name="connsiteY98" fmla="*/ 3603126 h 6858000"/>
              <a:gd name="connsiteX99" fmla="*/ 1336851 w 5056909"/>
              <a:gd name="connsiteY99" fmla="*/ 3603126 h 6858000"/>
              <a:gd name="connsiteX100" fmla="*/ 1063181 w 5056909"/>
              <a:gd name="connsiteY100" fmla="*/ 3876796 h 6858000"/>
              <a:gd name="connsiteX101" fmla="*/ 1004758 w 5056909"/>
              <a:gd name="connsiteY101" fmla="*/ 3826825 h 6858000"/>
              <a:gd name="connsiteX102" fmla="*/ 788739 w 5056909"/>
              <a:gd name="connsiteY102" fmla="*/ 3826825 h 6858000"/>
              <a:gd name="connsiteX103" fmla="*/ 788739 w 5056909"/>
              <a:gd name="connsiteY103" fmla="*/ 4042843 h 6858000"/>
              <a:gd name="connsiteX104" fmla="*/ 946335 w 5056909"/>
              <a:gd name="connsiteY104" fmla="*/ 4200439 h 6858000"/>
              <a:gd name="connsiteX105" fmla="*/ 1053959 w 5056909"/>
              <a:gd name="connsiteY105" fmla="*/ 4241950 h 6858000"/>
              <a:gd name="connsiteX106" fmla="*/ 1053959 w 5056909"/>
              <a:gd name="connsiteY106" fmla="*/ 4241950 h 6858000"/>
              <a:gd name="connsiteX107" fmla="*/ 1170804 w 5056909"/>
              <a:gd name="connsiteY107" fmla="*/ 4201209 h 6858000"/>
              <a:gd name="connsiteX108" fmla="*/ 1170804 w 5056909"/>
              <a:gd name="connsiteY108" fmla="*/ 5114484 h 6858000"/>
              <a:gd name="connsiteX109" fmla="*/ 1552869 w 5056909"/>
              <a:gd name="connsiteY109" fmla="*/ 4732419 h 6858000"/>
              <a:gd name="connsiteX110" fmla="*/ 1552869 w 5056909"/>
              <a:gd name="connsiteY110" fmla="*/ 4516400 h 6858000"/>
              <a:gd name="connsiteX111" fmla="*/ 1336851 w 5056909"/>
              <a:gd name="connsiteY111" fmla="*/ 4516400 h 6858000"/>
              <a:gd name="connsiteX112" fmla="*/ 1063181 w 5056909"/>
              <a:gd name="connsiteY112" fmla="*/ 4790071 h 6858000"/>
              <a:gd name="connsiteX113" fmla="*/ 1013209 w 5056909"/>
              <a:gd name="connsiteY113" fmla="*/ 4740099 h 6858000"/>
              <a:gd name="connsiteX114" fmla="*/ 797191 w 5056909"/>
              <a:gd name="connsiteY114" fmla="*/ 4740099 h 6858000"/>
              <a:gd name="connsiteX115" fmla="*/ 797191 w 5056909"/>
              <a:gd name="connsiteY115" fmla="*/ 4956117 h 6858000"/>
              <a:gd name="connsiteX116" fmla="*/ 954786 w 5056909"/>
              <a:gd name="connsiteY116" fmla="*/ 5113713 h 6858000"/>
              <a:gd name="connsiteX117" fmla="*/ 1062410 w 5056909"/>
              <a:gd name="connsiteY117" fmla="*/ 5155225 h 6858000"/>
              <a:gd name="connsiteX118" fmla="*/ 1062410 w 5056909"/>
              <a:gd name="connsiteY118" fmla="*/ 5155225 h 6858000"/>
              <a:gd name="connsiteX119" fmla="*/ 1170804 w 5056909"/>
              <a:gd name="connsiteY119" fmla="*/ 5114484 h 6858000"/>
              <a:gd name="connsiteX120" fmla="*/ 1170804 w 5056909"/>
              <a:gd name="connsiteY120" fmla="*/ 6027749 h 6858000"/>
              <a:gd name="connsiteX121" fmla="*/ 1552869 w 5056909"/>
              <a:gd name="connsiteY121" fmla="*/ 5645684 h 6858000"/>
              <a:gd name="connsiteX122" fmla="*/ 1552869 w 5056909"/>
              <a:gd name="connsiteY122" fmla="*/ 5429666 h 6858000"/>
              <a:gd name="connsiteX123" fmla="*/ 1336851 w 5056909"/>
              <a:gd name="connsiteY123" fmla="*/ 5429666 h 6858000"/>
              <a:gd name="connsiteX124" fmla="*/ 1063181 w 5056909"/>
              <a:gd name="connsiteY124" fmla="*/ 5703337 h 6858000"/>
              <a:gd name="connsiteX125" fmla="*/ 1004758 w 5056909"/>
              <a:gd name="connsiteY125" fmla="*/ 5653365 h 6858000"/>
              <a:gd name="connsiteX126" fmla="*/ 788739 w 5056909"/>
              <a:gd name="connsiteY126" fmla="*/ 5653365 h 6858000"/>
              <a:gd name="connsiteX127" fmla="*/ 788739 w 5056909"/>
              <a:gd name="connsiteY127" fmla="*/ 5869383 h 6858000"/>
              <a:gd name="connsiteX128" fmla="*/ 946335 w 5056909"/>
              <a:gd name="connsiteY128" fmla="*/ 6026979 h 6858000"/>
              <a:gd name="connsiteX129" fmla="*/ 1053959 w 5056909"/>
              <a:gd name="connsiteY129" fmla="*/ 6068490 h 6858000"/>
              <a:gd name="connsiteX130" fmla="*/ 1170804 w 5056909"/>
              <a:gd name="connsiteY130" fmla="*/ 60277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5056909" h="685800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3" name="Forma libre 382">
            <a:extLst>
              <a:ext uri="{FF2B5EF4-FFF2-40B4-BE49-F238E27FC236}">
                <a16:creationId xmlns:a16="http://schemas.microsoft.com/office/drawing/2014/main" id="{5909C8BF-9265-1847-83EE-D153448D9C81}"/>
              </a:ext>
            </a:extLst>
          </p:cNvPr>
          <p:cNvSpPr/>
          <p:nvPr/>
        </p:nvSpPr>
        <p:spPr>
          <a:xfrm>
            <a:off x="5038879" y="2734515"/>
            <a:ext cx="219293" cy="311419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5" name="Forma libre 384">
            <a:extLst>
              <a:ext uri="{FF2B5EF4-FFF2-40B4-BE49-F238E27FC236}">
                <a16:creationId xmlns:a16="http://schemas.microsoft.com/office/drawing/2014/main" id="{B353A01F-E69D-B147-AC4A-D5651AD847D0}"/>
              </a:ext>
            </a:extLst>
          </p:cNvPr>
          <p:cNvSpPr/>
          <p:nvPr/>
        </p:nvSpPr>
        <p:spPr>
          <a:xfrm>
            <a:off x="2861016" y="2735892"/>
            <a:ext cx="301831" cy="236730"/>
          </a:xfrm>
          <a:custGeom>
            <a:avLst/>
            <a:gdLst>
              <a:gd name="connsiteX0" fmla="*/ 5792543 w 5829300"/>
              <a:gd name="connsiteY0" fmla="*/ 2658628 h 4572000"/>
              <a:gd name="connsiteX1" fmla="*/ 5792543 w 5829300"/>
              <a:gd name="connsiteY1" fmla="*/ 2843089 h 4572000"/>
              <a:gd name="connsiteX2" fmla="*/ 5700637 w 5829300"/>
              <a:gd name="connsiteY2" fmla="*/ 2878541 h 4572000"/>
              <a:gd name="connsiteX3" fmla="*/ 5608730 w 5829300"/>
              <a:gd name="connsiteY3" fmla="*/ 2843089 h 4572000"/>
              <a:gd name="connsiteX4" fmla="*/ 5162341 w 5829300"/>
              <a:gd name="connsiteY4" fmla="*/ 2396700 h 4572000"/>
              <a:gd name="connsiteX5" fmla="*/ 4715952 w 5829300"/>
              <a:gd name="connsiteY5" fmla="*/ 2843089 h 4572000"/>
              <a:gd name="connsiteX6" fmla="*/ 4624045 w 5829300"/>
              <a:gd name="connsiteY6" fmla="*/ 2878541 h 4572000"/>
              <a:gd name="connsiteX7" fmla="*/ 4532138 w 5829300"/>
              <a:gd name="connsiteY7" fmla="*/ 2843089 h 4572000"/>
              <a:gd name="connsiteX8" fmla="*/ 4532138 w 5829300"/>
              <a:gd name="connsiteY8" fmla="*/ 2658628 h 4572000"/>
              <a:gd name="connsiteX9" fmla="*/ 4978527 w 5829300"/>
              <a:gd name="connsiteY9" fmla="*/ 2212239 h 4572000"/>
              <a:gd name="connsiteX10" fmla="*/ 4532138 w 5829300"/>
              <a:gd name="connsiteY10" fmla="*/ 1765849 h 4572000"/>
              <a:gd name="connsiteX11" fmla="*/ 4532138 w 5829300"/>
              <a:gd name="connsiteY11" fmla="*/ 1581388 h 4572000"/>
              <a:gd name="connsiteX12" fmla="*/ 4716599 w 5829300"/>
              <a:gd name="connsiteY12" fmla="*/ 1581388 h 4572000"/>
              <a:gd name="connsiteX13" fmla="*/ 5162989 w 5829300"/>
              <a:gd name="connsiteY13" fmla="*/ 2027777 h 4572000"/>
              <a:gd name="connsiteX14" fmla="*/ 5609378 w 5829300"/>
              <a:gd name="connsiteY14" fmla="*/ 1581388 h 4572000"/>
              <a:gd name="connsiteX15" fmla="*/ 5793838 w 5829300"/>
              <a:gd name="connsiteY15" fmla="*/ 1581388 h 4572000"/>
              <a:gd name="connsiteX16" fmla="*/ 5793838 w 5829300"/>
              <a:gd name="connsiteY16" fmla="*/ 1765849 h 4572000"/>
              <a:gd name="connsiteX17" fmla="*/ 5347449 w 5829300"/>
              <a:gd name="connsiteY17" fmla="*/ 2212239 h 4572000"/>
              <a:gd name="connsiteX18" fmla="*/ 5792543 w 5829300"/>
              <a:gd name="connsiteY18" fmla="*/ 2658628 h 4572000"/>
              <a:gd name="connsiteX19" fmla="*/ 3899983 w 5829300"/>
              <a:gd name="connsiteY19" fmla="*/ 241564 h 4572000"/>
              <a:gd name="connsiteX20" fmla="*/ 3899983 w 5829300"/>
              <a:gd name="connsiteY20" fmla="*/ 4055555 h 4572000"/>
              <a:gd name="connsiteX21" fmla="*/ 3899983 w 5829300"/>
              <a:gd name="connsiteY21" fmla="*/ 4062774 h 4572000"/>
              <a:gd name="connsiteX22" fmla="*/ 3715522 w 5829300"/>
              <a:gd name="connsiteY22" fmla="*/ 4254456 h 4572000"/>
              <a:gd name="connsiteX23" fmla="*/ 3715522 w 5829300"/>
              <a:gd name="connsiteY23" fmla="*/ 4254456 h 4572000"/>
              <a:gd name="connsiteX24" fmla="*/ 3531060 w 5829300"/>
              <a:gd name="connsiteY24" fmla="*/ 4176341 h 4572000"/>
              <a:gd name="connsiteX25" fmla="*/ 2424941 w 5829300"/>
              <a:gd name="connsiteY25" fmla="*/ 3296698 h 4572000"/>
              <a:gd name="connsiteX26" fmla="*/ 1992335 w 5829300"/>
              <a:gd name="connsiteY26" fmla="*/ 3296698 h 4572000"/>
              <a:gd name="connsiteX27" fmla="*/ 1992335 w 5829300"/>
              <a:gd name="connsiteY27" fmla="*/ 4140899 h 4572000"/>
              <a:gd name="connsiteX28" fmla="*/ 1559728 w 5829300"/>
              <a:gd name="connsiteY28" fmla="*/ 4573505 h 4572000"/>
              <a:gd name="connsiteX29" fmla="*/ 1177014 w 5829300"/>
              <a:gd name="connsiteY29" fmla="*/ 4573505 h 4572000"/>
              <a:gd name="connsiteX30" fmla="*/ 744407 w 5829300"/>
              <a:gd name="connsiteY30" fmla="*/ 4140899 h 4572000"/>
              <a:gd name="connsiteX31" fmla="*/ 744407 w 5829300"/>
              <a:gd name="connsiteY31" fmla="*/ 3296698 h 4572000"/>
              <a:gd name="connsiteX32" fmla="*/ 425377 w 5829300"/>
              <a:gd name="connsiteY32" fmla="*/ 3296698 h 4572000"/>
              <a:gd name="connsiteX33" fmla="*/ 0 w 5829300"/>
              <a:gd name="connsiteY33" fmla="*/ 2871321 h 4572000"/>
              <a:gd name="connsiteX34" fmla="*/ 0 w 5829300"/>
              <a:gd name="connsiteY34" fmla="*/ 1333252 h 4572000"/>
              <a:gd name="connsiteX35" fmla="*/ 425377 w 5829300"/>
              <a:gd name="connsiteY35" fmla="*/ 907875 h 4572000"/>
              <a:gd name="connsiteX36" fmla="*/ 2432152 w 5829300"/>
              <a:gd name="connsiteY36" fmla="*/ 907875 h 4572000"/>
              <a:gd name="connsiteX37" fmla="*/ 3502828 w 5829300"/>
              <a:gd name="connsiteY37" fmla="*/ 49892 h 4572000"/>
              <a:gd name="connsiteX38" fmla="*/ 3523831 w 5829300"/>
              <a:gd name="connsiteY38" fmla="*/ 35452 h 4572000"/>
              <a:gd name="connsiteX39" fmla="*/ 3672850 w 5829300"/>
              <a:gd name="connsiteY39" fmla="*/ 0 h 4572000"/>
              <a:gd name="connsiteX40" fmla="*/ 3899983 w 5829300"/>
              <a:gd name="connsiteY40" fmla="*/ 241564 h 4572000"/>
              <a:gd name="connsiteX41" fmla="*/ 426034 w 5829300"/>
              <a:gd name="connsiteY41" fmla="*/ 3034770 h 4572000"/>
              <a:gd name="connsiteX42" fmla="*/ 879643 w 5829300"/>
              <a:gd name="connsiteY42" fmla="*/ 3034770 h 4572000"/>
              <a:gd name="connsiteX43" fmla="*/ 1864976 w 5829300"/>
              <a:gd name="connsiteY43" fmla="*/ 3034770 h 4572000"/>
              <a:gd name="connsiteX44" fmla="*/ 2346817 w 5829300"/>
              <a:gd name="connsiteY44" fmla="*/ 3034770 h 4572000"/>
              <a:gd name="connsiteX45" fmla="*/ 2346817 w 5829300"/>
              <a:gd name="connsiteY45" fmla="*/ 1170442 h 4572000"/>
              <a:gd name="connsiteX46" fmla="*/ 426034 w 5829300"/>
              <a:gd name="connsiteY46" fmla="*/ 1170442 h 4572000"/>
              <a:gd name="connsiteX47" fmla="*/ 263233 w 5829300"/>
              <a:gd name="connsiteY47" fmla="*/ 1333243 h 4572000"/>
              <a:gd name="connsiteX48" fmla="*/ 263233 w 5829300"/>
              <a:gd name="connsiteY48" fmla="*/ 2871969 h 4572000"/>
              <a:gd name="connsiteX49" fmla="*/ 426034 w 5829300"/>
              <a:gd name="connsiteY49" fmla="*/ 3034770 h 4572000"/>
              <a:gd name="connsiteX50" fmla="*/ 1730407 w 5829300"/>
              <a:gd name="connsiteY50" fmla="*/ 3296698 h 4572000"/>
              <a:gd name="connsiteX51" fmla="*/ 1006993 w 5829300"/>
              <a:gd name="connsiteY51" fmla="*/ 3296698 h 4572000"/>
              <a:gd name="connsiteX52" fmla="*/ 1006993 w 5829300"/>
              <a:gd name="connsiteY52" fmla="*/ 4140899 h 4572000"/>
              <a:gd name="connsiteX53" fmla="*/ 1177014 w 5829300"/>
              <a:gd name="connsiteY53" fmla="*/ 4310920 h 4572000"/>
              <a:gd name="connsiteX54" fmla="*/ 1559728 w 5829300"/>
              <a:gd name="connsiteY54" fmla="*/ 4310920 h 4572000"/>
              <a:gd name="connsiteX55" fmla="*/ 1729750 w 5829300"/>
              <a:gd name="connsiteY55" fmla="*/ 4140899 h 4572000"/>
              <a:gd name="connsiteX56" fmla="*/ 1729750 w 5829300"/>
              <a:gd name="connsiteY56" fmla="*/ 3296698 h 4572000"/>
              <a:gd name="connsiteX57" fmla="*/ 1730407 w 5829300"/>
              <a:gd name="connsiteY57" fmla="*/ 3296698 h 4572000"/>
              <a:gd name="connsiteX58" fmla="*/ 3637407 w 5829300"/>
              <a:gd name="connsiteY58" fmla="*/ 277016 h 4572000"/>
              <a:gd name="connsiteX59" fmla="*/ 2602183 w 5829300"/>
              <a:gd name="connsiteY59" fmla="*/ 1106119 h 4572000"/>
              <a:gd name="connsiteX60" fmla="*/ 2602183 w 5829300"/>
              <a:gd name="connsiteY60" fmla="*/ 3105674 h 4572000"/>
              <a:gd name="connsiteX61" fmla="*/ 3630187 w 5829300"/>
              <a:gd name="connsiteY61" fmla="*/ 3928205 h 4572000"/>
              <a:gd name="connsiteX62" fmla="*/ 3630187 w 5829300"/>
              <a:gd name="connsiteY62" fmla="*/ 277016 h 4572000"/>
              <a:gd name="connsiteX63" fmla="*/ 3637407 w 5829300"/>
              <a:gd name="connsiteY63" fmla="*/ 277016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29300" h="457200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7" name="Forma libre 386">
            <a:extLst>
              <a:ext uri="{FF2B5EF4-FFF2-40B4-BE49-F238E27FC236}">
                <a16:creationId xmlns:a16="http://schemas.microsoft.com/office/drawing/2014/main" id="{86438B64-16E1-0649-938E-792B20BB091B}"/>
              </a:ext>
            </a:extLst>
          </p:cNvPr>
          <p:cNvSpPr/>
          <p:nvPr/>
        </p:nvSpPr>
        <p:spPr>
          <a:xfrm>
            <a:off x="5746736" y="3430113"/>
            <a:ext cx="301831" cy="239196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9" name="Forma libre 388">
            <a:extLst>
              <a:ext uri="{FF2B5EF4-FFF2-40B4-BE49-F238E27FC236}">
                <a16:creationId xmlns:a16="http://schemas.microsoft.com/office/drawing/2014/main" id="{21580244-68FB-DB4B-A259-FFA4D82BB3B8}"/>
              </a:ext>
            </a:extLst>
          </p:cNvPr>
          <p:cNvSpPr/>
          <p:nvPr/>
        </p:nvSpPr>
        <p:spPr>
          <a:xfrm>
            <a:off x="2755364" y="4097112"/>
            <a:ext cx="301831" cy="245114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1" name="Forma libre 390">
            <a:extLst>
              <a:ext uri="{FF2B5EF4-FFF2-40B4-BE49-F238E27FC236}">
                <a16:creationId xmlns:a16="http://schemas.microsoft.com/office/drawing/2014/main" id="{D539A507-22E5-9E40-A9C3-7D0A6A20534F}"/>
              </a:ext>
            </a:extLst>
          </p:cNvPr>
          <p:cNvSpPr/>
          <p:nvPr/>
        </p:nvSpPr>
        <p:spPr>
          <a:xfrm>
            <a:off x="4277078" y="401482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09544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9192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4205255 w 5819790"/>
              <a:gd name="connsiteY10" fmla="*/ 2947629 h 5819790"/>
              <a:gd name="connsiteX11" fmla="*/ 4068414 w 5819790"/>
              <a:gd name="connsiteY11" fmla="*/ 3084470 h 5819790"/>
              <a:gd name="connsiteX12" fmla="*/ 1783110 w 5819790"/>
              <a:gd name="connsiteY12" fmla="*/ 3084470 h 5819790"/>
              <a:gd name="connsiteX13" fmla="*/ 1646269 w 5819790"/>
              <a:gd name="connsiteY13" fmla="*/ 2947629 h 5819790"/>
              <a:gd name="connsiteX14" fmla="*/ 1783110 w 5819790"/>
              <a:gd name="connsiteY14" fmla="*/ 2810788 h 5819790"/>
              <a:gd name="connsiteX15" fmla="*/ 4068424 w 5819790"/>
              <a:gd name="connsiteY15" fmla="*/ 2810788 h 5819790"/>
              <a:gd name="connsiteX16" fmla="*/ 4205255 w 5819790"/>
              <a:gd name="connsiteY16" fmla="*/ 29476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3" name="Forma libre 392">
            <a:extLst>
              <a:ext uri="{FF2B5EF4-FFF2-40B4-BE49-F238E27FC236}">
                <a16:creationId xmlns:a16="http://schemas.microsoft.com/office/drawing/2014/main" id="{41A2EFD7-D1B6-D748-8373-833257252816}"/>
              </a:ext>
            </a:extLst>
          </p:cNvPr>
          <p:cNvSpPr/>
          <p:nvPr/>
        </p:nvSpPr>
        <p:spPr>
          <a:xfrm>
            <a:off x="481872" y="4108126"/>
            <a:ext cx="301831" cy="236730"/>
          </a:xfrm>
          <a:custGeom>
            <a:avLst/>
            <a:gdLst>
              <a:gd name="connsiteX0" fmla="*/ 3580143 w 5829300"/>
              <a:gd name="connsiteY0" fmla="*/ 1344120 h 4572000"/>
              <a:gd name="connsiteX1" fmla="*/ 3445040 w 5829300"/>
              <a:gd name="connsiteY1" fmla="*/ 1479223 h 4572000"/>
              <a:gd name="connsiteX2" fmla="*/ 3309938 w 5829300"/>
              <a:gd name="connsiteY2" fmla="*/ 1344120 h 4572000"/>
              <a:gd name="connsiteX3" fmla="*/ 3445040 w 5829300"/>
              <a:gd name="connsiteY3" fmla="*/ 1209018 h 4572000"/>
              <a:gd name="connsiteX4" fmla="*/ 3580143 w 5829300"/>
              <a:gd name="connsiteY4" fmla="*/ 1344120 h 4572000"/>
              <a:gd name="connsiteX5" fmla="*/ 2944673 w 5829300"/>
              <a:gd name="connsiteY5" fmla="*/ 1209018 h 4572000"/>
              <a:gd name="connsiteX6" fmla="*/ 2809570 w 5829300"/>
              <a:gd name="connsiteY6" fmla="*/ 1344120 h 4572000"/>
              <a:gd name="connsiteX7" fmla="*/ 2944673 w 5829300"/>
              <a:gd name="connsiteY7" fmla="*/ 1479223 h 4572000"/>
              <a:gd name="connsiteX8" fmla="*/ 3079776 w 5829300"/>
              <a:gd name="connsiteY8" fmla="*/ 1344120 h 4572000"/>
              <a:gd name="connsiteX9" fmla="*/ 2944673 w 5829300"/>
              <a:gd name="connsiteY9" fmla="*/ 1209018 h 4572000"/>
              <a:gd name="connsiteX10" fmla="*/ 5829300 w 5829300"/>
              <a:gd name="connsiteY10" fmla="*/ 1303468 h 4572000"/>
              <a:gd name="connsiteX11" fmla="*/ 5829300 w 5829300"/>
              <a:gd name="connsiteY11" fmla="*/ 2661342 h 4572000"/>
              <a:gd name="connsiteX12" fmla="*/ 5559105 w 5829300"/>
              <a:gd name="connsiteY12" fmla="*/ 2931538 h 4572000"/>
              <a:gd name="connsiteX13" fmla="*/ 5100019 w 5829300"/>
              <a:gd name="connsiteY13" fmla="*/ 2931538 h 4572000"/>
              <a:gd name="connsiteX14" fmla="*/ 4836700 w 5829300"/>
              <a:gd name="connsiteY14" fmla="*/ 2701995 h 4572000"/>
              <a:gd name="connsiteX15" fmla="*/ 4079891 w 5829300"/>
              <a:gd name="connsiteY15" fmla="*/ 2701995 h 4572000"/>
              <a:gd name="connsiteX16" fmla="*/ 4079891 w 5829300"/>
              <a:gd name="connsiteY16" fmla="*/ 2897762 h 4572000"/>
              <a:gd name="connsiteX17" fmla="*/ 3722132 w 5829300"/>
              <a:gd name="connsiteY17" fmla="*/ 3255531 h 4572000"/>
              <a:gd name="connsiteX18" fmla="*/ 2526240 w 5829300"/>
              <a:gd name="connsiteY18" fmla="*/ 3255531 h 4572000"/>
              <a:gd name="connsiteX19" fmla="*/ 2526240 w 5829300"/>
              <a:gd name="connsiteY19" fmla="*/ 4288793 h 4572000"/>
              <a:gd name="connsiteX20" fmla="*/ 2236023 w 5829300"/>
              <a:gd name="connsiteY20" fmla="*/ 4579010 h 4572000"/>
              <a:gd name="connsiteX21" fmla="*/ 1702508 w 5829300"/>
              <a:gd name="connsiteY21" fmla="*/ 4579010 h 4572000"/>
              <a:gd name="connsiteX22" fmla="*/ 1412291 w 5829300"/>
              <a:gd name="connsiteY22" fmla="*/ 4288793 h 4572000"/>
              <a:gd name="connsiteX23" fmla="*/ 1412291 w 5829300"/>
              <a:gd name="connsiteY23" fmla="*/ 3255531 h 4572000"/>
              <a:gd name="connsiteX24" fmla="*/ 357769 w 5829300"/>
              <a:gd name="connsiteY24" fmla="*/ 3255531 h 4572000"/>
              <a:gd name="connsiteX25" fmla="*/ 0 w 5829300"/>
              <a:gd name="connsiteY25" fmla="*/ 2897762 h 4572000"/>
              <a:gd name="connsiteX26" fmla="*/ 0 w 5829300"/>
              <a:gd name="connsiteY26" fmla="*/ 1060161 h 4572000"/>
              <a:gd name="connsiteX27" fmla="*/ 357769 w 5829300"/>
              <a:gd name="connsiteY27" fmla="*/ 702392 h 4572000"/>
              <a:gd name="connsiteX28" fmla="*/ 371532 w 5829300"/>
              <a:gd name="connsiteY28" fmla="*/ 702392 h 4572000"/>
              <a:gd name="connsiteX29" fmla="*/ 371532 w 5829300"/>
              <a:gd name="connsiteY29" fmla="*/ 290217 h 4572000"/>
              <a:gd name="connsiteX30" fmla="*/ 661749 w 5829300"/>
              <a:gd name="connsiteY30" fmla="*/ 0 h 4572000"/>
              <a:gd name="connsiteX31" fmla="*/ 3059763 w 5829300"/>
              <a:gd name="connsiteY31" fmla="*/ 0 h 4572000"/>
              <a:gd name="connsiteX32" fmla="*/ 3349981 w 5829300"/>
              <a:gd name="connsiteY32" fmla="*/ 290217 h 4572000"/>
              <a:gd name="connsiteX33" fmla="*/ 3349981 w 5829300"/>
              <a:gd name="connsiteY33" fmla="*/ 702392 h 4572000"/>
              <a:gd name="connsiteX34" fmla="*/ 3721503 w 5829300"/>
              <a:gd name="connsiteY34" fmla="*/ 702392 h 4572000"/>
              <a:gd name="connsiteX35" fmla="*/ 4079262 w 5829300"/>
              <a:gd name="connsiteY35" fmla="*/ 1060161 h 4572000"/>
              <a:gd name="connsiteX36" fmla="*/ 4079262 w 5829300"/>
              <a:gd name="connsiteY36" fmla="*/ 1255928 h 4572000"/>
              <a:gd name="connsiteX37" fmla="*/ 4836071 w 5829300"/>
              <a:gd name="connsiteY37" fmla="*/ 1255928 h 4572000"/>
              <a:gd name="connsiteX38" fmla="*/ 5099390 w 5829300"/>
              <a:gd name="connsiteY38" fmla="*/ 1033262 h 4572000"/>
              <a:gd name="connsiteX39" fmla="*/ 5558476 w 5829300"/>
              <a:gd name="connsiteY39" fmla="*/ 1033262 h 4572000"/>
              <a:gd name="connsiteX40" fmla="*/ 5829300 w 5829300"/>
              <a:gd name="connsiteY40" fmla="*/ 1303468 h 4572000"/>
              <a:gd name="connsiteX41" fmla="*/ 621087 w 5829300"/>
              <a:gd name="connsiteY41" fmla="*/ 702392 h 4572000"/>
              <a:gd name="connsiteX42" fmla="*/ 3100416 w 5829300"/>
              <a:gd name="connsiteY42" fmla="*/ 702392 h 4572000"/>
              <a:gd name="connsiteX43" fmla="*/ 3100416 w 5829300"/>
              <a:gd name="connsiteY43" fmla="*/ 290217 h 4572000"/>
              <a:gd name="connsiteX44" fmla="*/ 3059763 w 5829300"/>
              <a:gd name="connsiteY44" fmla="*/ 249564 h 4572000"/>
              <a:gd name="connsiteX45" fmla="*/ 661740 w 5829300"/>
              <a:gd name="connsiteY45" fmla="*/ 249564 h 4572000"/>
              <a:gd name="connsiteX46" fmla="*/ 621087 w 5829300"/>
              <a:gd name="connsiteY46" fmla="*/ 290217 h 4572000"/>
              <a:gd name="connsiteX47" fmla="*/ 621087 w 5829300"/>
              <a:gd name="connsiteY47" fmla="*/ 702392 h 4572000"/>
              <a:gd name="connsiteX48" fmla="*/ 2276056 w 5829300"/>
              <a:gd name="connsiteY48" fmla="*/ 3255531 h 4572000"/>
              <a:gd name="connsiteX49" fmla="*/ 1654969 w 5829300"/>
              <a:gd name="connsiteY49" fmla="*/ 3255531 h 4572000"/>
              <a:gd name="connsiteX50" fmla="*/ 1654969 w 5829300"/>
              <a:gd name="connsiteY50" fmla="*/ 4288793 h 4572000"/>
              <a:gd name="connsiteX51" fmla="*/ 1695622 w 5829300"/>
              <a:gd name="connsiteY51" fmla="*/ 4329446 h 4572000"/>
              <a:gd name="connsiteX52" fmla="*/ 2229136 w 5829300"/>
              <a:gd name="connsiteY52" fmla="*/ 4329446 h 4572000"/>
              <a:gd name="connsiteX53" fmla="*/ 2269789 w 5829300"/>
              <a:gd name="connsiteY53" fmla="*/ 4288793 h 4572000"/>
              <a:gd name="connsiteX54" fmla="*/ 2269789 w 5829300"/>
              <a:gd name="connsiteY54" fmla="*/ 3255531 h 4572000"/>
              <a:gd name="connsiteX55" fmla="*/ 2276056 w 5829300"/>
              <a:gd name="connsiteY55" fmla="*/ 3255531 h 4572000"/>
              <a:gd name="connsiteX56" fmla="*/ 3829698 w 5829300"/>
              <a:gd name="connsiteY56" fmla="*/ 2573150 h 4572000"/>
              <a:gd name="connsiteX57" fmla="*/ 3829698 w 5829300"/>
              <a:gd name="connsiteY57" fmla="*/ 1384154 h 4572000"/>
              <a:gd name="connsiteX58" fmla="*/ 3829698 w 5829300"/>
              <a:gd name="connsiteY58" fmla="*/ 1066419 h 4572000"/>
              <a:gd name="connsiteX59" fmla="*/ 3721494 w 5829300"/>
              <a:gd name="connsiteY59" fmla="*/ 958215 h 4572000"/>
              <a:gd name="connsiteX60" fmla="*/ 3228632 w 5829300"/>
              <a:gd name="connsiteY60" fmla="*/ 958215 h 4572000"/>
              <a:gd name="connsiteX61" fmla="*/ 499748 w 5829300"/>
              <a:gd name="connsiteY61" fmla="*/ 958215 h 4572000"/>
              <a:gd name="connsiteX62" fmla="*/ 357769 w 5829300"/>
              <a:gd name="connsiteY62" fmla="*/ 958215 h 4572000"/>
              <a:gd name="connsiteX63" fmla="*/ 249565 w 5829300"/>
              <a:gd name="connsiteY63" fmla="*/ 1066419 h 4572000"/>
              <a:gd name="connsiteX64" fmla="*/ 249565 w 5829300"/>
              <a:gd name="connsiteY64" fmla="*/ 2897143 h 4572000"/>
              <a:gd name="connsiteX65" fmla="*/ 357769 w 5829300"/>
              <a:gd name="connsiteY65" fmla="*/ 3005347 h 4572000"/>
              <a:gd name="connsiteX66" fmla="*/ 1533011 w 5829300"/>
              <a:gd name="connsiteY66" fmla="*/ 3005347 h 4572000"/>
              <a:gd name="connsiteX67" fmla="*/ 2404282 w 5829300"/>
              <a:gd name="connsiteY67" fmla="*/ 3005347 h 4572000"/>
              <a:gd name="connsiteX68" fmla="*/ 3721503 w 5829300"/>
              <a:gd name="connsiteY68" fmla="*/ 3005347 h 4572000"/>
              <a:gd name="connsiteX69" fmla="*/ 3829707 w 5829300"/>
              <a:gd name="connsiteY69" fmla="*/ 2897143 h 4572000"/>
              <a:gd name="connsiteX70" fmla="*/ 3829698 w 5829300"/>
              <a:gd name="connsiteY70" fmla="*/ 2573150 h 4572000"/>
              <a:gd name="connsiteX71" fmla="*/ 3829698 w 5829300"/>
              <a:gd name="connsiteY71" fmla="*/ 2573150 h 4572000"/>
              <a:gd name="connsiteX72" fmla="*/ 4079882 w 5829300"/>
              <a:gd name="connsiteY72" fmla="*/ 2451811 h 4572000"/>
              <a:gd name="connsiteX73" fmla="*/ 4836690 w 5829300"/>
              <a:gd name="connsiteY73" fmla="*/ 2451811 h 4572000"/>
              <a:gd name="connsiteX74" fmla="*/ 4836690 w 5829300"/>
              <a:gd name="connsiteY74" fmla="*/ 1506112 h 4572000"/>
              <a:gd name="connsiteX75" fmla="*/ 4079882 w 5829300"/>
              <a:gd name="connsiteY75" fmla="*/ 1506112 h 4572000"/>
              <a:gd name="connsiteX76" fmla="*/ 4079882 w 5829300"/>
              <a:gd name="connsiteY76" fmla="*/ 2451811 h 4572000"/>
              <a:gd name="connsiteX77" fmla="*/ 5579117 w 5829300"/>
              <a:gd name="connsiteY77" fmla="*/ 1303468 h 4572000"/>
              <a:gd name="connsiteX78" fmla="*/ 5559105 w 5829300"/>
              <a:gd name="connsiteY78" fmla="*/ 1283456 h 4572000"/>
              <a:gd name="connsiteX79" fmla="*/ 5100019 w 5829300"/>
              <a:gd name="connsiteY79" fmla="*/ 1283456 h 4572000"/>
              <a:gd name="connsiteX80" fmla="*/ 5080006 w 5829300"/>
              <a:gd name="connsiteY80" fmla="*/ 1303468 h 4572000"/>
              <a:gd name="connsiteX81" fmla="*/ 5080006 w 5829300"/>
              <a:gd name="connsiteY81" fmla="*/ 1323480 h 4572000"/>
              <a:gd name="connsiteX82" fmla="*/ 5093770 w 5829300"/>
              <a:gd name="connsiteY82" fmla="*/ 1377267 h 4572000"/>
              <a:gd name="connsiteX83" fmla="*/ 5093770 w 5829300"/>
              <a:gd name="connsiteY83" fmla="*/ 2573150 h 4572000"/>
              <a:gd name="connsiteX84" fmla="*/ 5080006 w 5829300"/>
              <a:gd name="connsiteY84" fmla="*/ 2626938 h 4572000"/>
              <a:gd name="connsiteX85" fmla="*/ 5080006 w 5829300"/>
              <a:gd name="connsiteY85" fmla="*/ 2653837 h 4572000"/>
              <a:gd name="connsiteX86" fmla="*/ 5100019 w 5829300"/>
              <a:gd name="connsiteY86" fmla="*/ 2673849 h 4572000"/>
              <a:gd name="connsiteX87" fmla="*/ 5559105 w 5829300"/>
              <a:gd name="connsiteY87" fmla="*/ 2673849 h 4572000"/>
              <a:gd name="connsiteX88" fmla="*/ 5579117 w 5829300"/>
              <a:gd name="connsiteY88" fmla="*/ 2653837 h 4572000"/>
              <a:gd name="connsiteX89" fmla="*/ 5579117 w 5829300"/>
              <a:gd name="connsiteY89" fmla="*/ 1303468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9300" h="457200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5" name="Forma libre 394">
            <a:extLst>
              <a:ext uri="{FF2B5EF4-FFF2-40B4-BE49-F238E27FC236}">
                <a16:creationId xmlns:a16="http://schemas.microsoft.com/office/drawing/2014/main" id="{4D8B2F85-09F5-064F-B305-F700E4A46FDE}"/>
              </a:ext>
            </a:extLst>
          </p:cNvPr>
          <p:cNvSpPr/>
          <p:nvPr/>
        </p:nvSpPr>
        <p:spPr>
          <a:xfrm>
            <a:off x="1263071" y="4056121"/>
            <a:ext cx="301338" cy="255965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7" name="Forma libre 396">
            <a:extLst>
              <a:ext uri="{FF2B5EF4-FFF2-40B4-BE49-F238E27FC236}">
                <a16:creationId xmlns:a16="http://schemas.microsoft.com/office/drawing/2014/main" id="{D27F7B23-344D-2F48-9CF3-5CD83409E9DE}"/>
              </a:ext>
            </a:extLst>
          </p:cNvPr>
          <p:cNvSpPr/>
          <p:nvPr/>
        </p:nvSpPr>
        <p:spPr>
          <a:xfrm>
            <a:off x="2053237" y="3423225"/>
            <a:ext cx="301831" cy="244621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9" name="Forma libre 398">
            <a:extLst>
              <a:ext uri="{FF2B5EF4-FFF2-40B4-BE49-F238E27FC236}">
                <a16:creationId xmlns:a16="http://schemas.microsoft.com/office/drawing/2014/main" id="{D54033CA-5445-E247-A970-B33CBD8E346D}"/>
              </a:ext>
            </a:extLst>
          </p:cNvPr>
          <p:cNvSpPr/>
          <p:nvPr/>
        </p:nvSpPr>
        <p:spPr>
          <a:xfrm>
            <a:off x="2038048" y="4033217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212127 w 5829300"/>
              <a:gd name="connsiteY10" fmla="*/ 2914298 h 5829300"/>
              <a:gd name="connsiteX11" fmla="*/ 4075062 w 5829300"/>
              <a:gd name="connsiteY11" fmla="*/ 3051362 h 5829300"/>
              <a:gd name="connsiteX12" fmla="*/ 1793091 w 5829300"/>
              <a:gd name="connsiteY12" fmla="*/ 3051362 h 5829300"/>
              <a:gd name="connsiteX13" fmla="*/ 1656026 w 5829300"/>
              <a:gd name="connsiteY13" fmla="*/ 2914298 h 5829300"/>
              <a:gd name="connsiteX14" fmla="*/ 1793091 w 5829300"/>
              <a:gd name="connsiteY14" fmla="*/ 2777233 h 5829300"/>
              <a:gd name="connsiteX15" fmla="*/ 4074367 w 5829300"/>
              <a:gd name="connsiteY15" fmla="*/ 2777233 h 5829300"/>
              <a:gd name="connsiteX16" fmla="*/ 4212127 w 5829300"/>
              <a:gd name="connsiteY16" fmla="*/ 2914298 h 5829300"/>
              <a:gd name="connsiteX17" fmla="*/ 4212127 w 5829300"/>
              <a:gd name="connsiteY17" fmla="*/ 1976076 h 5829300"/>
              <a:gd name="connsiteX18" fmla="*/ 4075062 w 5829300"/>
              <a:gd name="connsiteY18" fmla="*/ 2113140 h 5829300"/>
              <a:gd name="connsiteX19" fmla="*/ 1793091 w 5829300"/>
              <a:gd name="connsiteY19" fmla="*/ 2113140 h 5829300"/>
              <a:gd name="connsiteX20" fmla="*/ 1656026 w 5829300"/>
              <a:gd name="connsiteY20" fmla="*/ 1976076 h 5829300"/>
              <a:gd name="connsiteX21" fmla="*/ 1793091 w 5829300"/>
              <a:gd name="connsiteY21" fmla="*/ 1839011 h 5829300"/>
              <a:gd name="connsiteX22" fmla="*/ 4074367 w 5829300"/>
              <a:gd name="connsiteY22" fmla="*/ 1839011 h 5829300"/>
              <a:gd name="connsiteX23" fmla="*/ 4212127 w 5829300"/>
              <a:gd name="connsiteY23" fmla="*/ 1976076 h 5829300"/>
              <a:gd name="connsiteX24" fmla="*/ 4212127 w 5829300"/>
              <a:gd name="connsiteY24" fmla="*/ 3853234 h 5829300"/>
              <a:gd name="connsiteX25" fmla="*/ 4075062 w 5829300"/>
              <a:gd name="connsiteY25" fmla="*/ 3990299 h 5829300"/>
              <a:gd name="connsiteX26" fmla="*/ 1793091 w 5829300"/>
              <a:gd name="connsiteY26" fmla="*/ 3990299 h 5829300"/>
              <a:gd name="connsiteX27" fmla="*/ 1656026 w 5829300"/>
              <a:gd name="connsiteY27" fmla="*/ 3853234 h 5829300"/>
              <a:gd name="connsiteX28" fmla="*/ 1793091 w 5829300"/>
              <a:gd name="connsiteY28" fmla="*/ 3716169 h 5829300"/>
              <a:gd name="connsiteX29" fmla="*/ 4074367 w 5829300"/>
              <a:gd name="connsiteY29" fmla="*/ 3716169 h 5829300"/>
              <a:gd name="connsiteX30" fmla="*/ 4212127 w 5829300"/>
              <a:gd name="connsiteY30" fmla="*/ 385323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1" name="Forma libre 400">
            <a:extLst>
              <a:ext uri="{FF2B5EF4-FFF2-40B4-BE49-F238E27FC236}">
                <a16:creationId xmlns:a16="http://schemas.microsoft.com/office/drawing/2014/main" id="{6B7CB43D-3937-D645-BCA9-CD354239CA40}"/>
              </a:ext>
            </a:extLst>
          </p:cNvPr>
          <p:cNvSpPr/>
          <p:nvPr/>
        </p:nvSpPr>
        <p:spPr>
          <a:xfrm>
            <a:off x="3534125" y="2749650"/>
            <a:ext cx="301338" cy="267308"/>
          </a:xfrm>
          <a:custGeom>
            <a:avLst/>
            <a:gdLst>
              <a:gd name="connsiteX0" fmla="*/ 5809507 w 5819775"/>
              <a:gd name="connsiteY0" fmla="*/ 1377067 h 5162550"/>
              <a:gd name="connsiteX1" fmla="*/ 5001873 w 5819775"/>
              <a:gd name="connsiteY1" fmla="*/ 237449 h 5162550"/>
              <a:gd name="connsiteX2" fmla="*/ 4154672 w 5819775"/>
              <a:gd name="connsiteY2" fmla="*/ 0 h 5162550"/>
              <a:gd name="connsiteX3" fmla="*/ 3149165 w 5819775"/>
              <a:gd name="connsiteY3" fmla="*/ 387696 h 5162550"/>
              <a:gd name="connsiteX4" fmla="*/ 2911716 w 5819775"/>
              <a:gd name="connsiteY4" fmla="*/ 633212 h 5162550"/>
              <a:gd name="connsiteX5" fmla="*/ 2175910 w 5819775"/>
              <a:gd name="connsiteY5" fmla="*/ 87220 h 5162550"/>
              <a:gd name="connsiteX6" fmla="*/ 782707 w 5819775"/>
              <a:gd name="connsiteY6" fmla="*/ 268976 h 5162550"/>
              <a:gd name="connsiteX7" fmla="*/ 0 w 5819775"/>
              <a:gd name="connsiteY7" fmla="*/ 1661427 h 5162550"/>
              <a:gd name="connsiteX8" fmla="*/ 356178 w 5819775"/>
              <a:gd name="connsiteY8" fmla="*/ 2674258 h 5162550"/>
              <a:gd name="connsiteX9" fmla="*/ 1337501 w 5819775"/>
              <a:gd name="connsiteY9" fmla="*/ 3821945 h 5162550"/>
              <a:gd name="connsiteX10" fmla="*/ 2192036 w 5819775"/>
              <a:gd name="connsiteY10" fmla="*/ 4669146 h 5162550"/>
              <a:gd name="connsiteX11" fmla="*/ 2469061 w 5819775"/>
              <a:gd name="connsiteY11" fmla="*/ 4938113 h 5162550"/>
              <a:gd name="connsiteX12" fmla="*/ 2540146 w 5819775"/>
              <a:gd name="connsiteY12" fmla="*/ 5009198 h 5162550"/>
              <a:gd name="connsiteX13" fmla="*/ 2571664 w 5819775"/>
              <a:gd name="connsiteY13" fmla="*/ 5040716 h 5162550"/>
              <a:gd name="connsiteX14" fmla="*/ 2911716 w 5819775"/>
              <a:gd name="connsiteY14" fmla="*/ 5167503 h 5162550"/>
              <a:gd name="connsiteX15" fmla="*/ 3284020 w 5819775"/>
              <a:gd name="connsiteY15" fmla="*/ 5009198 h 5162550"/>
              <a:gd name="connsiteX16" fmla="*/ 4756366 w 5819775"/>
              <a:gd name="connsiteY16" fmla="*/ 3544910 h 5162550"/>
              <a:gd name="connsiteX17" fmla="*/ 5531749 w 5819775"/>
              <a:gd name="connsiteY17" fmla="*/ 2595106 h 5162550"/>
              <a:gd name="connsiteX18" fmla="*/ 5809507 w 5819775"/>
              <a:gd name="connsiteY18" fmla="*/ 1377067 h 5162550"/>
              <a:gd name="connsiteX19" fmla="*/ 5286975 w 5819775"/>
              <a:gd name="connsiteY19" fmla="*/ 2429475 h 5162550"/>
              <a:gd name="connsiteX20" fmla="*/ 4543101 w 5819775"/>
              <a:gd name="connsiteY20" fmla="*/ 3339703 h 5162550"/>
              <a:gd name="connsiteX21" fmla="*/ 3086872 w 5819775"/>
              <a:gd name="connsiteY21" fmla="*/ 4787865 h 5162550"/>
              <a:gd name="connsiteX22" fmla="*/ 2912450 w 5819775"/>
              <a:gd name="connsiteY22" fmla="*/ 4867018 h 5162550"/>
              <a:gd name="connsiteX23" fmla="*/ 2770270 w 5819775"/>
              <a:gd name="connsiteY23" fmla="*/ 4811316 h 5162550"/>
              <a:gd name="connsiteX24" fmla="*/ 2746820 w 5819775"/>
              <a:gd name="connsiteY24" fmla="*/ 4787865 h 5162550"/>
              <a:gd name="connsiteX25" fmla="*/ 2675734 w 5819775"/>
              <a:gd name="connsiteY25" fmla="*/ 4716780 h 5162550"/>
              <a:gd name="connsiteX26" fmla="*/ 2398709 w 5819775"/>
              <a:gd name="connsiteY26" fmla="*/ 4455881 h 5162550"/>
              <a:gd name="connsiteX27" fmla="*/ 1551508 w 5819775"/>
              <a:gd name="connsiteY27" fmla="*/ 3616738 h 5162550"/>
              <a:gd name="connsiteX28" fmla="*/ 593636 w 5819775"/>
              <a:gd name="connsiteY28" fmla="*/ 2508628 h 5162550"/>
              <a:gd name="connsiteX29" fmla="*/ 293160 w 5819775"/>
              <a:gd name="connsiteY29" fmla="*/ 1661427 h 5162550"/>
              <a:gd name="connsiteX30" fmla="*/ 934431 w 5819775"/>
              <a:gd name="connsiteY30" fmla="*/ 513740 h 5162550"/>
              <a:gd name="connsiteX31" fmla="*/ 1654845 w 5819775"/>
              <a:gd name="connsiteY31" fmla="*/ 292408 h 5162550"/>
              <a:gd name="connsiteX32" fmla="*/ 2082108 w 5819775"/>
              <a:gd name="connsiteY32" fmla="*/ 363493 h 5162550"/>
              <a:gd name="connsiteX33" fmla="*/ 2715311 w 5819775"/>
              <a:gd name="connsiteY33" fmla="*/ 846458 h 5162550"/>
              <a:gd name="connsiteX34" fmla="*/ 2921251 w 5819775"/>
              <a:gd name="connsiteY34" fmla="*/ 941737 h 5162550"/>
              <a:gd name="connsiteX35" fmla="*/ 3119123 w 5819775"/>
              <a:gd name="connsiteY35" fmla="*/ 846458 h 5162550"/>
              <a:gd name="connsiteX36" fmla="*/ 3127181 w 5819775"/>
              <a:gd name="connsiteY36" fmla="*/ 830332 h 5162550"/>
              <a:gd name="connsiteX37" fmla="*/ 3348514 w 5819775"/>
              <a:gd name="connsiteY37" fmla="*/ 592884 h 5162550"/>
              <a:gd name="connsiteX38" fmla="*/ 4156148 w 5819775"/>
              <a:gd name="connsiteY38" fmla="*/ 284340 h 5162550"/>
              <a:gd name="connsiteX39" fmla="*/ 4852378 w 5819775"/>
              <a:gd name="connsiteY39" fmla="*/ 482213 h 5162550"/>
              <a:gd name="connsiteX40" fmla="*/ 5517100 w 5819775"/>
              <a:gd name="connsiteY40" fmla="*/ 1415901 h 5162550"/>
              <a:gd name="connsiteX41" fmla="*/ 5286975 w 5819775"/>
              <a:gd name="connsiteY41" fmla="*/ 2429475 h 5162550"/>
              <a:gd name="connsiteX42" fmla="*/ 2033730 w 5819775"/>
              <a:gd name="connsiteY42" fmla="*/ 1115425 h 5162550"/>
              <a:gd name="connsiteX43" fmla="*/ 1835858 w 5819775"/>
              <a:gd name="connsiteY43" fmla="*/ 1186510 h 5162550"/>
              <a:gd name="connsiteX44" fmla="*/ 1614526 w 5819775"/>
              <a:gd name="connsiteY44" fmla="*/ 1138876 h 5162550"/>
              <a:gd name="connsiteX45" fmla="*/ 1083926 w 5819775"/>
              <a:gd name="connsiteY45" fmla="*/ 1669475 h 5162550"/>
              <a:gd name="connsiteX46" fmla="*/ 1171137 w 5819775"/>
              <a:gd name="connsiteY46" fmla="*/ 1962626 h 5162550"/>
              <a:gd name="connsiteX47" fmla="*/ 1131561 w 5819775"/>
              <a:gd name="connsiteY47" fmla="*/ 2168566 h 5162550"/>
              <a:gd name="connsiteX48" fmla="*/ 1052408 w 5819775"/>
              <a:gd name="connsiteY48" fmla="*/ 2192017 h 5162550"/>
              <a:gd name="connsiteX49" fmla="*/ 933679 w 5819775"/>
              <a:gd name="connsiteY49" fmla="*/ 2128990 h 5162550"/>
              <a:gd name="connsiteX50" fmla="*/ 798833 w 5819775"/>
              <a:gd name="connsiteY50" fmla="*/ 1670209 h 5162550"/>
              <a:gd name="connsiteX51" fmla="*/ 1621850 w 5819775"/>
              <a:gd name="connsiteY51" fmla="*/ 847192 h 5162550"/>
              <a:gd name="connsiteX52" fmla="*/ 1969970 w 5819775"/>
              <a:gd name="connsiteY52" fmla="*/ 926344 h 5162550"/>
              <a:gd name="connsiteX53" fmla="*/ 2033730 w 5819775"/>
              <a:gd name="connsiteY53" fmla="*/ 1115425 h 516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19775" h="516255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3" name="Forma libre 402">
            <a:extLst>
              <a:ext uri="{FF2B5EF4-FFF2-40B4-BE49-F238E27FC236}">
                <a16:creationId xmlns:a16="http://schemas.microsoft.com/office/drawing/2014/main" id="{B33319A9-647D-D74C-9416-19A729E491A4}"/>
              </a:ext>
            </a:extLst>
          </p:cNvPr>
          <p:cNvSpPr/>
          <p:nvPr/>
        </p:nvSpPr>
        <p:spPr>
          <a:xfrm>
            <a:off x="3533811" y="3427406"/>
            <a:ext cx="301831" cy="224894"/>
          </a:xfrm>
          <a:custGeom>
            <a:avLst/>
            <a:gdLst>
              <a:gd name="connsiteX0" fmla="*/ 5286308 w 5829300"/>
              <a:gd name="connsiteY0" fmla="*/ 563880 h 4343400"/>
              <a:gd name="connsiteX1" fmla="*/ 1931137 w 5829300"/>
              <a:gd name="connsiteY1" fmla="*/ 563880 h 4343400"/>
              <a:gd name="connsiteX2" fmla="*/ 1931137 w 5829300"/>
              <a:gd name="connsiteY2" fmla="*/ 542992 h 4343400"/>
              <a:gd name="connsiteX3" fmla="*/ 1931137 w 5829300"/>
              <a:gd name="connsiteY3" fmla="*/ 281940 h 4343400"/>
              <a:gd name="connsiteX4" fmla="*/ 1649197 w 5829300"/>
              <a:gd name="connsiteY4" fmla="*/ 0 h 4343400"/>
              <a:gd name="connsiteX5" fmla="*/ 683304 w 5829300"/>
              <a:gd name="connsiteY5" fmla="*/ 0 h 4343400"/>
              <a:gd name="connsiteX6" fmla="*/ 401364 w 5829300"/>
              <a:gd name="connsiteY6" fmla="*/ 281940 h 4343400"/>
              <a:gd name="connsiteX7" fmla="*/ 401364 w 5829300"/>
              <a:gd name="connsiteY7" fmla="*/ 542992 h 4343400"/>
              <a:gd name="connsiteX8" fmla="*/ 408546 w 5829300"/>
              <a:gd name="connsiteY8" fmla="*/ 578234 h 4343400"/>
              <a:gd name="connsiteX9" fmla="*/ 0 w 5829300"/>
              <a:gd name="connsiteY9" fmla="*/ 1092518 h 4343400"/>
              <a:gd name="connsiteX10" fmla="*/ 0 w 5829300"/>
              <a:gd name="connsiteY10" fmla="*/ 3813334 h 4343400"/>
              <a:gd name="connsiteX11" fmla="*/ 535810 w 5829300"/>
              <a:gd name="connsiteY11" fmla="*/ 4349144 h 4343400"/>
              <a:gd name="connsiteX12" fmla="*/ 5293491 w 5829300"/>
              <a:gd name="connsiteY12" fmla="*/ 4349144 h 4343400"/>
              <a:gd name="connsiteX13" fmla="*/ 5829300 w 5829300"/>
              <a:gd name="connsiteY13" fmla="*/ 3813334 h 4343400"/>
              <a:gd name="connsiteX14" fmla="*/ 5829300 w 5829300"/>
              <a:gd name="connsiteY14" fmla="*/ 1092518 h 4343400"/>
              <a:gd name="connsiteX15" fmla="*/ 5286308 w 5829300"/>
              <a:gd name="connsiteY15" fmla="*/ 563880 h 4343400"/>
              <a:gd name="connsiteX16" fmla="*/ 662416 w 5829300"/>
              <a:gd name="connsiteY16" fmla="*/ 275425 h 4343400"/>
              <a:gd name="connsiteX17" fmla="*/ 683304 w 5829300"/>
              <a:gd name="connsiteY17" fmla="*/ 254537 h 4343400"/>
              <a:gd name="connsiteX18" fmla="*/ 1649197 w 5829300"/>
              <a:gd name="connsiteY18" fmla="*/ 254537 h 4343400"/>
              <a:gd name="connsiteX19" fmla="*/ 1670085 w 5829300"/>
              <a:gd name="connsiteY19" fmla="*/ 275425 h 4343400"/>
              <a:gd name="connsiteX20" fmla="*/ 1670085 w 5829300"/>
              <a:gd name="connsiteY20" fmla="*/ 536477 h 4343400"/>
              <a:gd name="connsiteX21" fmla="*/ 1649197 w 5829300"/>
              <a:gd name="connsiteY21" fmla="*/ 557365 h 4343400"/>
              <a:gd name="connsiteX22" fmla="*/ 683304 w 5829300"/>
              <a:gd name="connsiteY22" fmla="*/ 557365 h 4343400"/>
              <a:gd name="connsiteX23" fmla="*/ 662416 w 5829300"/>
              <a:gd name="connsiteY23" fmla="*/ 536477 h 4343400"/>
              <a:gd name="connsiteX24" fmla="*/ 662416 w 5829300"/>
              <a:gd name="connsiteY24" fmla="*/ 275425 h 4343400"/>
              <a:gd name="connsiteX25" fmla="*/ 535162 w 5829300"/>
              <a:gd name="connsiteY25" fmla="*/ 817759 h 4343400"/>
              <a:gd name="connsiteX26" fmla="*/ 690486 w 5829300"/>
              <a:gd name="connsiteY26" fmla="*/ 817759 h 4343400"/>
              <a:gd name="connsiteX27" fmla="*/ 1656378 w 5829300"/>
              <a:gd name="connsiteY27" fmla="*/ 817759 h 4343400"/>
              <a:gd name="connsiteX28" fmla="*/ 5292843 w 5829300"/>
              <a:gd name="connsiteY28" fmla="*/ 817759 h 4343400"/>
              <a:gd name="connsiteX29" fmla="*/ 5567601 w 5829300"/>
              <a:gd name="connsiteY29" fmla="*/ 1092518 h 4343400"/>
              <a:gd name="connsiteX30" fmla="*/ 5567601 w 5829300"/>
              <a:gd name="connsiteY30" fmla="*/ 2361229 h 4343400"/>
              <a:gd name="connsiteX31" fmla="*/ 4165092 w 5829300"/>
              <a:gd name="connsiteY31" fmla="*/ 2361229 h 4343400"/>
              <a:gd name="connsiteX32" fmla="*/ 2924442 w 5829300"/>
              <a:gd name="connsiteY32" fmla="*/ 1240660 h 4343400"/>
              <a:gd name="connsiteX33" fmla="*/ 1683791 w 5829300"/>
              <a:gd name="connsiteY33" fmla="*/ 2361229 h 4343400"/>
              <a:gd name="connsiteX34" fmla="*/ 260404 w 5829300"/>
              <a:gd name="connsiteY34" fmla="*/ 2361229 h 4343400"/>
              <a:gd name="connsiteX35" fmla="*/ 260404 w 5829300"/>
              <a:gd name="connsiteY35" fmla="*/ 1092518 h 4343400"/>
              <a:gd name="connsiteX36" fmla="*/ 535162 w 5829300"/>
              <a:gd name="connsiteY36" fmla="*/ 817759 h 4343400"/>
              <a:gd name="connsiteX37" fmla="*/ 3911870 w 5829300"/>
              <a:gd name="connsiteY37" fmla="*/ 2495674 h 4343400"/>
              <a:gd name="connsiteX38" fmla="*/ 2925090 w 5829300"/>
              <a:gd name="connsiteY38" fmla="*/ 3482454 h 4343400"/>
              <a:gd name="connsiteX39" fmla="*/ 1938309 w 5829300"/>
              <a:gd name="connsiteY39" fmla="*/ 2495674 h 4343400"/>
              <a:gd name="connsiteX40" fmla="*/ 2925090 w 5829300"/>
              <a:gd name="connsiteY40" fmla="*/ 1508893 h 4343400"/>
              <a:gd name="connsiteX41" fmla="*/ 3911870 w 5829300"/>
              <a:gd name="connsiteY41" fmla="*/ 2495674 h 4343400"/>
              <a:gd name="connsiteX42" fmla="*/ 5286308 w 5829300"/>
              <a:gd name="connsiteY42" fmla="*/ 4088092 h 4343400"/>
              <a:gd name="connsiteX43" fmla="*/ 535162 w 5829300"/>
              <a:gd name="connsiteY43" fmla="*/ 4088092 h 4343400"/>
              <a:gd name="connsiteX44" fmla="*/ 260404 w 5829300"/>
              <a:gd name="connsiteY44" fmla="*/ 3813334 h 4343400"/>
              <a:gd name="connsiteX45" fmla="*/ 260404 w 5829300"/>
              <a:gd name="connsiteY45" fmla="*/ 2622280 h 4343400"/>
              <a:gd name="connsiteX46" fmla="*/ 1677257 w 5829300"/>
              <a:gd name="connsiteY46" fmla="*/ 2622280 h 4343400"/>
              <a:gd name="connsiteX47" fmla="*/ 2917908 w 5829300"/>
              <a:gd name="connsiteY47" fmla="*/ 3742849 h 4343400"/>
              <a:gd name="connsiteX48" fmla="*/ 4158558 w 5829300"/>
              <a:gd name="connsiteY48" fmla="*/ 2622280 h 4343400"/>
              <a:gd name="connsiteX49" fmla="*/ 5553885 w 5829300"/>
              <a:gd name="connsiteY49" fmla="*/ 2622280 h 4343400"/>
              <a:gd name="connsiteX50" fmla="*/ 5553885 w 5829300"/>
              <a:gd name="connsiteY50" fmla="*/ 3813334 h 4343400"/>
              <a:gd name="connsiteX51" fmla="*/ 5286308 w 5829300"/>
              <a:gd name="connsiteY51" fmla="*/ 4088092 h 4343400"/>
              <a:gd name="connsiteX52" fmla="*/ 2925090 w 5829300"/>
              <a:gd name="connsiteY52" fmla="*/ 1861309 h 4343400"/>
              <a:gd name="connsiteX53" fmla="*/ 2297906 w 5829300"/>
              <a:gd name="connsiteY53" fmla="*/ 2488483 h 4343400"/>
              <a:gd name="connsiteX54" fmla="*/ 2925090 w 5829300"/>
              <a:gd name="connsiteY54" fmla="*/ 3115656 h 4343400"/>
              <a:gd name="connsiteX55" fmla="*/ 3552273 w 5829300"/>
              <a:gd name="connsiteY55" fmla="*/ 2488483 h 4343400"/>
              <a:gd name="connsiteX56" fmla="*/ 2925090 w 5829300"/>
              <a:gd name="connsiteY56" fmla="*/ 1861309 h 4343400"/>
              <a:gd name="connsiteX57" fmla="*/ 2925090 w 5829300"/>
              <a:gd name="connsiteY57" fmla="*/ 2861796 h 4343400"/>
              <a:gd name="connsiteX58" fmla="*/ 2558310 w 5829300"/>
              <a:gd name="connsiteY58" fmla="*/ 2495017 h 4343400"/>
              <a:gd name="connsiteX59" fmla="*/ 2925090 w 5829300"/>
              <a:gd name="connsiteY59" fmla="*/ 2128238 h 4343400"/>
              <a:gd name="connsiteX60" fmla="*/ 3291869 w 5829300"/>
              <a:gd name="connsiteY60" fmla="*/ 2495017 h 4343400"/>
              <a:gd name="connsiteX61" fmla="*/ 2925090 w 5829300"/>
              <a:gd name="connsiteY61" fmla="*/ 2861796 h 4343400"/>
              <a:gd name="connsiteX62" fmla="*/ 4933893 w 5829300"/>
              <a:gd name="connsiteY62" fmla="*/ 1318327 h 4343400"/>
              <a:gd name="connsiteX63" fmla="*/ 5074863 w 5829300"/>
              <a:gd name="connsiteY63" fmla="*/ 1177357 h 4343400"/>
              <a:gd name="connsiteX64" fmla="*/ 5215833 w 5829300"/>
              <a:gd name="connsiteY64" fmla="*/ 1318327 h 4343400"/>
              <a:gd name="connsiteX65" fmla="*/ 5074863 w 5829300"/>
              <a:gd name="connsiteY65" fmla="*/ 1459297 h 4343400"/>
              <a:gd name="connsiteX66" fmla="*/ 4933893 w 5829300"/>
              <a:gd name="connsiteY66" fmla="*/ 1318327 h 4343400"/>
              <a:gd name="connsiteX67" fmla="*/ 4411790 w 5829300"/>
              <a:gd name="connsiteY67" fmla="*/ 1318327 h 4343400"/>
              <a:gd name="connsiteX68" fmla="*/ 4552760 w 5829300"/>
              <a:gd name="connsiteY68" fmla="*/ 1177357 h 4343400"/>
              <a:gd name="connsiteX69" fmla="*/ 4693730 w 5829300"/>
              <a:gd name="connsiteY69" fmla="*/ 1318327 h 4343400"/>
              <a:gd name="connsiteX70" fmla="*/ 4552760 w 5829300"/>
              <a:gd name="connsiteY70" fmla="*/ 1459297 h 4343400"/>
              <a:gd name="connsiteX71" fmla="*/ 4411790 w 5829300"/>
              <a:gd name="connsiteY71" fmla="*/ 1318327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829300" h="434340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5" name="Forma libre 404">
            <a:extLst>
              <a:ext uri="{FF2B5EF4-FFF2-40B4-BE49-F238E27FC236}">
                <a16:creationId xmlns:a16="http://schemas.microsoft.com/office/drawing/2014/main" id="{C30CFCA6-B79B-5F47-965C-4B65668DF692}"/>
              </a:ext>
            </a:extLst>
          </p:cNvPr>
          <p:cNvSpPr/>
          <p:nvPr/>
        </p:nvSpPr>
        <p:spPr>
          <a:xfrm>
            <a:off x="7979556" y="2781720"/>
            <a:ext cx="301831" cy="301831"/>
          </a:xfrm>
          <a:custGeom>
            <a:avLst/>
            <a:gdLst>
              <a:gd name="connsiteX0" fmla="*/ 5548826 w 5829300"/>
              <a:gd name="connsiteY0" fmla="*/ 4152538 h 5829300"/>
              <a:gd name="connsiteX1" fmla="*/ 5765044 w 5829300"/>
              <a:gd name="connsiteY1" fmla="*/ 2288905 h 5829300"/>
              <a:gd name="connsiteX2" fmla="*/ 2919840 w 5829300"/>
              <a:gd name="connsiteY2" fmla="*/ 0 h 5829300"/>
              <a:gd name="connsiteX3" fmla="*/ 2293381 w 5829300"/>
              <a:gd name="connsiteY3" fmla="*/ 69447 h 5829300"/>
              <a:gd name="connsiteX4" fmla="*/ 460542 w 5829300"/>
              <a:gd name="connsiteY4" fmla="*/ 1345283 h 5829300"/>
              <a:gd name="connsiteX5" fmla="*/ 66045 w 5829300"/>
              <a:gd name="connsiteY5" fmla="*/ 3541109 h 5829300"/>
              <a:gd name="connsiteX6" fmla="*/ 630221 w 5829300"/>
              <a:gd name="connsiteY6" fmla="*/ 4723867 h 5829300"/>
              <a:gd name="connsiteX7" fmla="*/ 645975 w 5829300"/>
              <a:gd name="connsiteY7" fmla="*/ 4746774 h 5829300"/>
              <a:gd name="connsiteX8" fmla="*/ 668883 w 5829300"/>
              <a:gd name="connsiteY8" fmla="*/ 4769682 h 5829300"/>
              <a:gd name="connsiteX9" fmla="*/ 2903372 w 5829300"/>
              <a:gd name="connsiteY9" fmla="*/ 5829300 h 5829300"/>
              <a:gd name="connsiteX10" fmla="*/ 3529831 w 5829300"/>
              <a:gd name="connsiteY10" fmla="*/ 5759854 h 5829300"/>
              <a:gd name="connsiteX11" fmla="*/ 4720465 w 5829300"/>
              <a:gd name="connsiteY11" fmla="*/ 5195678 h 5829300"/>
              <a:gd name="connsiteX12" fmla="*/ 4728343 w 5829300"/>
              <a:gd name="connsiteY12" fmla="*/ 5195678 h 5829300"/>
              <a:gd name="connsiteX13" fmla="*/ 4736220 w 5829300"/>
              <a:gd name="connsiteY13" fmla="*/ 5187801 h 5829300"/>
              <a:gd name="connsiteX14" fmla="*/ 5540234 w 5829300"/>
              <a:gd name="connsiteY14" fmla="*/ 4174722 h 5829300"/>
              <a:gd name="connsiteX15" fmla="*/ 5548112 w 5829300"/>
              <a:gd name="connsiteY15" fmla="*/ 4166845 h 5829300"/>
              <a:gd name="connsiteX16" fmla="*/ 5548826 w 5829300"/>
              <a:gd name="connsiteY16" fmla="*/ 4152538 h 5829300"/>
              <a:gd name="connsiteX17" fmla="*/ 5478665 w 5829300"/>
              <a:gd name="connsiteY17" fmla="*/ 2343322 h 5829300"/>
              <a:gd name="connsiteX18" fmla="*/ 5339772 w 5829300"/>
              <a:gd name="connsiteY18" fmla="*/ 3905536 h 5829300"/>
              <a:gd name="connsiteX19" fmla="*/ 3058734 w 5829300"/>
              <a:gd name="connsiteY19" fmla="*/ 2815133 h 5829300"/>
              <a:gd name="connsiteX20" fmla="*/ 3050866 w 5829300"/>
              <a:gd name="connsiteY20" fmla="*/ 278511 h 5829300"/>
              <a:gd name="connsiteX21" fmla="*/ 5478665 w 5829300"/>
              <a:gd name="connsiteY21" fmla="*/ 2343322 h 5829300"/>
              <a:gd name="connsiteX22" fmla="*/ 708259 w 5829300"/>
              <a:gd name="connsiteY22" fmla="*/ 1484890 h 5829300"/>
              <a:gd name="connsiteX23" fmla="*/ 2354951 w 5829300"/>
              <a:gd name="connsiteY23" fmla="*/ 340795 h 5829300"/>
              <a:gd name="connsiteX24" fmla="*/ 2764478 w 5829300"/>
              <a:gd name="connsiteY24" fmla="*/ 286379 h 5829300"/>
              <a:gd name="connsiteX25" fmla="*/ 2772355 w 5829300"/>
              <a:gd name="connsiteY25" fmla="*/ 2838040 h 5829300"/>
              <a:gd name="connsiteX26" fmla="*/ 785583 w 5829300"/>
              <a:gd name="connsiteY26" fmla="*/ 4446794 h 5829300"/>
              <a:gd name="connsiteX27" fmla="*/ 344556 w 5829300"/>
              <a:gd name="connsiteY27" fmla="*/ 3472377 h 5829300"/>
              <a:gd name="connsiteX28" fmla="*/ 708259 w 5829300"/>
              <a:gd name="connsiteY28" fmla="*/ 1484890 h 5829300"/>
              <a:gd name="connsiteX29" fmla="*/ 3476138 w 5829300"/>
              <a:gd name="connsiteY29" fmla="*/ 5474903 h 5829300"/>
              <a:gd name="connsiteX30" fmla="*/ 2911963 w 5829300"/>
              <a:gd name="connsiteY30" fmla="*/ 5536473 h 5829300"/>
              <a:gd name="connsiteX31" fmla="*/ 971006 w 5829300"/>
              <a:gd name="connsiteY31" fmla="*/ 4670165 h 5829300"/>
              <a:gd name="connsiteX32" fmla="*/ 2896209 w 5829300"/>
              <a:gd name="connsiteY32" fmla="*/ 3115828 h 5829300"/>
              <a:gd name="connsiteX33" fmla="*/ 4442669 w 5829300"/>
              <a:gd name="connsiteY33" fmla="*/ 5056775 h 5829300"/>
              <a:gd name="connsiteX34" fmla="*/ 3476138 w 5829300"/>
              <a:gd name="connsiteY34" fmla="*/ 5474903 h 5829300"/>
              <a:gd name="connsiteX35" fmla="*/ 4659610 w 5829300"/>
              <a:gd name="connsiteY35" fmla="*/ 4872066 h 5829300"/>
              <a:gd name="connsiteX36" fmla="*/ 3414569 w 5829300"/>
              <a:gd name="connsiteY36" fmla="*/ 3302699 h 5829300"/>
              <a:gd name="connsiteX37" fmla="*/ 5223786 w 5829300"/>
              <a:gd name="connsiteY37" fmla="*/ 4161130 h 5829300"/>
              <a:gd name="connsiteX38" fmla="*/ 4659610 w 5829300"/>
              <a:gd name="connsiteY38" fmla="*/ 4872066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29300" h="582930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7" name="Forma libre 406">
            <a:extLst>
              <a:ext uri="{FF2B5EF4-FFF2-40B4-BE49-F238E27FC236}">
                <a16:creationId xmlns:a16="http://schemas.microsoft.com/office/drawing/2014/main" id="{EDF14857-8550-E54A-A88E-EE12E2F5325C}"/>
              </a:ext>
            </a:extLst>
          </p:cNvPr>
          <p:cNvSpPr/>
          <p:nvPr/>
        </p:nvSpPr>
        <p:spPr>
          <a:xfrm>
            <a:off x="6509085" y="2732390"/>
            <a:ext cx="301338" cy="300351"/>
          </a:xfrm>
          <a:custGeom>
            <a:avLst/>
            <a:gdLst>
              <a:gd name="connsiteX0" fmla="*/ 5448100 w 5819775"/>
              <a:gd name="connsiteY0" fmla="*/ 4329170 h 5800725"/>
              <a:gd name="connsiteX1" fmla="*/ 5828596 w 5819775"/>
              <a:gd name="connsiteY1" fmla="*/ 2898800 h 5800725"/>
              <a:gd name="connsiteX2" fmla="*/ 5448100 w 5819775"/>
              <a:gd name="connsiteY2" fmla="*/ 1468431 h 5800725"/>
              <a:gd name="connsiteX3" fmla="*/ 5425555 w 5819775"/>
              <a:gd name="connsiteY3" fmla="*/ 1438132 h 5800725"/>
              <a:gd name="connsiteX4" fmla="*/ 2914298 w 5819775"/>
              <a:gd name="connsiteY4" fmla="*/ 0 h 5800725"/>
              <a:gd name="connsiteX5" fmla="*/ 403041 w 5819775"/>
              <a:gd name="connsiteY5" fmla="*/ 1438123 h 5800725"/>
              <a:gd name="connsiteX6" fmla="*/ 380495 w 5819775"/>
              <a:gd name="connsiteY6" fmla="*/ 1468422 h 5800725"/>
              <a:gd name="connsiteX7" fmla="*/ 0 w 5819775"/>
              <a:gd name="connsiteY7" fmla="*/ 2898791 h 5800725"/>
              <a:gd name="connsiteX8" fmla="*/ 0 w 5819775"/>
              <a:gd name="connsiteY8" fmla="*/ 2898791 h 5800725"/>
              <a:gd name="connsiteX9" fmla="*/ 0 w 5819775"/>
              <a:gd name="connsiteY9" fmla="*/ 2898791 h 5800725"/>
              <a:gd name="connsiteX10" fmla="*/ 0 w 5819775"/>
              <a:gd name="connsiteY10" fmla="*/ 2898791 h 5800725"/>
              <a:gd name="connsiteX11" fmla="*/ 2907249 w 5819775"/>
              <a:gd name="connsiteY11" fmla="*/ 5806040 h 5800725"/>
              <a:gd name="connsiteX12" fmla="*/ 5418506 w 5819775"/>
              <a:gd name="connsiteY12" fmla="*/ 4367918 h 5800725"/>
              <a:gd name="connsiteX13" fmla="*/ 5448100 w 5819775"/>
              <a:gd name="connsiteY13" fmla="*/ 4329170 h 5800725"/>
              <a:gd name="connsiteX14" fmla="*/ 295942 w 5819775"/>
              <a:gd name="connsiteY14" fmla="*/ 3035484 h 5800725"/>
              <a:gd name="connsiteX15" fmla="*/ 1278179 w 5819775"/>
              <a:gd name="connsiteY15" fmla="*/ 3035484 h 5800725"/>
              <a:gd name="connsiteX16" fmla="*/ 1490977 w 5819775"/>
              <a:gd name="connsiteY16" fmla="*/ 4138917 h 5800725"/>
              <a:gd name="connsiteX17" fmla="*/ 600332 w 5819775"/>
              <a:gd name="connsiteY17" fmla="*/ 4138917 h 5800725"/>
              <a:gd name="connsiteX18" fmla="*/ 295942 w 5819775"/>
              <a:gd name="connsiteY18" fmla="*/ 3035484 h 5800725"/>
              <a:gd name="connsiteX19" fmla="*/ 600332 w 5819775"/>
              <a:gd name="connsiteY19" fmla="*/ 1657960 h 5800725"/>
              <a:gd name="connsiteX20" fmla="*/ 1490967 w 5819775"/>
              <a:gd name="connsiteY20" fmla="*/ 1657960 h 5800725"/>
              <a:gd name="connsiteX21" fmla="*/ 1278169 w 5819775"/>
              <a:gd name="connsiteY21" fmla="*/ 2753640 h 5800725"/>
              <a:gd name="connsiteX22" fmla="*/ 295942 w 5819775"/>
              <a:gd name="connsiteY22" fmla="*/ 2753640 h 5800725"/>
              <a:gd name="connsiteX23" fmla="*/ 600332 w 5819775"/>
              <a:gd name="connsiteY23" fmla="*/ 1657960 h 5800725"/>
              <a:gd name="connsiteX24" fmla="*/ 5539702 w 5819775"/>
              <a:gd name="connsiteY24" fmla="*/ 2753640 h 5800725"/>
              <a:gd name="connsiteX25" fmla="*/ 4572972 w 5819775"/>
              <a:gd name="connsiteY25" fmla="*/ 2753640 h 5800725"/>
              <a:gd name="connsiteX26" fmla="*/ 4360174 w 5819775"/>
              <a:gd name="connsiteY26" fmla="*/ 1657960 h 5800725"/>
              <a:gd name="connsiteX27" fmla="*/ 5235312 w 5819775"/>
              <a:gd name="connsiteY27" fmla="*/ 1657960 h 5800725"/>
              <a:gd name="connsiteX28" fmla="*/ 5539702 w 5819775"/>
              <a:gd name="connsiteY28" fmla="*/ 2753640 h 5800725"/>
              <a:gd name="connsiteX29" fmla="*/ 4291117 w 5819775"/>
              <a:gd name="connsiteY29" fmla="*/ 2753640 h 5800725"/>
              <a:gd name="connsiteX30" fmla="*/ 3058039 w 5819775"/>
              <a:gd name="connsiteY30" fmla="*/ 2753640 h 5800725"/>
              <a:gd name="connsiteX31" fmla="*/ 3058039 w 5819775"/>
              <a:gd name="connsiteY31" fmla="*/ 1657960 h 5800725"/>
              <a:gd name="connsiteX32" fmla="*/ 4055069 w 5819775"/>
              <a:gd name="connsiteY32" fmla="*/ 1657960 h 5800725"/>
              <a:gd name="connsiteX33" fmla="*/ 4291117 w 5819775"/>
              <a:gd name="connsiteY33" fmla="*/ 2753640 h 5800725"/>
              <a:gd name="connsiteX34" fmla="*/ 3058744 w 5819775"/>
              <a:gd name="connsiteY34" fmla="*/ 1376115 h 5800725"/>
              <a:gd name="connsiteX35" fmla="*/ 3058744 w 5819775"/>
              <a:gd name="connsiteY35" fmla="*/ 310734 h 5800725"/>
              <a:gd name="connsiteX36" fmla="*/ 3926129 w 5819775"/>
              <a:gd name="connsiteY36" fmla="*/ 1368362 h 5800725"/>
              <a:gd name="connsiteX37" fmla="*/ 3058744 w 5819775"/>
              <a:gd name="connsiteY37" fmla="*/ 1368362 h 5800725"/>
              <a:gd name="connsiteX38" fmla="*/ 3058744 w 5819775"/>
              <a:gd name="connsiteY38" fmla="*/ 1376115 h 5800725"/>
              <a:gd name="connsiteX39" fmla="*/ 2776900 w 5819775"/>
              <a:gd name="connsiteY39" fmla="*/ 326231 h 5800725"/>
              <a:gd name="connsiteX40" fmla="*/ 2776900 w 5819775"/>
              <a:gd name="connsiteY40" fmla="*/ 1369066 h 5800725"/>
              <a:gd name="connsiteX41" fmla="*/ 1924317 w 5819775"/>
              <a:gd name="connsiteY41" fmla="*/ 1369066 h 5800725"/>
              <a:gd name="connsiteX42" fmla="*/ 2776900 w 5819775"/>
              <a:gd name="connsiteY42" fmla="*/ 326231 h 5800725"/>
              <a:gd name="connsiteX43" fmla="*/ 2776900 w 5819775"/>
              <a:gd name="connsiteY43" fmla="*/ 1657960 h 5800725"/>
              <a:gd name="connsiteX44" fmla="*/ 2776900 w 5819775"/>
              <a:gd name="connsiteY44" fmla="*/ 2753640 h 5800725"/>
              <a:gd name="connsiteX45" fmla="*/ 1559319 w 5819775"/>
              <a:gd name="connsiteY45" fmla="*/ 2753640 h 5800725"/>
              <a:gd name="connsiteX46" fmla="*/ 1795367 w 5819775"/>
              <a:gd name="connsiteY46" fmla="*/ 1657960 h 5800725"/>
              <a:gd name="connsiteX47" fmla="*/ 2776900 w 5819775"/>
              <a:gd name="connsiteY47" fmla="*/ 1657960 h 5800725"/>
              <a:gd name="connsiteX48" fmla="*/ 1559319 w 5819775"/>
              <a:gd name="connsiteY48" fmla="*/ 3035484 h 5800725"/>
              <a:gd name="connsiteX49" fmla="*/ 2776900 w 5819775"/>
              <a:gd name="connsiteY49" fmla="*/ 3035484 h 5800725"/>
              <a:gd name="connsiteX50" fmla="*/ 2776900 w 5819775"/>
              <a:gd name="connsiteY50" fmla="*/ 4138917 h 5800725"/>
              <a:gd name="connsiteX51" fmla="*/ 1795367 w 5819775"/>
              <a:gd name="connsiteY51" fmla="*/ 4138917 h 5800725"/>
              <a:gd name="connsiteX52" fmla="*/ 1559319 w 5819775"/>
              <a:gd name="connsiteY52" fmla="*/ 3035484 h 5800725"/>
              <a:gd name="connsiteX53" fmla="*/ 2776900 w 5819775"/>
              <a:gd name="connsiteY53" fmla="*/ 4420057 h 5800725"/>
              <a:gd name="connsiteX54" fmla="*/ 2776900 w 5819775"/>
              <a:gd name="connsiteY54" fmla="*/ 5462893 h 5800725"/>
              <a:gd name="connsiteX55" fmla="*/ 1924317 w 5819775"/>
              <a:gd name="connsiteY55" fmla="*/ 4420057 h 5800725"/>
              <a:gd name="connsiteX56" fmla="*/ 2776900 w 5819775"/>
              <a:gd name="connsiteY56" fmla="*/ 4420057 h 5800725"/>
              <a:gd name="connsiteX57" fmla="*/ 3058744 w 5819775"/>
              <a:gd name="connsiteY57" fmla="*/ 5477695 h 5800725"/>
              <a:gd name="connsiteX58" fmla="*/ 3058744 w 5819775"/>
              <a:gd name="connsiteY58" fmla="*/ 4420057 h 5800725"/>
              <a:gd name="connsiteX59" fmla="*/ 3926129 w 5819775"/>
              <a:gd name="connsiteY59" fmla="*/ 4420057 h 5800725"/>
              <a:gd name="connsiteX60" fmla="*/ 3058744 w 5819775"/>
              <a:gd name="connsiteY60" fmla="*/ 5477695 h 5800725"/>
              <a:gd name="connsiteX61" fmla="*/ 3058744 w 5819775"/>
              <a:gd name="connsiteY61" fmla="*/ 4138917 h 5800725"/>
              <a:gd name="connsiteX62" fmla="*/ 3058744 w 5819775"/>
              <a:gd name="connsiteY62" fmla="*/ 3035484 h 5800725"/>
              <a:gd name="connsiteX63" fmla="*/ 4291822 w 5819775"/>
              <a:gd name="connsiteY63" fmla="*/ 3035484 h 5800725"/>
              <a:gd name="connsiteX64" fmla="*/ 4055774 w 5819775"/>
              <a:gd name="connsiteY64" fmla="*/ 4138917 h 5800725"/>
              <a:gd name="connsiteX65" fmla="*/ 3058744 w 5819775"/>
              <a:gd name="connsiteY65" fmla="*/ 4138917 h 5800725"/>
              <a:gd name="connsiteX66" fmla="*/ 3058744 w 5819775"/>
              <a:gd name="connsiteY66" fmla="*/ 4138917 h 5800725"/>
              <a:gd name="connsiteX67" fmla="*/ 4572972 w 5819775"/>
              <a:gd name="connsiteY67" fmla="*/ 3035484 h 5800725"/>
              <a:gd name="connsiteX68" fmla="*/ 5539712 w 5819775"/>
              <a:gd name="connsiteY68" fmla="*/ 3035484 h 5800725"/>
              <a:gd name="connsiteX69" fmla="*/ 5227568 w 5819775"/>
              <a:gd name="connsiteY69" fmla="*/ 4138917 h 5800725"/>
              <a:gd name="connsiteX70" fmla="*/ 4360183 w 5819775"/>
              <a:gd name="connsiteY70" fmla="*/ 4138917 h 5800725"/>
              <a:gd name="connsiteX71" fmla="*/ 4572972 w 5819775"/>
              <a:gd name="connsiteY71" fmla="*/ 3035484 h 5800725"/>
              <a:gd name="connsiteX72" fmla="*/ 5059861 w 5819775"/>
              <a:gd name="connsiteY72" fmla="*/ 1376115 h 5800725"/>
              <a:gd name="connsiteX73" fmla="*/ 4238273 w 5819775"/>
              <a:gd name="connsiteY73" fmla="*/ 1376115 h 5800725"/>
              <a:gd name="connsiteX74" fmla="*/ 3507581 w 5819775"/>
              <a:gd name="connsiteY74" fmla="*/ 341033 h 5800725"/>
              <a:gd name="connsiteX75" fmla="*/ 5059861 w 5819775"/>
              <a:gd name="connsiteY75" fmla="*/ 1376115 h 5800725"/>
              <a:gd name="connsiteX76" fmla="*/ 2350608 w 5819775"/>
              <a:gd name="connsiteY76" fmla="*/ 333985 h 5800725"/>
              <a:gd name="connsiteX77" fmla="*/ 1612173 w 5819775"/>
              <a:gd name="connsiteY77" fmla="*/ 1376820 h 5800725"/>
              <a:gd name="connsiteX78" fmla="*/ 775783 w 5819775"/>
              <a:gd name="connsiteY78" fmla="*/ 1376820 h 5800725"/>
              <a:gd name="connsiteX79" fmla="*/ 2350608 w 5819775"/>
              <a:gd name="connsiteY79" fmla="*/ 333985 h 5800725"/>
              <a:gd name="connsiteX80" fmla="*/ 775783 w 5819775"/>
              <a:gd name="connsiteY80" fmla="*/ 4420057 h 5800725"/>
              <a:gd name="connsiteX81" fmla="*/ 1605115 w 5819775"/>
              <a:gd name="connsiteY81" fmla="*/ 4420057 h 5800725"/>
              <a:gd name="connsiteX82" fmla="*/ 2343550 w 5819775"/>
              <a:gd name="connsiteY82" fmla="*/ 5462893 h 5800725"/>
              <a:gd name="connsiteX83" fmla="*/ 775783 w 5819775"/>
              <a:gd name="connsiteY83" fmla="*/ 4420057 h 5800725"/>
              <a:gd name="connsiteX84" fmla="*/ 3507581 w 5819775"/>
              <a:gd name="connsiteY84" fmla="*/ 5455149 h 5800725"/>
              <a:gd name="connsiteX85" fmla="*/ 4238273 w 5819775"/>
              <a:gd name="connsiteY85" fmla="*/ 4420067 h 5800725"/>
              <a:gd name="connsiteX86" fmla="*/ 5052813 w 5819775"/>
              <a:gd name="connsiteY86" fmla="*/ 4420067 h 5800725"/>
              <a:gd name="connsiteX87" fmla="*/ 3507581 w 5819775"/>
              <a:gd name="connsiteY87" fmla="*/ 5455149 h 580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819775" h="5800725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9" name="Forma libre 408">
            <a:extLst>
              <a:ext uri="{FF2B5EF4-FFF2-40B4-BE49-F238E27FC236}">
                <a16:creationId xmlns:a16="http://schemas.microsoft.com/office/drawing/2014/main" id="{C3293F66-1CED-AE4C-939E-E2459AFD5CF2}"/>
              </a:ext>
            </a:extLst>
          </p:cNvPr>
          <p:cNvSpPr/>
          <p:nvPr/>
        </p:nvSpPr>
        <p:spPr>
          <a:xfrm>
            <a:off x="4276895" y="2765389"/>
            <a:ext cx="301338" cy="232785"/>
          </a:xfrm>
          <a:custGeom>
            <a:avLst/>
            <a:gdLst>
              <a:gd name="connsiteX0" fmla="*/ 5700770 w 5819775"/>
              <a:gd name="connsiteY0" fmla="*/ 0 h 4495800"/>
              <a:gd name="connsiteX1" fmla="*/ 4772825 w 5819775"/>
              <a:gd name="connsiteY1" fmla="*/ 0 h 4495800"/>
              <a:gd name="connsiteX2" fmla="*/ 3844881 w 5819775"/>
              <a:gd name="connsiteY2" fmla="*/ 0 h 4495800"/>
              <a:gd name="connsiteX3" fmla="*/ 2917603 w 5819775"/>
              <a:gd name="connsiteY3" fmla="*/ 0 h 4495800"/>
              <a:gd name="connsiteX4" fmla="*/ 1989658 w 5819775"/>
              <a:gd name="connsiteY4" fmla="*/ 0 h 4495800"/>
              <a:gd name="connsiteX5" fmla="*/ 1061714 w 5819775"/>
              <a:gd name="connsiteY5" fmla="*/ 0 h 4495800"/>
              <a:gd name="connsiteX6" fmla="*/ 127216 w 5819775"/>
              <a:gd name="connsiteY6" fmla="*/ 0 h 4495800"/>
              <a:gd name="connsiteX7" fmla="*/ 0 w 5819775"/>
              <a:gd name="connsiteY7" fmla="*/ 127225 h 4495800"/>
              <a:gd name="connsiteX8" fmla="*/ 0 w 5819775"/>
              <a:gd name="connsiteY8" fmla="*/ 906304 h 4495800"/>
              <a:gd name="connsiteX9" fmla="*/ 0 w 5819775"/>
              <a:gd name="connsiteY9" fmla="*/ 3590449 h 4495800"/>
              <a:gd name="connsiteX10" fmla="*/ 0 w 5819775"/>
              <a:gd name="connsiteY10" fmla="*/ 4369527 h 4495800"/>
              <a:gd name="connsiteX11" fmla="*/ 127225 w 5819775"/>
              <a:gd name="connsiteY11" fmla="*/ 4496753 h 4495800"/>
              <a:gd name="connsiteX12" fmla="*/ 1054513 w 5819775"/>
              <a:gd name="connsiteY12" fmla="*/ 4496753 h 4495800"/>
              <a:gd name="connsiteX13" fmla="*/ 1989668 w 5819775"/>
              <a:gd name="connsiteY13" fmla="*/ 4496753 h 4495800"/>
              <a:gd name="connsiteX14" fmla="*/ 2917612 w 5819775"/>
              <a:gd name="connsiteY14" fmla="*/ 4496753 h 4495800"/>
              <a:gd name="connsiteX15" fmla="*/ 3845557 w 5819775"/>
              <a:gd name="connsiteY15" fmla="*/ 4496753 h 4495800"/>
              <a:gd name="connsiteX16" fmla="*/ 4772844 w 5819775"/>
              <a:gd name="connsiteY16" fmla="*/ 4496753 h 4495800"/>
              <a:gd name="connsiteX17" fmla="*/ 5700789 w 5819775"/>
              <a:gd name="connsiteY17" fmla="*/ 4496753 h 4495800"/>
              <a:gd name="connsiteX18" fmla="*/ 5828014 w 5819775"/>
              <a:gd name="connsiteY18" fmla="*/ 4369527 h 4495800"/>
              <a:gd name="connsiteX19" fmla="*/ 5828014 w 5819775"/>
              <a:gd name="connsiteY19" fmla="*/ 3590439 h 4495800"/>
              <a:gd name="connsiteX20" fmla="*/ 5828014 w 5819775"/>
              <a:gd name="connsiteY20" fmla="*/ 906294 h 4495800"/>
              <a:gd name="connsiteX21" fmla="*/ 5828014 w 5819775"/>
              <a:gd name="connsiteY21" fmla="*/ 127225 h 4495800"/>
              <a:gd name="connsiteX22" fmla="*/ 5700770 w 5819775"/>
              <a:gd name="connsiteY22" fmla="*/ 0 h 4495800"/>
              <a:gd name="connsiteX23" fmla="*/ 4772825 w 5819775"/>
              <a:gd name="connsiteY23" fmla="*/ 3456003 h 4495800"/>
              <a:gd name="connsiteX24" fmla="*/ 3844881 w 5819775"/>
              <a:gd name="connsiteY24" fmla="*/ 3456003 h 4495800"/>
              <a:gd name="connsiteX25" fmla="*/ 2917603 w 5819775"/>
              <a:gd name="connsiteY25" fmla="*/ 3456003 h 4495800"/>
              <a:gd name="connsiteX26" fmla="*/ 1989658 w 5819775"/>
              <a:gd name="connsiteY26" fmla="*/ 3456003 h 4495800"/>
              <a:gd name="connsiteX27" fmla="*/ 1061714 w 5819775"/>
              <a:gd name="connsiteY27" fmla="*/ 3456003 h 4495800"/>
              <a:gd name="connsiteX28" fmla="*/ 261661 w 5819775"/>
              <a:gd name="connsiteY28" fmla="*/ 3456003 h 4495800"/>
              <a:gd name="connsiteX29" fmla="*/ 261661 w 5819775"/>
              <a:gd name="connsiteY29" fmla="*/ 1033529 h 4495800"/>
              <a:gd name="connsiteX30" fmla="*/ 1061723 w 5819775"/>
              <a:gd name="connsiteY30" fmla="*/ 1033529 h 4495800"/>
              <a:gd name="connsiteX31" fmla="*/ 1989668 w 5819775"/>
              <a:gd name="connsiteY31" fmla="*/ 1033529 h 4495800"/>
              <a:gd name="connsiteX32" fmla="*/ 2917612 w 5819775"/>
              <a:gd name="connsiteY32" fmla="*/ 1033529 h 4495800"/>
              <a:gd name="connsiteX33" fmla="*/ 3845557 w 5819775"/>
              <a:gd name="connsiteY33" fmla="*/ 1033529 h 4495800"/>
              <a:gd name="connsiteX34" fmla="*/ 4772844 w 5819775"/>
              <a:gd name="connsiteY34" fmla="*/ 1033529 h 4495800"/>
              <a:gd name="connsiteX35" fmla="*/ 5572906 w 5819775"/>
              <a:gd name="connsiteY35" fmla="*/ 1033529 h 4495800"/>
              <a:gd name="connsiteX36" fmla="*/ 5572906 w 5819775"/>
              <a:gd name="connsiteY36" fmla="*/ 3456013 h 4495800"/>
              <a:gd name="connsiteX37" fmla="*/ 4772825 w 5819775"/>
              <a:gd name="connsiteY37" fmla="*/ 3456013 h 4495800"/>
              <a:gd name="connsiteX38" fmla="*/ 5573544 w 5819775"/>
              <a:gd name="connsiteY38" fmla="*/ 771868 h 4495800"/>
              <a:gd name="connsiteX39" fmla="*/ 4907919 w 5819775"/>
              <a:gd name="connsiteY39" fmla="*/ 771868 h 4495800"/>
              <a:gd name="connsiteX40" fmla="*/ 4907919 w 5819775"/>
              <a:gd name="connsiteY40" fmla="*/ 255108 h 4495800"/>
              <a:gd name="connsiteX41" fmla="*/ 5573544 w 5819775"/>
              <a:gd name="connsiteY41" fmla="*/ 255108 h 4495800"/>
              <a:gd name="connsiteX42" fmla="*/ 5573544 w 5819775"/>
              <a:gd name="connsiteY42" fmla="*/ 771868 h 4495800"/>
              <a:gd name="connsiteX43" fmla="*/ 4645600 w 5819775"/>
              <a:gd name="connsiteY43" fmla="*/ 771868 h 4495800"/>
              <a:gd name="connsiteX44" fmla="*/ 3972763 w 5819775"/>
              <a:gd name="connsiteY44" fmla="*/ 771868 h 4495800"/>
              <a:gd name="connsiteX45" fmla="*/ 3972763 w 5819775"/>
              <a:gd name="connsiteY45" fmla="*/ 255108 h 4495800"/>
              <a:gd name="connsiteX46" fmla="*/ 4638390 w 5819775"/>
              <a:gd name="connsiteY46" fmla="*/ 255108 h 4495800"/>
              <a:gd name="connsiteX47" fmla="*/ 4638390 w 5819775"/>
              <a:gd name="connsiteY47" fmla="*/ 771868 h 4495800"/>
              <a:gd name="connsiteX48" fmla="*/ 4645600 w 5819775"/>
              <a:gd name="connsiteY48" fmla="*/ 771868 h 4495800"/>
              <a:gd name="connsiteX49" fmla="*/ 3710445 w 5819775"/>
              <a:gd name="connsiteY49" fmla="*/ 771868 h 4495800"/>
              <a:gd name="connsiteX50" fmla="*/ 3044819 w 5819775"/>
              <a:gd name="connsiteY50" fmla="*/ 771868 h 4495800"/>
              <a:gd name="connsiteX51" fmla="*/ 3044819 w 5819775"/>
              <a:gd name="connsiteY51" fmla="*/ 255108 h 4495800"/>
              <a:gd name="connsiteX52" fmla="*/ 3710445 w 5819775"/>
              <a:gd name="connsiteY52" fmla="*/ 255108 h 4495800"/>
              <a:gd name="connsiteX53" fmla="*/ 3710445 w 5819775"/>
              <a:gd name="connsiteY53" fmla="*/ 771868 h 4495800"/>
              <a:gd name="connsiteX54" fmla="*/ 3710445 w 5819775"/>
              <a:gd name="connsiteY54" fmla="*/ 771868 h 4495800"/>
              <a:gd name="connsiteX55" fmla="*/ 2783167 w 5819775"/>
              <a:gd name="connsiteY55" fmla="*/ 771868 h 4495800"/>
              <a:gd name="connsiteX56" fmla="*/ 2116884 w 5819775"/>
              <a:gd name="connsiteY56" fmla="*/ 771868 h 4495800"/>
              <a:gd name="connsiteX57" fmla="*/ 2116884 w 5819775"/>
              <a:gd name="connsiteY57" fmla="*/ 255108 h 4495800"/>
              <a:gd name="connsiteX58" fmla="*/ 2782510 w 5819775"/>
              <a:gd name="connsiteY58" fmla="*/ 255108 h 4495800"/>
              <a:gd name="connsiteX59" fmla="*/ 2783167 w 5819775"/>
              <a:gd name="connsiteY59" fmla="*/ 771868 h 4495800"/>
              <a:gd name="connsiteX60" fmla="*/ 2783167 w 5819775"/>
              <a:gd name="connsiteY60" fmla="*/ 771868 h 4495800"/>
              <a:gd name="connsiteX61" fmla="*/ 1855222 w 5819775"/>
              <a:gd name="connsiteY61" fmla="*/ 771868 h 4495800"/>
              <a:gd name="connsiteX62" fmla="*/ 1189596 w 5819775"/>
              <a:gd name="connsiteY62" fmla="*/ 771868 h 4495800"/>
              <a:gd name="connsiteX63" fmla="*/ 1189596 w 5819775"/>
              <a:gd name="connsiteY63" fmla="*/ 255108 h 4495800"/>
              <a:gd name="connsiteX64" fmla="*/ 1855222 w 5819775"/>
              <a:gd name="connsiteY64" fmla="*/ 255108 h 4495800"/>
              <a:gd name="connsiteX65" fmla="*/ 1855222 w 5819775"/>
              <a:gd name="connsiteY65" fmla="*/ 771868 h 4495800"/>
              <a:gd name="connsiteX66" fmla="*/ 261661 w 5819775"/>
              <a:gd name="connsiteY66" fmla="*/ 261661 h 4495800"/>
              <a:gd name="connsiteX67" fmla="*/ 927287 w 5819775"/>
              <a:gd name="connsiteY67" fmla="*/ 261661 h 4495800"/>
              <a:gd name="connsiteX68" fmla="*/ 927287 w 5819775"/>
              <a:gd name="connsiteY68" fmla="*/ 778421 h 4495800"/>
              <a:gd name="connsiteX69" fmla="*/ 261661 w 5819775"/>
              <a:gd name="connsiteY69" fmla="*/ 778421 h 4495800"/>
              <a:gd name="connsiteX70" fmla="*/ 261661 w 5819775"/>
              <a:gd name="connsiteY70" fmla="*/ 261661 h 4495800"/>
              <a:gd name="connsiteX71" fmla="*/ 261661 w 5819775"/>
              <a:gd name="connsiteY71" fmla="*/ 3718322 h 4495800"/>
              <a:gd name="connsiteX72" fmla="*/ 927287 w 5819775"/>
              <a:gd name="connsiteY72" fmla="*/ 3718322 h 4495800"/>
              <a:gd name="connsiteX73" fmla="*/ 927287 w 5819775"/>
              <a:gd name="connsiteY73" fmla="*/ 4235082 h 4495800"/>
              <a:gd name="connsiteX74" fmla="*/ 261661 w 5819775"/>
              <a:gd name="connsiteY74" fmla="*/ 4235082 h 4495800"/>
              <a:gd name="connsiteX75" fmla="*/ 261661 w 5819775"/>
              <a:gd name="connsiteY75" fmla="*/ 3718322 h 4495800"/>
              <a:gd name="connsiteX76" fmla="*/ 1189596 w 5819775"/>
              <a:gd name="connsiteY76" fmla="*/ 3718322 h 4495800"/>
              <a:gd name="connsiteX77" fmla="*/ 1855222 w 5819775"/>
              <a:gd name="connsiteY77" fmla="*/ 3718322 h 4495800"/>
              <a:gd name="connsiteX78" fmla="*/ 1855222 w 5819775"/>
              <a:gd name="connsiteY78" fmla="*/ 4235082 h 4495800"/>
              <a:gd name="connsiteX79" fmla="*/ 1189596 w 5819775"/>
              <a:gd name="connsiteY79" fmla="*/ 4235082 h 4495800"/>
              <a:gd name="connsiteX80" fmla="*/ 1189596 w 5819775"/>
              <a:gd name="connsiteY80" fmla="*/ 3718322 h 4495800"/>
              <a:gd name="connsiteX81" fmla="*/ 1189596 w 5819775"/>
              <a:gd name="connsiteY81" fmla="*/ 3718322 h 4495800"/>
              <a:gd name="connsiteX82" fmla="*/ 2116884 w 5819775"/>
              <a:gd name="connsiteY82" fmla="*/ 3718322 h 4495800"/>
              <a:gd name="connsiteX83" fmla="*/ 2782510 w 5819775"/>
              <a:gd name="connsiteY83" fmla="*/ 3718322 h 4495800"/>
              <a:gd name="connsiteX84" fmla="*/ 2782510 w 5819775"/>
              <a:gd name="connsiteY84" fmla="*/ 4235082 h 4495800"/>
              <a:gd name="connsiteX85" fmla="*/ 2116884 w 5819775"/>
              <a:gd name="connsiteY85" fmla="*/ 4235082 h 4495800"/>
              <a:gd name="connsiteX86" fmla="*/ 2116884 w 5819775"/>
              <a:gd name="connsiteY86" fmla="*/ 3718322 h 4495800"/>
              <a:gd name="connsiteX87" fmla="*/ 2116884 w 5819775"/>
              <a:gd name="connsiteY87" fmla="*/ 3718322 h 4495800"/>
              <a:gd name="connsiteX88" fmla="*/ 3044828 w 5819775"/>
              <a:gd name="connsiteY88" fmla="*/ 3718322 h 4495800"/>
              <a:gd name="connsiteX89" fmla="*/ 3710454 w 5819775"/>
              <a:gd name="connsiteY89" fmla="*/ 3718322 h 4495800"/>
              <a:gd name="connsiteX90" fmla="*/ 3710454 w 5819775"/>
              <a:gd name="connsiteY90" fmla="*/ 4235082 h 4495800"/>
              <a:gd name="connsiteX91" fmla="*/ 3044828 w 5819775"/>
              <a:gd name="connsiteY91" fmla="*/ 4235082 h 4495800"/>
              <a:gd name="connsiteX92" fmla="*/ 3044828 w 5819775"/>
              <a:gd name="connsiteY92" fmla="*/ 3718322 h 4495800"/>
              <a:gd name="connsiteX93" fmla="*/ 3972763 w 5819775"/>
              <a:gd name="connsiteY93" fmla="*/ 3718322 h 4495800"/>
              <a:gd name="connsiteX94" fmla="*/ 4638390 w 5819775"/>
              <a:gd name="connsiteY94" fmla="*/ 3718322 h 4495800"/>
              <a:gd name="connsiteX95" fmla="*/ 4638390 w 5819775"/>
              <a:gd name="connsiteY95" fmla="*/ 4235082 h 4495800"/>
              <a:gd name="connsiteX96" fmla="*/ 3972763 w 5819775"/>
              <a:gd name="connsiteY96" fmla="*/ 4235082 h 4495800"/>
              <a:gd name="connsiteX97" fmla="*/ 3972763 w 5819775"/>
              <a:gd name="connsiteY97" fmla="*/ 3718322 h 4495800"/>
              <a:gd name="connsiteX98" fmla="*/ 5573544 w 5819775"/>
              <a:gd name="connsiteY98" fmla="*/ 4235082 h 4495800"/>
              <a:gd name="connsiteX99" fmla="*/ 4907919 w 5819775"/>
              <a:gd name="connsiteY99" fmla="*/ 4235082 h 4495800"/>
              <a:gd name="connsiteX100" fmla="*/ 4907919 w 5819775"/>
              <a:gd name="connsiteY100" fmla="*/ 3718322 h 4495800"/>
              <a:gd name="connsiteX101" fmla="*/ 5573544 w 5819775"/>
              <a:gd name="connsiteY101" fmla="*/ 3718322 h 4495800"/>
              <a:gd name="connsiteX102" fmla="*/ 5573544 w 5819775"/>
              <a:gd name="connsiteY102" fmla="*/ 4235082 h 4495800"/>
              <a:gd name="connsiteX103" fmla="*/ 3633064 w 5819775"/>
              <a:gd name="connsiteY103" fmla="*/ 2124751 h 4495800"/>
              <a:gd name="connsiteX104" fmla="*/ 2535279 w 5819775"/>
              <a:gd name="connsiteY104" fmla="*/ 1487329 h 4495800"/>
              <a:gd name="connsiteX105" fmla="*/ 2408053 w 5819775"/>
              <a:gd name="connsiteY105" fmla="*/ 1487329 h 4495800"/>
              <a:gd name="connsiteX106" fmla="*/ 2344446 w 5819775"/>
              <a:gd name="connsiteY106" fmla="*/ 1600781 h 4495800"/>
              <a:gd name="connsiteX107" fmla="*/ 2344446 w 5819775"/>
              <a:gd name="connsiteY107" fmla="*/ 2868416 h 4495800"/>
              <a:gd name="connsiteX108" fmla="*/ 2408053 w 5819775"/>
              <a:gd name="connsiteY108" fmla="*/ 2981868 h 4495800"/>
              <a:gd name="connsiteX109" fmla="*/ 2471661 w 5819775"/>
              <a:gd name="connsiteY109" fmla="*/ 2996298 h 4495800"/>
              <a:gd name="connsiteX110" fmla="*/ 2535270 w 5819775"/>
              <a:gd name="connsiteY110" fmla="*/ 2981868 h 4495800"/>
              <a:gd name="connsiteX111" fmla="*/ 3633054 w 5819775"/>
              <a:gd name="connsiteY111" fmla="*/ 2344445 h 4495800"/>
              <a:gd name="connsiteX112" fmla="*/ 3696662 w 5819775"/>
              <a:gd name="connsiteY112" fmla="*/ 2230993 h 4495800"/>
              <a:gd name="connsiteX113" fmla="*/ 3633064 w 5819775"/>
              <a:gd name="connsiteY113" fmla="*/ 2124751 h 4495800"/>
              <a:gd name="connsiteX114" fmla="*/ 2598887 w 5819775"/>
              <a:gd name="connsiteY114" fmla="*/ 2648731 h 4495800"/>
              <a:gd name="connsiteX115" fmla="*/ 2598887 w 5819775"/>
              <a:gd name="connsiteY115" fmla="*/ 1834239 h 4495800"/>
              <a:gd name="connsiteX116" fmla="*/ 3307137 w 5819775"/>
              <a:gd name="connsiteY116" fmla="*/ 2244766 h 4495800"/>
              <a:gd name="connsiteX117" fmla="*/ 2598887 w 5819775"/>
              <a:gd name="connsiteY117" fmla="*/ 2648731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819775" h="449580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1" name="Forma libre 410">
            <a:extLst>
              <a:ext uri="{FF2B5EF4-FFF2-40B4-BE49-F238E27FC236}">
                <a16:creationId xmlns:a16="http://schemas.microsoft.com/office/drawing/2014/main" id="{611F0032-FBD2-8340-B52B-A952DD5041FA}"/>
              </a:ext>
            </a:extLst>
          </p:cNvPr>
          <p:cNvSpPr/>
          <p:nvPr/>
        </p:nvSpPr>
        <p:spPr>
          <a:xfrm>
            <a:off x="8000016" y="3425293"/>
            <a:ext cx="300885" cy="327477"/>
          </a:xfrm>
          <a:custGeom>
            <a:avLst/>
            <a:gdLst>
              <a:gd name="connsiteX0" fmla="*/ 5281602 w 5811023"/>
              <a:gd name="connsiteY0" fmla="*/ 1551753 h 6324599"/>
              <a:gd name="connsiteX1" fmla="*/ 4899445 w 5811023"/>
              <a:gd name="connsiteY1" fmla="*/ 1551753 h 6324599"/>
              <a:gd name="connsiteX2" fmla="*/ 4899445 w 5811023"/>
              <a:gd name="connsiteY2" fmla="*/ 1543802 h 6324599"/>
              <a:gd name="connsiteX3" fmla="*/ 4899445 w 5811023"/>
              <a:gd name="connsiteY3" fmla="*/ 296191 h 6324599"/>
              <a:gd name="connsiteX4" fmla="*/ 4603253 w 5811023"/>
              <a:gd name="connsiteY4" fmla="*/ 0 h 6324599"/>
              <a:gd name="connsiteX5" fmla="*/ 1240392 w 5811023"/>
              <a:gd name="connsiteY5" fmla="*/ 0 h 6324599"/>
              <a:gd name="connsiteX6" fmla="*/ 944201 w 5811023"/>
              <a:gd name="connsiteY6" fmla="*/ 296191 h 6324599"/>
              <a:gd name="connsiteX7" fmla="*/ 944201 w 5811023"/>
              <a:gd name="connsiteY7" fmla="*/ 1536583 h 6324599"/>
              <a:gd name="connsiteX8" fmla="*/ 944201 w 5811023"/>
              <a:gd name="connsiteY8" fmla="*/ 1544534 h 6324599"/>
              <a:gd name="connsiteX9" fmla="*/ 538200 w 5811023"/>
              <a:gd name="connsiteY9" fmla="*/ 1544534 h 6324599"/>
              <a:gd name="connsiteX10" fmla="*/ 0 w 5811023"/>
              <a:gd name="connsiteY10" fmla="*/ 2082734 h 6324599"/>
              <a:gd name="connsiteX11" fmla="*/ 0 w 5811023"/>
              <a:gd name="connsiteY11" fmla="*/ 4306340 h 6324599"/>
              <a:gd name="connsiteX12" fmla="*/ 538200 w 5811023"/>
              <a:gd name="connsiteY12" fmla="*/ 4844539 h 6324599"/>
              <a:gd name="connsiteX13" fmla="*/ 944201 w 5811023"/>
              <a:gd name="connsiteY13" fmla="*/ 4844539 h 6324599"/>
              <a:gd name="connsiteX14" fmla="*/ 944201 w 5811023"/>
              <a:gd name="connsiteY14" fmla="*/ 6022808 h 6324599"/>
              <a:gd name="connsiteX15" fmla="*/ 1248343 w 5811023"/>
              <a:gd name="connsiteY15" fmla="*/ 6326949 h 6324599"/>
              <a:gd name="connsiteX16" fmla="*/ 4595312 w 5811023"/>
              <a:gd name="connsiteY16" fmla="*/ 6326949 h 6324599"/>
              <a:gd name="connsiteX17" fmla="*/ 4899454 w 5811023"/>
              <a:gd name="connsiteY17" fmla="*/ 6022808 h 6324599"/>
              <a:gd name="connsiteX18" fmla="*/ 4899454 w 5811023"/>
              <a:gd name="connsiteY18" fmla="*/ 4844549 h 6324599"/>
              <a:gd name="connsiteX19" fmla="*/ 5281612 w 5811023"/>
              <a:gd name="connsiteY19" fmla="*/ 4844549 h 6324599"/>
              <a:gd name="connsiteX20" fmla="*/ 5819812 w 5811023"/>
              <a:gd name="connsiteY20" fmla="*/ 4306349 h 6324599"/>
              <a:gd name="connsiteX21" fmla="*/ 5819812 w 5811023"/>
              <a:gd name="connsiteY21" fmla="*/ 2082734 h 6324599"/>
              <a:gd name="connsiteX22" fmla="*/ 5281602 w 5811023"/>
              <a:gd name="connsiteY22" fmla="*/ 1551753 h 6324599"/>
              <a:gd name="connsiteX23" fmla="*/ 1232441 w 5811023"/>
              <a:gd name="connsiteY23" fmla="*/ 1536583 h 6324599"/>
              <a:gd name="connsiteX24" fmla="*/ 1232441 w 5811023"/>
              <a:gd name="connsiteY24" fmla="*/ 296191 h 6324599"/>
              <a:gd name="connsiteX25" fmla="*/ 1240392 w 5811023"/>
              <a:gd name="connsiteY25" fmla="*/ 288240 h 6324599"/>
              <a:gd name="connsiteX26" fmla="*/ 4603253 w 5811023"/>
              <a:gd name="connsiteY26" fmla="*/ 288240 h 6324599"/>
              <a:gd name="connsiteX27" fmla="*/ 4611204 w 5811023"/>
              <a:gd name="connsiteY27" fmla="*/ 296191 h 6324599"/>
              <a:gd name="connsiteX28" fmla="*/ 4611204 w 5811023"/>
              <a:gd name="connsiteY28" fmla="*/ 1536583 h 6324599"/>
              <a:gd name="connsiteX29" fmla="*/ 4603253 w 5811023"/>
              <a:gd name="connsiteY29" fmla="*/ 1544534 h 6324599"/>
              <a:gd name="connsiteX30" fmla="*/ 1240392 w 5811023"/>
              <a:gd name="connsiteY30" fmla="*/ 1544534 h 6324599"/>
              <a:gd name="connsiteX31" fmla="*/ 1232441 w 5811023"/>
              <a:gd name="connsiteY31" fmla="*/ 1536583 h 6324599"/>
              <a:gd name="connsiteX32" fmla="*/ 4610481 w 5811023"/>
              <a:gd name="connsiteY32" fmla="*/ 6014866 h 6324599"/>
              <a:gd name="connsiteX33" fmla="*/ 4594589 w 5811023"/>
              <a:gd name="connsiteY33" fmla="*/ 6030758 h 6324599"/>
              <a:gd name="connsiteX34" fmla="*/ 1248333 w 5811023"/>
              <a:gd name="connsiteY34" fmla="*/ 6030758 h 6324599"/>
              <a:gd name="connsiteX35" fmla="*/ 1232441 w 5811023"/>
              <a:gd name="connsiteY35" fmla="*/ 6014866 h 6324599"/>
              <a:gd name="connsiteX36" fmla="*/ 1232441 w 5811023"/>
              <a:gd name="connsiteY36" fmla="*/ 4696449 h 6324599"/>
              <a:gd name="connsiteX37" fmla="*/ 1232441 w 5811023"/>
              <a:gd name="connsiteY37" fmla="*/ 3729127 h 6324599"/>
              <a:gd name="connsiteX38" fmla="*/ 1248333 w 5811023"/>
              <a:gd name="connsiteY38" fmla="*/ 3713235 h 6324599"/>
              <a:gd name="connsiteX39" fmla="*/ 4595302 w 5811023"/>
              <a:gd name="connsiteY39" fmla="*/ 3713235 h 6324599"/>
              <a:gd name="connsiteX40" fmla="*/ 4611195 w 5811023"/>
              <a:gd name="connsiteY40" fmla="*/ 3729127 h 6324599"/>
              <a:gd name="connsiteX41" fmla="*/ 4611195 w 5811023"/>
              <a:gd name="connsiteY41" fmla="*/ 4704390 h 6324599"/>
              <a:gd name="connsiteX42" fmla="*/ 4611195 w 5811023"/>
              <a:gd name="connsiteY42" fmla="*/ 6014857 h 6324599"/>
              <a:gd name="connsiteX43" fmla="*/ 4610481 w 5811023"/>
              <a:gd name="connsiteY43" fmla="*/ 6014857 h 6324599"/>
              <a:gd name="connsiteX44" fmla="*/ 5531562 w 5811023"/>
              <a:gd name="connsiteY44" fmla="*/ 4306340 h 6324599"/>
              <a:gd name="connsiteX45" fmla="*/ 5281602 w 5811023"/>
              <a:gd name="connsiteY45" fmla="*/ 4556299 h 6324599"/>
              <a:gd name="connsiteX46" fmla="*/ 4899445 w 5811023"/>
              <a:gd name="connsiteY46" fmla="*/ 4556299 h 6324599"/>
              <a:gd name="connsiteX47" fmla="*/ 4899445 w 5811023"/>
              <a:gd name="connsiteY47" fmla="*/ 3729127 h 6324599"/>
              <a:gd name="connsiteX48" fmla="*/ 4595302 w 5811023"/>
              <a:gd name="connsiteY48" fmla="*/ 3424985 h 6324599"/>
              <a:gd name="connsiteX49" fmla="*/ 1248333 w 5811023"/>
              <a:gd name="connsiteY49" fmla="*/ 3424985 h 6324599"/>
              <a:gd name="connsiteX50" fmla="*/ 944192 w 5811023"/>
              <a:gd name="connsiteY50" fmla="*/ 3729127 h 6324599"/>
              <a:gd name="connsiteX51" fmla="*/ 944192 w 5811023"/>
              <a:gd name="connsiteY51" fmla="*/ 4556299 h 6324599"/>
              <a:gd name="connsiteX52" fmla="*/ 538200 w 5811023"/>
              <a:gd name="connsiteY52" fmla="*/ 4556299 h 6324599"/>
              <a:gd name="connsiteX53" fmla="*/ 288240 w 5811023"/>
              <a:gd name="connsiteY53" fmla="*/ 4306340 h 6324599"/>
              <a:gd name="connsiteX54" fmla="*/ 288240 w 5811023"/>
              <a:gd name="connsiteY54" fmla="*/ 2082734 h 6324599"/>
              <a:gd name="connsiteX55" fmla="*/ 538200 w 5811023"/>
              <a:gd name="connsiteY55" fmla="*/ 1832774 h 6324599"/>
              <a:gd name="connsiteX56" fmla="*/ 1240392 w 5811023"/>
              <a:gd name="connsiteY56" fmla="*/ 1832774 h 6324599"/>
              <a:gd name="connsiteX57" fmla="*/ 4603253 w 5811023"/>
              <a:gd name="connsiteY57" fmla="*/ 1832774 h 6324599"/>
              <a:gd name="connsiteX58" fmla="*/ 5282325 w 5811023"/>
              <a:gd name="connsiteY58" fmla="*/ 1832774 h 6324599"/>
              <a:gd name="connsiteX59" fmla="*/ 5532285 w 5811023"/>
              <a:gd name="connsiteY59" fmla="*/ 2082734 h 6324599"/>
              <a:gd name="connsiteX60" fmla="*/ 5531562 w 5811023"/>
              <a:gd name="connsiteY60" fmla="*/ 4306340 h 6324599"/>
              <a:gd name="connsiteX61" fmla="*/ 5531562 w 5811023"/>
              <a:gd name="connsiteY61" fmla="*/ 4306340 h 6324599"/>
              <a:gd name="connsiteX62" fmla="*/ 5086548 w 5811023"/>
              <a:gd name="connsiteY62" fmla="*/ 2417937 h 6324599"/>
              <a:gd name="connsiteX63" fmla="*/ 4930506 w 5811023"/>
              <a:gd name="connsiteY63" fmla="*/ 2573979 h 6324599"/>
              <a:gd name="connsiteX64" fmla="*/ 4774464 w 5811023"/>
              <a:gd name="connsiteY64" fmla="*/ 2417937 h 6324599"/>
              <a:gd name="connsiteX65" fmla="*/ 4930506 w 5811023"/>
              <a:gd name="connsiteY65" fmla="*/ 2261896 h 6324599"/>
              <a:gd name="connsiteX66" fmla="*/ 5086548 w 5811023"/>
              <a:gd name="connsiteY66" fmla="*/ 2417937 h 6324599"/>
              <a:gd name="connsiteX67" fmla="*/ 4509335 w 5811023"/>
              <a:gd name="connsiteY67" fmla="*/ 2417937 h 6324599"/>
              <a:gd name="connsiteX68" fmla="*/ 4353294 w 5811023"/>
              <a:gd name="connsiteY68" fmla="*/ 2573979 h 6324599"/>
              <a:gd name="connsiteX69" fmla="*/ 4197252 w 5811023"/>
              <a:gd name="connsiteY69" fmla="*/ 2417937 h 6324599"/>
              <a:gd name="connsiteX70" fmla="*/ 4353294 w 5811023"/>
              <a:gd name="connsiteY70" fmla="*/ 2261896 h 6324599"/>
              <a:gd name="connsiteX71" fmla="*/ 4509335 w 5811023"/>
              <a:gd name="connsiteY71" fmla="*/ 2417937 h 6324599"/>
              <a:gd name="connsiteX72" fmla="*/ 4096115 w 5811023"/>
              <a:gd name="connsiteY72" fmla="*/ 5296781 h 6324599"/>
              <a:gd name="connsiteX73" fmla="*/ 3955966 w 5811023"/>
              <a:gd name="connsiteY73" fmla="*/ 5436931 h 6324599"/>
              <a:gd name="connsiteX74" fmla="*/ 1918741 w 5811023"/>
              <a:gd name="connsiteY74" fmla="*/ 5436931 h 6324599"/>
              <a:gd name="connsiteX75" fmla="*/ 1778592 w 5811023"/>
              <a:gd name="connsiteY75" fmla="*/ 5296781 h 6324599"/>
              <a:gd name="connsiteX76" fmla="*/ 1918741 w 5811023"/>
              <a:gd name="connsiteY76" fmla="*/ 5156632 h 6324599"/>
              <a:gd name="connsiteX77" fmla="*/ 3955243 w 5811023"/>
              <a:gd name="connsiteY77" fmla="*/ 5156632 h 6324599"/>
              <a:gd name="connsiteX78" fmla="*/ 4096115 w 5811023"/>
              <a:gd name="connsiteY78" fmla="*/ 5296781 h 6324599"/>
              <a:gd name="connsiteX79" fmla="*/ 4096115 w 5811023"/>
              <a:gd name="connsiteY79" fmla="*/ 4446489 h 6324599"/>
              <a:gd name="connsiteX80" fmla="*/ 3955966 w 5811023"/>
              <a:gd name="connsiteY80" fmla="*/ 4586638 h 6324599"/>
              <a:gd name="connsiteX81" fmla="*/ 1918741 w 5811023"/>
              <a:gd name="connsiteY81" fmla="*/ 4586638 h 6324599"/>
              <a:gd name="connsiteX82" fmla="*/ 1778592 w 5811023"/>
              <a:gd name="connsiteY82" fmla="*/ 4446489 h 6324599"/>
              <a:gd name="connsiteX83" fmla="*/ 1918741 w 5811023"/>
              <a:gd name="connsiteY83" fmla="*/ 4306340 h 6324599"/>
              <a:gd name="connsiteX84" fmla="*/ 3955243 w 5811023"/>
              <a:gd name="connsiteY84" fmla="*/ 4306340 h 6324599"/>
              <a:gd name="connsiteX85" fmla="*/ 4096115 w 5811023"/>
              <a:gd name="connsiteY85" fmla="*/ 4446489 h 63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811023" h="6324599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3" name="Forma libre 412">
            <a:extLst>
              <a:ext uri="{FF2B5EF4-FFF2-40B4-BE49-F238E27FC236}">
                <a16:creationId xmlns:a16="http://schemas.microsoft.com/office/drawing/2014/main" id="{593B045F-6A4E-2140-9C69-87C644693392}"/>
              </a:ext>
            </a:extLst>
          </p:cNvPr>
          <p:cNvSpPr/>
          <p:nvPr/>
        </p:nvSpPr>
        <p:spPr>
          <a:xfrm>
            <a:off x="2781817" y="3385423"/>
            <a:ext cx="300852" cy="305776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5" name="Forma libre 414">
            <a:extLst>
              <a:ext uri="{FF2B5EF4-FFF2-40B4-BE49-F238E27FC236}">
                <a16:creationId xmlns:a16="http://schemas.microsoft.com/office/drawing/2014/main" id="{45D1ED5C-EA16-0245-8DA3-433FD4017AD1}"/>
              </a:ext>
            </a:extLst>
          </p:cNvPr>
          <p:cNvSpPr/>
          <p:nvPr/>
        </p:nvSpPr>
        <p:spPr>
          <a:xfrm>
            <a:off x="4258099" y="200553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29300 h 5829300"/>
              <a:gd name="connsiteX3" fmla="*/ 5830005 w 5829300"/>
              <a:gd name="connsiteY3" fmla="*/ 2914298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3785407 w 5829300"/>
              <a:gd name="connsiteY10" fmla="*/ 1731626 h 5829300"/>
              <a:gd name="connsiteX11" fmla="*/ 3632807 w 5829300"/>
              <a:gd name="connsiteY11" fmla="*/ 1800158 h 5829300"/>
              <a:gd name="connsiteX12" fmla="*/ 2846480 w 5829300"/>
              <a:gd name="connsiteY12" fmla="*/ 2532793 h 5829300"/>
              <a:gd name="connsiteX13" fmla="*/ 2846480 w 5829300"/>
              <a:gd name="connsiteY13" fmla="*/ 1998678 h 5829300"/>
              <a:gd name="connsiteX14" fmla="*/ 2647950 w 5829300"/>
              <a:gd name="connsiteY14" fmla="*/ 1731626 h 5829300"/>
              <a:gd name="connsiteX15" fmla="*/ 2495350 w 5829300"/>
              <a:gd name="connsiteY15" fmla="*/ 1800158 h 5829300"/>
              <a:gd name="connsiteX16" fmla="*/ 1541583 w 5829300"/>
              <a:gd name="connsiteY16" fmla="*/ 2693165 h 5829300"/>
              <a:gd name="connsiteX17" fmla="*/ 1495663 w 5829300"/>
              <a:gd name="connsiteY17" fmla="*/ 3090215 h 5829300"/>
              <a:gd name="connsiteX18" fmla="*/ 1511208 w 5829300"/>
              <a:gd name="connsiteY18" fmla="*/ 3105760 h 5829300"/>
              <a:gd name="connsiteX19" fmla="*/ 2510904 w 5829300"/>
              <a:gd name="connsiteY19" fmla="*/ 4036219 h 5829300"/>
              <a:gd name="connsiteX20" fmla="*/ 2655732 w 5829300"/>
              <a:gd name="connsiteY20" fmla="*/ 4096979 h 5829300"/>
              <a:gd name="connsiteX21" fmla="*/ 2846489 w 5829300"/>
              <a:gd name="connsiteY21" fmla="*/ 3829927 h 5829300"/>
              <a:gd name="connsiteX22" fmla="*/ 2846489 w 5829300"/>
              <a:gd name="connsiteY22" fmla="*/ 3288040 h 5829300"/>
              <a:gd name="connsiteX23" fmla="*/ 3647656 w 5829300"/>
              <a:gd name="connsiteY23" fmla="*/ 4036219 h 5829300"/>
              <a:gd name="connsiteX24" fmla="*/ 3792484 w 5829300"/>
              <a:gd name="connsiteY24" fmla="*/ 4096979 h 5829300"/>
              <a:gd name="connsiteX25" fmla="*/ 3983241 w 5829300"/>
              <a:gd name="connsiteY25" fmla="*/ 3829927 h 5829300"/>
              <a:gd name="connsiteX26" fmla="*/ 3983241 w 5829300"/>
              <a:gd name="connsiteY26" fmla="*/ 1998678 h 5829300"/>
              <a:gd name="connsiteX27" fmla="*/ 3785407 w 5829300"/>
              <a:gd name="connsiteY27" fmla="*/ 1731626 h 5829300"/>
              <a:gd name="connsiteX28" fmla="*/ 2564578 w 5829300"/>
              <a:gd name="connsiteY28" fmla="*/ 3708397 h 5829300"/>
              <a:gd name="connsiteX29" fmla="*/ 1725263 w 5829300"/>
              <a:gd name="connsiteY29" fmla="*/ 2914298 h 5829300"/>
              <a:gd name="connsiteX30" fmla="*/ 1740808 w 5829300"/>
              <a:gd name="connsiteY30" fmla="*/ 2898753 h 5829300"/>
              <a:gd name="connsiteX31" fmla="*/ 2564578 w 5829300"/>
              <a:gd name="connsiteY31" fmla="*/ 2128676 h 5829300"/>
              <a:gd name="connsiteX32" fmla="*/ 2564578 w 5829300"/>
              <a:gd name="connsiteY32" fmla="*/ 3708397 h 5829300"/>
              <a:gd name="connsiteX33" fmla="*/ 3701329 w 5829300"/>
              <a:gd name="connsiteY33" fmla="*/ 3708397 h 5829300"/>
              <a:gd name="connsiteX34" fmla="*/ 2854242 w 5829300"/>
              <a:gd name="connsiteY34" fmla="*/ 2914298 h 5829300"/>
              <a:gd name="connsiteX35" fmla="*/ 2869787 w 5829300"/>
              <a:gd name="connsiteY35" fmla="*/ 2898753 h 5829300"/>
              <a:gd name="connsiteX36" fmla="*/ 3701329 w 5829300"/>
              <a:gd name="connsiteY36" fmla="*/ 2128676 h 5829300"/>
              <a:gd name="connsiteX37" fmla="*/ 3701329 w 5829300"/>
              <a:gd name="connsiteY37" fmla="*/ 370839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7" name="Forma libre 416">
            <a:extLst>
              <a:ext uri="{FF2B5EF4-FFF2-40B4-BE49-F238E27FC236}">
                <a16:creationId xmlns:a16="http://schemas.microsoft.com/office/drawing/2014/main" id="{9E1D0FB4-D711-984A-8447-6681250AAF97}"/>
              </a:ext>
            </a:extLst>
          </p:cNvPr>
          <p:cNvSpPr/>
          <p:nvPr/>
        </p:nvSpPr>
        <p:spPr>
          <a:xfrm>
            <a:off x="481817" y="3385423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9" name="Forma libre 418">
            <a:extLst>
              <a:ext uri="{FF2B5EF4-FFF2-40B4-BE49-F238E27FC236}">
                <a16:creationId xmlns:a16="http://schemas.microsoft.com/office/drawing/2014/main" id="{B6F50AAF-9878-8D44-9750-9B98FF5D3AC5}"/>
              </a:ext>
            </a:extLst>
          </p:cNvPr>
          <p:cNvSpPr/>
          <p:nvPr/>
        </p:nvSpPr>
        <p:spPr>
          <a:xfrm>
            <a:off x="6491661" y="2069004"/>
            <a:ext cx="301338" cy="301338"/>
          </a:xfrm>
          <a:custGeom>
            <a:avLst/>
            <a:gdLst>
              <a:gd name="connsiteX0" fmla="*/ 5773646 w 5819775"/>
              <a:gd name="connsiteY0" fmla="*/ 1146820 h 5819775"/>
              <a:gd name="connsiteX1" fmla="*/ 4666374 w 5819775"/>
              <a:gd name="connsiteY1" fmla="*/ 39548 h 5819775"/>
              <a:gd name="connsiteX2" fmla="*/ 4563847 w 5819775"/>
              <a:gd name="connsiteY2" fmla="*/ 0 h 5819775"/>
              <a:gd name="connsiteX3" fmla="*/ 4136898 w 5819775"/>
              <a:gd name="connsiteY3" fmla="*/ 0 h 5819775"/>
              <a:gd name="connsiteX4" fmla="*/ 1676286 w 5819775"/>
              <a:gd name="connsiteY4" fmla="*/ 0 h 5819775"/>
              <a:gd name="connsiteX5" fmla="*/ 387401 w 5819775"/>
              <a:gd name="connsiteY5" fmla="*/ 0 h 5819775"/>
              <a:gd name="connsiteX6" fmla="*/ 0 w 5819775"/>
              <a:gd name="connsiteY6" fmla="*/ 387401 h 5819775"/>
              <a:gd name="connsiteX7" fmla="*/ 0 w 5819775"/>
              <a:gd name="connsiteY7" fmla="*/ 5433117 h 5819775"/>
              <a:gd name="connsiteX8" fmla="*/ 387401 w 5819775"/>
              <a:gd name="connsiteY8" fmla="*/ 5820518 h 5819775"/>
              <a:gd name="connsiteX9" fmla="*/ 1209799 w 5819775"/>
              <a:gd name="connsiteY9" fmla="*/ 5820518 h 5819775"/>
              <a:gd name="connsiteX10" fmla="*/ 4721295 w 5819775"/>
              <a:gd name="connsiteY10" fmla="*/ 5820518 h 5819775"/>
              <a:gd name="connsiteX11" fmla="*/ 5441166 w 5819775"/>
              <a:gd name="connsiteY11" fmla="*/ 5820518 h 5819775"/>
              <a:gd name="connsiteX12" fmla="*/ 5828567 w 5819775"/>
              <a:gd name="connsiteY12" fmla="*/ 5433117 h 5819775"/>
              <a:gd name="connsiteX13" fmla="*/ 5828567 w 5819775"/>
              <a:gd name="connsiteY13" fmla="*/ 1250080 h 5819775"/>
              <a:gd name="connsiteX14" fmla="*/ 5773646 w 5819775"/>
              <a:gd name="connsiteY14" fmla="*/ 1146820 h 5819775"/>
              <a:gd name="connsiteX15" fmla="*/ 3994099 w 5819775"/>
              <a:gd name="connsiteY15" fmla="*/ 292932 h 5819775"/>
              <a:gd name="connsiteX16" fmla="*/ 3994099 w 5819775"/>
              <a:gd name="connsiteY16" fmla="*/ 1589875 h 5819775"/>
              <a:gd name="connsiteX17" fmla="*/ 3986041 w 5819775"/>
              <a:gd name="connsiteY17" fmla="*/ 1597933 h 5819775"/>
              <a:gd name="connsiteX18" fmla="*/ 3582533 w 5819775"/>
              <a:gd name="connsiteY18" fmla="*/ 1597933 h 5819775"/>
              <a:gd name="connsiteX19" fmla="*/ 3582533 w 5819775"/>
              <a:gd name="connsiteY19" fmla="*/ 292932 h 5819775"/>
              <a:gd name="connsiteX20" fmla="*/ 3994099 w 5819775"/>
              <a:gd name="connsiteY20" fmla="*/ 292932 h 5819775"/>
              <a:gd name="connsiteX21" fmla="*/ 3282277 w 5819775"/>
              <a:gd name="connsiteY21" fmla="*/ 292932 h 5819775"/>
              <a:gd name="connsiteX22" fmla="*/ 3282277 w 5819775"/>
              <a:gd name="connsiteY22" fmla="*/ 1597933 h 5819775"/>
              <a:gd name="connsiteX23" fmla="*/ 1834467 w 5819775"/>
              <a:gd name="connsiteY23" fmla="*/ 1597933 h 5819775"/>
              <a:gd name="connsiteX24" fmla="*/ 1826409 w 5819775"/>
              <a:gd name="connsiteY24" fmla="*/ 1589875 h 5819775"/>
              <a:gd name="connsiteX25" fmla="*/ 1826409 w 5819775"/>
              <a:gd name="connsiteY25" fmla="*/ 292932 h 5819775"/>
              <a:gd name="connsiteX26" fmla="*/ 3282277 w 5819775"/>
              <a:gd name="connsiteY26" fmla="*/ 292932 h 5819775"/>
              <a:gd name="connsiteX27" fmla="*/ 1351874 w 5819775"/>
              <a:gd name="connsiteY27" fmla="*/ 5529044 h 5819775"/>
              <a:gd name="connsiteX28" fmla="*/ 1351874 w 5819775"/>
              <a:gd name="connsiteY28" fmla="*/ 3717274 h 5819775"/>
              <a:gd name="connsiteX29" fmla="*/ 1968494 w 5819775"/>
              <a:gd name="connsiteY29" fmla="*/ 3100654 h 5819775"/>
              <a:gd name="connsiteX30" fmla="*/ 3953828 w 5819775"/>
              <a:gd name="connsiteY30" fmla="*/ 3100654 h 5819775"/>
              <a:gd name="connsiteX31" fmla="*/ 4570448 w 5819775"/>
              <a:gd name="connsiteY31" fmla="*/ 3717274 h 5819775"/>
              <a:gd name="connsiteX32" fmla="*/ 4570448 w 5819775"/>
              <a:gd name="connsiteY32" fmla="*/ 5528310 h 5819775"/>
              <a:gd name="connsiteX33" fmla="*/ 1351874 w 5819775"/>
              <a:gd name="connsiteY33" fmla="*/ 5528310 h 5819775"/>
              <a:gd name="connsiteX34" fmla="*/ 1351874 w 5819775"/>
              <a:gd name="connsiteY34" fmla="*/ 5529044 h 5819775"/>
              <a:gd name="connsiteX35" fmla="*/ 5528320 w 5819775"/>
              <a:gd name="connsiteY35" fmla="*/ 5433842 h 5819775"/>
              <a:gd name="connsiteX36" fmla="*/ 5433117 w 5819775"/>
              <a:gd name="connsiteY36" fmla="*/ 5529044 h 5819775"/>
              <a:gd name="connsiteX37" fmla="*/ 4863370 w 5819775"/>
              <a:gd name="connsiteY37" fmla="*/ 5529044 h 5819775"/>
              <a:gd name="connsiteX38" fmla="*/ 4863370 w 5819775"/>
              <a:gd name="connsiteY38" fmla="*/ 3717274 h 5819775"/>
              <a:gd name="connsiteX39" fmla="*/ 3953828 w 5819775"/>
              <a:gd name="connsiteY39" fmla="*/ 2807732 h 5819775"/>
              <a:gd name="connsiteX40" fmla="*/ 1976542 w 5819775"/>
              <a:gd name="connsiteY40" fmla="*/ 2807732 h 5819775"/>
              <a:gd name="connsiteX41" fmla="*/ 1067000 w 5819775"/>
              <a:gd name="connsiteY41" fmla="*/ 3717274 h 5819775"/>
              <a:gd name="connsiteX42" fmla="*/ 1067000 w 5819775"/>
              <a:gd name="connsiteY42" fmla="*/ 5528310 h 5819775"/>
              <a:gd name="connsiteX43" fmla="*/ 386667 w 5819775"/>
              <a:gd name="connsiteY43" fmla="*/ 5528310 h 5819775"/>
              <a:gd name="connsiteX44" fmla="*/ 291465 w 5819775"/>
              <a:gd name="connsiteY44" fmla="*/ 5433108 h 5819775"/>
              <a:gd name="connsiteX45" fmla="*/ 291465 w 5819775"/>
              <a:gd name="connsiteY45" fmla="*/ 387401 h 5819775"/>
              <a:gd name="connsiteX46" fmla="*/ 386667 w 5819775"/>
              <a:gd name="connsiteY46" fmla="*/ 292198 h 5819775"/>
              <a:gd name="connsiteX47" fmla="*/ 1533487 w 5819775"/>
              <a:gd name="connsiteY47" fmla="*/ 292198 h 5819775"/>
              <a:gd name="connsiteX48" fmla="*/ 1533487 w 5819775"/>
              <a:gd name="connsiteY48" fmla="*/ 1589141 h 5819775"/>
              <a:gd name="connsiteX49" fmla="*/ 1833744 w 5819775"/>
              <a:gd name="connsiteY49" fmla="*/ 1889398 h 5819775"/>
              <a:gd name="connsiteX50" fmla="*/ 3985308 w 5819775"/>
              <a:gd name="connsiteY50" fmla="*/ 1889398 h 5819775"/>
              <a:gd name="connsiteX51" fmla="*/ 4285565 w 5819775"/>
              <a:gd name="connsiteY51" fmla="*/ 1589141 h 5819775"/>
              <a:gd name="connsiteX52" fmla="*/ 4285565 w 5819775"/>
              <a:gd name="connsiteY52" fmla="*/ 292932 h 5819775"/>
              <a:gd name="connsiteX53" fmla="*/ 4506725 w 5819775"/>
              <a:gd name="connsiteY53" fmla="*/ 292932 h 5819775"/>
              <a:gd name="connsiteX54" fmla="*/ 5526853 w 5819775"/>
              <a:gd name="connsiteY54" fmla="*/ 1313059 h 5819775"/>
              <a:gd name="connsiteX55" fmla="*/ 5528320 w 5819775"/>
              <a:gd name="connsiteY55" fmla="*/ 5433842 h 5819775"/>
              <a:gd name="connsiteX56" fmla="*/ 5528320 w 5819775"/>
              <a:gd name="connsiteY56" fmla="*/ 5433842 h 5819775"/>
              <a:gd name="connsiteX57" fmla="*/ 4025589 w 5819775"/>
              <a:gd name="connsiteY57" fmla="*/ 4666364 h 5819775"/>
              <a:gd name="connsiteX58" fmla="*/ 3883514 w 5819775"/>
              <a:gd name="connsiteY58" fmla="*/ 4808439 h 5819775"/>
              <a:gd name="connsiteX59" fmla="*/ 2071745 w 5819775"/>
              <a:gd name="connsiteY59" fmla="*/ 4808439 h 5819775"/>
              <a:gd name="connsiteX60" fmla="*/ 1929670 w 5819775"/>
              <a:gd name="connsiteY60" fmla="*/ 4666364 h 5819775"/>
              <a:gd name="connsiteX61" fmla="*/ 2071745 w 5819775"/>
              <a:gd name="connsiteY61" fmla="*/ 4524290 h 5819775"/>
              <a:gd name="connsiteX62" fmla="*/ 3874723 w 5819775"/>
              <a:gd name="connsiteY62" fmla="*/ 4524290 h 5819775"/>
              <a:gd name="connsiteX63" fmla="*/ 4025589 w 5819775"/>
              <a:gd name="connsiteY63" fmla="*/ 4666364 h 5819775"/>
              <a:gd name="connsiteX64" fmla="*/ 4025589 w 5819775"/>
              <a:gd name="connsiteY64" fmla="*/ 3907679 h 5819775"/>
              <a:gd name="connsiteX65" fmla="*/ 3883514 w 5819775"/>
              <a:gd name="connsiteY65" fmla="*/ 4049754 h 5819775"/>
              <a:gd name="connsiteX66" fmla="*/ 2071745 w 5819775"/>
              <a:gd name="connsiteY66" fmla="*/ 4049754 h 5819775"/>
              <a:gd name="connsiteX67" fmla="*/ 1929670 w 5819775"/>
              <a:gd name="connsiteY67" fmla="*/ 3907679 h 5819775"/>
              <a:gd name="connsiteX68" fmla="*/ 2071745 w 5819775"/>
              <a:gd name="connsiteY68" fmla="*/ 3765604 h 5819775"/>
              <a:gd name="connsiteX69" fmla="*/ 3874723 w 5819775"/>
              <a:gd name="connsiteY69" fmla="*/ 3765604 h 5819775"/>
              <a:gd name="connsiteX70" fmla="*/ 4025589 w 5819775"/>
              <a:gd name="connsiteY70" fmla="*/ 390767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819775" h="5819775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1" name="Forma libre 420">
            <a:extLst>
              <a:ext uri="{FF2B5EF4-FFF2-40B4-BE49-F238E27FC236}">
                <a16:creationId xmlns:a16="http://schemas.microsoft.com/office/drawing/2014/main" id="{6353A0BF-EE62-5544-801B-F1023FEC6354}"/>
              </a:ext>
            </a:extLst>
          </p:cNvPr>
          <p:cNvSpPr/>
          <p:nvPr/>
        </p:nvSpPr>
        <p:spPr>
          <a:xfrm>
            <a:off x="2843524" y="2048377"/>
            <a:ext cx="301338" cy="297392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3" name="Forma libre 422">
            <a:extLst>
              <a:ext uri="{FF2B5EF4-FFF2-40B4-BE49-F238E27FC236}">
                <a16:creationId xmlns:a16="http://schemas.microsoft.com/office/drawing/2014/main" id="{AF38788E-566B-2446-B4CD-363CA669500C}"/>
              </a:ext>
            </a:extLst>
          </p:cNvPr>
          <p:cNvSpPr/>
          <p:nvPr/>
        </p:nvSpPr>
        <p:spPr>
          <a:xfrm>
            <a:off x="482275" y="2050721"/>
            <a:ext cx="301338" cy="253499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5" name="Forma libre 424">
            <a:extLst>
              <a:ext uri="{FF2B5EF4-FFF2-40B4-BE49-F238E27FC236}">
                <a16:creationId xmlns:a16="http://schemas.microsoft.com/office/drawing/2014/main" id="{69C28078-FD55-3E4D-A50B-5073F3AF8066}"/>
              </a:ext>
            </a:extLst>
          </p:cNvPr>
          <p:cNvSpPr/>
          <p:nvPr/>
        </p:nvSpPr>
        <p:spPr>
          <a:xfrm>
            <a:off x="4983499" y="2019434"/>
            <a:ext cx="301831" cy="291967"/>
          </a:xfrm>
          <a:custGeom>
            <a:avLst/>
            <a:gdLst>
              <a:gd name="connsiteX0" fmla="*/ 5382454 w 5829300"/>
              <a:gd name="connsiteY0" fmla="*/ 1944503 h 5638800"/>
              <a:gd name="connsiteX1" fmla="*/ 5104448 w 5829300"/>
              <a:gd name="connsiteY1" fmla="*/ 1944503 h 5638800"/>
              <a:gd name="connsiteX2" fmla="*/ 3017377 w 5829300"/>
              <a:gd name="connsiteY2" fmla="*/ 33054 h 5638800"/>
              <a:gd name="connsiteX3" fmla="*/ 2834297 w 5829300"/>
              <a:gd name="connsiteY3" fmla="*/ 33054 h 5638800"/>
              <a:gd name="connsiteX4" fmla="*/ 710613 w 5829300"/>
              <a:gd name="connsiteY4" fmla="*/ 1944503 h 5638800"/>
              <a:gd name="connsiteX5" fmla="*/ 446846 w 5829300"/>
              <a:gd name="connsiteY5" fmla="*/ 1944503 h 5638800"/>
              <a:gd name="connsiteX6" fmla="*/ 0 w 5829300"/>
              <a:gd name="connsiteY6" fmla="*/ 2391349 h 5638800"/>
              <a:gd name="connsiteX7" fmla="*/ 0 w 5829300"/>
              <a:gd name="connsiteY7" fmla="*/ 2566971 h 5638800"/>
              <a:gd name="connsiteX8" fmla="*/ 227152 w 5829300"/>
              <a:gd name="connsiteY8" fmla="*/ 2954820 h 5638800"/>
              <a:gd name="connsiteX9" fmla="*/ 695697 w 5829300"/>
              <a:gd name="connsiteY9" fmla="*/ 5386352 h 5638800"/>
              <a:gd name="connsiteX10" fmla="*/ 695697 w 5829300"/>
              <a:gd name="connsiteY10" fmla="*/ 5386352 h 5638800"/>
              <a:gd name="connsiteX11" fmla="*/ 1032691 w 5829300"/>
              <a:gd name="connsiteY11" fmla="*/ 5642660 h 5638800"/>
              <a:gd name="connsiteX12" fmla="*/ 4833233 w 5829300"/>
              <a:gd name="connsiteY12" fmla="*/ 5642660 h 5638800"/>
              <a:gd name="connsiteX13" fmla="*/ 5126155 w 5829300"/>
              <a:gd name="connsiteY13" fmla="*/ 5437882 h 5638800"/>
              <a:gd name="connsiteX14" fmla="*/ 5126155 w 5829300"/>
              <a:gd name="connsiteY14" fmla="*/ 5422966 h 5638800"/>
              <a:gd name="connsiteX15" fmla="*/ 5602158 w 5829300"/>
              <a:gd name="connsiteY15" fmla="*/ 2948038 h 5638800"/>
              <a:gd name="connsiteX16" fmla="*/ 5829310 w 5829300"/>
              <a:gd name="connsiteY16" fmla="*/ 2560189 h 5638800"/>
              <a:gd name="connsiteX17" fmla="*/ 5829310 w 5829300"/>
              <a:gd name="connsiteY17" fmla="*/ 2384567 h 5638800"/>
              <a:gd name="connsiteX18" fmla="*/ 5382454 w 5829300"/>
              <a:gd name="connsiteY18" fmla="*/ 1944503 h 5638800"/>
              <a:gd name="connsiteX19" fmla="*/ 2922451 w 5829300"/>
              <a:gd name="connsiteY19" fmla="*/ 311737 h 5638800"/>
              <a:gd name="connsiteX20" fmla="*/ 4701683 w 5829300"/>
              <a:gd name="connsiteY20" fmla="*/ 1937730 h 5638800"/>
              <a:gd name="connsiteX21" fmla="*/ 1113377 w 5829300"/>
              <a:gd name="connsiteY21" fmla="*/ 1937730 h 5638800"/>
              <a:gd name="connsiteX22" fmla="*/ 2922451 w 5829300"/>
              <a:gd name="connsiteY22" fmla="*/ 311737 h 5638800"/>
              <a:gd name="connsiteX23" fmla="*/ 271224 w 5829300"/>
              <a:gd name="connsiteY23" fmla="*/ 2391349 h 5638800"/>
              <a:gd name="connsiteX24" fmla="*/ 446846 w 5829300"/>
              <a:gd name="connsiteY24" fmla="*/ 2215727 h 5638800"/>
              <a:gd name="connsiteX25" fmla="*/ 5382464 w 5829300"/>
              <a:gd name="connsiteY25" fmla="*/ 2215727 h 5638800"/>
              <a:gd name="connsiteX26" fmla="*/ 5558085 w 5829300"/>
              <a:gd name="connsiteY26" fmla="*/ 2391349 h 5638800"/>
              <a:gd name="connsiteX27" fmla="*/ 5558085 w 5829300"/>
              <a:gd name="connsiteY27" fmla="*/ 2566971 h 5638800"/>
              <a:gd name="connsiteX28" fmla="*/ 5382464 w 5829300"/>
              <a:gd name="connsiteY28" fmla="*/ 2742593 h 5638800"/>
              <a:gd name="connsiteX29" fmla="*/ 446846 w 5829300"/>
              <a:gd name="connsiteY29" fmla="*/ 2742593 h 5638800"/>
              <a:gd name="connsiteX30" fmla="*/ 271224 w 5829300"/>
              <a:gd name="connsiteY30" fmla="*/ 2566971 h 5638800"/>
              <a:gd name="connsiteX31" fmla="*/ 271224 w 5829300"/>
              <a:gd name="connsiteY31" fmla="*/ 2391349 h 5638800"/>
              <a:gd name="connsiteX32" fmla="*/ 271224 w 5829300"/>
              <a:gd name="connsiteY32" fmla="*/ 2391349 h 5638800"/>
              <a:gd name="connsiteX33" fmla="*/ 4863065 w 5829300"/>
              <a:gd name="connsiteY33" fmla="*/ 5364654 h 5638800"/>
              <a:gd name="connsiteX34" fmla="*/ 4826451 w 5829300"/>
              <a:gd name="connsiteY34" fmla="*/ 5372112 h 5638800"/>
              <a:gd name="connsiteX35" fmla="*/ 1032691 w 5829300"/>
              <a:gd name="connsiteY35" fmla="*/ 5372112 h 5638800"/>
              <a:gd name="connsiteX36" fmla="*/ 966921 w 5829300"/>
              <a:gd name="connsiteY36" fmla="*/ 5335498 h 5638800"/>
              <a:gd name="connsiteX37" fmla="*/ 512616 w 5829300"/>
              <a:gd name="connsiteY37" fmla="*/ 3007026 h 5638800"/>
              <a:gd name="connsiteX38" fmla="*/ 5316684 w 5829300"/>
              <a:gd name="connsiteY38" fmla="*/ 3007026 h 5638800"/>
              <a:gd name="connsiteX39" fmla="*/ 4863065 w 5829300"/>
              <a:gd name="connsiteY39" fmla="*/ 5364654 h 5638800"/>
              <a:gd name="connsiteX40" fmla="*/ 1340530 w 5829300"/>
              <a:gd name="connsiteY40" fmla="*/ 3804431 h 5638800"/>
              <a:gd name="connsiteX41" fmla="*/ 1472070 w 5829300"/>
              <a:gd name="connsiteY41" fmla="*/ 3672890 h 5638800"/>
              <a:gd name="connsiteX42" fmla="*/ 4298918 w 5829300"/>
              <a:gd name="connsiteY42" fmla="*/ 3672890 h 5638800"/>
              <a:gd name="connsiteX43" fmla="*/ 4430459 w 5829300"/>
              <a:gd name="connsiteY43" fmla="*/ 3804431 h 5638800"/>
              <a:gd name="connsiteX44" fmla="*/ 4298918 w 5829300"/>
              <a:gd name="connsiteY44" fmla="*/ 3935971 h 5638800"/>
              <a:gd name="connsiteX45" fmla="*/ 1479528 w 5829300"/>
              <a:gd name="connsiteY45" fmla="*/ 3935971 h 5638800"/>
              <a:gd name="connsiteX46" fmla="*/ 1340530 w 5829300"/>
              <a:gd name="connsiteY46" fmla="*/ 3804431 h 5638800"/>
              <a:gd name="connsiteX47" fmla="*/ 4283993 w 5829300"/>
              <a:gd name="connsiteY47" fmla="*/ 4559115 h 5638800"/>
              <a:gd name="connsiteX48" fmla="*/ 4152452 w 5829300"/>
              <a:gd name="connsiteY48" fmla="*/ 4690656 h 5638800"/>
              <a:gd name="connsiteX49" fmla="*/ 1640910 w 5829300"/>
              <a:gd name="connsiteY49" fmla="*/ 4690656 h 5638800"/>
              <a:gd name="connsiteX50" fmla="*/ 1509370 w 5829300"/>
              <a:gd name="connsiteY50" fmla="*/ 4559115 h 5638800"/>
              <a:gd name="connsiteX51" fmla="*/ 1640910 w 5829300"/>
              <a:gd name="connsiteY51" fmla="*/ 4427575 h 5638800"/>
              <a:gd name="connsiteX52" fmla="*/ 4145671 w 5829300"/>
              <a:gd name="connsiteY52" fmla="*/ 4427575 h 5638800"/>
              <a:gd name="connsiteX53" fmla="*/ 4283993 w 5829300"/>
              <a:gd name="connsiteY53" fmla="*/ 4559115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29300" h="563880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7" name="Forma libre 426">
            <a:extLst>
              <a:ext uri="{FF2B5EF4-FFF2-40B4-BE49-F238E27FC236}">
                <a16:creationId xmlns:a16="http://schemas.microsoft.com/office/drawing/2014/main" id="{2D54638C-91A1-EF4E-A15A-377B0E3316A7}"/>
              </a:ext>
            </a:extLst>
          </p:cNvPr>
          <p:cNvSpPr/>
          <p:nvPr/>
        </p:nvSpPr>
        <p:spPr>
          <a:xfrm>
            <a:off x="1270707" y="3395150"/>
            <a:ext cx="301338" cy="280624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9" name="Forma libre 428">
            <a:extLst>
              <a:ext uri="{FF2B5EF4-FFF2-40B4-BE49-F238E27FC236}">
                <a16:creationId xmlns:a16="http://schemas.microsoft.com/office/drawing/2014/main" id="{453E9F91-0202-3746-BAA5-31808BCA8703}"/>
              </a:ext>
            </a:extLst>
          </p:cNvPr>
          <p:cNvSpPr/>
          <p:nvPr/>
        </p:nvSpPr>
        <p:spPr>
          <a:xfrm>
            <a:off x="5700413" y="2733003"/>
            <a:ext cx="301339" cy="301339"/>
          </a:xfrm>
          <a:custGeom>
            <a:avLst/>
            <a:gdLst>
              <a:gd name="connsiteX0" fmla="*/ 2910247 w 5819790"/>
              <a:gd name="connsiteY0" fmla="*/ 5827550 h 5819790"/>
              <a:gd name="connsiteX1" fmla="*/ 0 w 5819790"/>
              <a:gd name="connsiteY1" fmla="*/ 2910247 h 5819790"/>
              <a:gd name="connsiteX2" fmla="*/ 2910247 w 5819790"/>
              <a:gd name="connsiteY2" fmla="*/ 0 h 5819790"/>
              <a:gd name="connsiteX3" fmla="*/ 5820495 w 5819790"/>
              <a:gd name="connsiteY3" fmla="*/ 2910247 h 5819790"/>
              <a:gd name="connsiteX4" fmla="*/ 2910247 w 5819790"/>
              <a:gd name="connsiteY4" fmla="*/ 5827550 h 5819790"/>
              <a:gd name="connsiteX5" fmla="*/ 2910247 w 5819790"/>
              <a:gd name="connsiteY5" fmla="*/ 281433 h 5819790"/>
              <a:gd name="connsiteX6" fmla="*/ 282136 w 5819790"/>
              <a:gd name="connsiteY6" fmla="*/ 2909544 h 5819790"/>
              <a:gd name="connsiteX7" fmla="*/ 2910247 w 5819790"/>
              <a:gd name="connsiteY7" fmla="*/ 5537655 h 5819790"/>
              <a:gd name="connsiteX8" fmla="*/ 5538358 w 5819790"/>
              <a:gd name="connsiteY8" fmla="*/ 2909544 h 5819790"/>
              <a:gd name="connsiteX9" fmla="*/ 2910247 w 5819790"/>
              <a:gd name="connsiteY9" fmla="*/ 281433 h 5819790"/>
              <a:gd name="connsiteX10" fmla="*/ 3672022 w 5819790"/>
              <a:gd name="connsiteY10" fmla="*/ 3999299 h 5819790"/>
              <a:gd name="connsiteX11" fmla="*/ 2155529 w 5819790"/>
              <a:gd name="connsiteY11" fmla="*/ 3999299 h 5819790"/>
              <a:gd name="connsiteX12" fmla="*/ 1850817 w 5819790"/>
              <a:gd name="connsiteY12" fmla="*/ 3694588 h 5819790"/>
              <a:gd name="connsiteX13" fmla="*/ 1850817 w 5819790"/>
              <a:gd name="connsiteY13" fmla="*/ 2178808 h 5819790"/>
              <a:gd name="connsiteX14" fmla="*/ 2155529 w 5819790"/>
              <a:gd name="connsiteY14" fmla="*/ 1874096 h 5819790"/>
              <a:gd name="connsiteX15" fmla="*/ 3671309 w 5819790"/>
              <a:gd name="connsiteY15" fmla="*/ 1874096 h 5819790"/>
              <a:gd name="connsiteX16" fmla="*/ 3976020 w 5819790"/>
              <a:gd name="connsiteY16" fmla="*/ 2178808 h 5819790"/>
              <a:gd name="connsiteX17" fmla="*/ 3976020 w 5819790"/>
              <a:gd name="connsiteY17" fmla="*/ 3694588 h 5819790"/>
              <a:gd name="connsiteX18" fmla="*/ 3672022 w 5819790"/>
              <a:gd name="connsiteY18" fmla="*/ 3999299 h 5819790"/>
              <a:gd name="connsiteX19" fmla="*/ 2155529 w 5819790"/>
              <a:gd name="connsiteY19" fmla="*/ 2155529 h 5819790"/>
              <a:gd name="connsiteX20" fmla="*/ 2132953 w 5819790"/>
              <a:gd name="connsiteY20" fmla="*/ 2178104 h 5819790"/>
              <a:gd name="connsiteX21" fmla="*/ 2132953 w 5819790"/>
              <a:gd name="connsiteY21" fmla="*/ 3693884 h 5819790"/>
              <a:gd name="connsiteX22" fmla="*/ 2155529 w 5819790"/>
              <a:gd name="connsiteY22" fmla="*/ 3716459 h 5819790"/>
              <a:gd name="connsiteX23" fmla="*/ 3671309 w 5819790"/>
              <a:gd name="connsiteY23" fmla="*/ 3716459 h 5819790"/>
              <a:gd name="connsiteX24" fmla="*/ 3693884 w 5819790"/>
              <a:gd name="connsiteY24" fmla="*/ 3693884 h 5819790"/>
              <a:gd name="connsiteX25" fmla="*/ 3693884 w 5819790"/>
              <a:gd name="connsiteY25" fmla="*/ 2178808 h 5819790"/>
              <a:gd name="connsiteX26" fmla="*/ 3671309 w 5819790"/>
              <a:gd name="connsiteY26" fmla="*/ 2156233 h 5819790"/>
              <a:gd name="connsiteX27" fmla="*/ 2155529 w 5819790"/>
              <a:gd name="connsiteY27" fmla="*/ 2156233 h 5819790"/>
              <a:gd name="connsiteX28" fmla="*/ 2155529 w 5819790"/>
              <a:gd name="connsiteY28" fmla="*/ 21555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819790" h="581979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1" name="Forma libre 430">
            <a:extLst>
              <a:ext uri="{FF2B5EF4-FFF2-40B4-BE49-F238E27FC236}">
                <a16:creationId xmlns:a16="http://schemas.microsoft.com/office/drawing/2014/main" id="{2C42D341-0C34-A546-94C2-8B77A84EF819}"/>
              </a:ext>
            </a:extLst>
          </p:cNvPr>
          <p:cNvSpPr/>
          <p:nvPr/>
        </p:nvSpPr>
        <p:spPr>
          <a:xfrm>
            <a:off x="1271348" y="2051711"/>
            <a:ext cx="301338" cy="259417"/>
          </a:xfrm>
          <a:custGeom>
            <a:avLst/>
            <a:gdLst>
              <a:gd name="connsiteX0" fmla="*/ 5694531 w 5819775"/>
              <a:gd name="connsiteY0" fmla="*/ 1985629 h 5010150"/>
              <a:gd name="connsiteX1" fmla="*/ 4662783 w 5819775"/>
              <a:gd name="connsiteY1" fmla="*/ 1985629 h 5010150"/>
              <a:gd name="connsiteX2" fmla="*/ 4535862 w 5819775"/>
              <a:gd name="connsiteY2" fmla="*/ 2112550 h 5010150"/>
              <a:gd name="connsiteX3" fmla="*/ 4535862 w 5819775"/>
              <a:gd name="connsiteY3" fmla="*/ 4797562 h 5010150"/>
              <a:gd name="connsiteX4" fmla="*/ 4090978 w 5819775"/>
              <a:gd name="connsiteY4" fmla="*/ 4797562 h 5010150"/>
              <a:gd name="connsiteX5" fmla="*/ 4090978 w 5819775"/>
              <a:gd name="connsiteY5" fmla="*/ 664054 h 5010150"/>
              <a:gd name="connsiteX6" fmla="*/ 3964058 w 5819775"/>
              <a:gd name="connsiteY6" fmla="*/ 537134 h 5010150"/>
              <a:gd name="connsiteX7" fmla="*/ 2925118 w 5819775"/>
              <a:gd name="connsiteY7" fmla="*/ 537134 h 5010150"/>
              <a:gd name="connsiteX8" fmla="*/ 2798197 w 5819775"/>
              <a:gd name="connsiteY8" fmla="*/ 664054 h 5010150"/>
              <a:gd name="connsiteX9" fmla="*/ 2798197 w 5819775"/>
              <a:gd name="connsiteY9" fmla="*/ 4804762 h 5010150"/>
              <a:gd name="connsiteX10" fmla="*/ 2353313 w 5819775"/>
              <a:gd name="connsiteY10" fmla="*/ 4804762 h 5010150"/>
              <a:gd name="connsiteX11" fmla="*/ 2353313 w 5819775"/>
              <a:gd name="connsiteY11" fmla="*/ 2805389 h 5010150"/>
              <a:gd name="connsiteX12" fmla="*/ 2226393 w 5819775"/>
              <a:gd name="connsiteY12" fmla="*/ 2678468 h 5010150"/>
              <a:gd name="connsiteX13" fmla="*/ 1186796 w 5819775"/>
              <a:gd name="connsiteY13" fmla="*/ 2678468 h 5010150"/>
              <a:gd name="connsiteX14" fmla="*/ 1059875 w 5819775"/>
              <a:gd name="connsiteY14" fmla="*/ 2805389 h 5010150"/>
              <a:gd name="connsiteX15" fmla="*/ 1059875 w 5819775"/>
              <a:gd name="connsiteY15" fmla="*/ 4804762 h 5010150"/>
              <a:gd name="connsiteX16" fmla="*/ 791632 w 5819775"/>
              <a:gd name="connsiteY16" fmla="*/ 4804762 h 5010150"/>
              <a:gd name="connsiteX17" fmla="*/ 777240 w 5819775"/>
              <a:gd name="connsiteY17" fmla="*/ 4804762 h 5010150"/>
              <a:gd name="connsiteX18" fmla="*/ 699383 w 5819775"/>
              <a:gd name="connsiteY18" fmla="*/ 4776626 h 5010150"/>
              <a:gd name="connsiteX19" fmla="*/ 656854 w 5819775"/>
              <a:gd name="connsiteY19" fmla="*/ 4635313 h 5010150"/>
              <a:gd name="connsiteX20" fmla="*/ 656854 w 5819775"/>
              <a:gd name="connsiteY20" fmla="*/ 126921 h 5010150"/>
              <a:gd name="connsiteX21" fmla="*/ 529933 w 5819775"/>
              <a:gd name="connsiteY21" fmla="*/ 0 h 5010150"/>
              <a:gd name="connsiteX22" fmla="*/ 126921 w 5819775"/>
              <a:gd name="connsiteY22" fmla="*/ 0 h 5010150"/>
              <a:gd name="connsiteX23" fmla="*/ 0 w 5819775"/>
              <a:gd name="connsiteY23" fmla="*/ 126921 h 5010150"/>
              <a:gd name="connsiteX24" fmla="*/ 126921 w 5819775"/>
              <a:gd name="connsiteY24" fmla="*/ 253841 h 5010150"/>
              <a:gd name="connsiteX25" fmla="*/ 402355 w 5819775"/>
              <a:gd name="connsiteY25" fmla="*/ 253841 h 5010150"/>
              <a:gd name="connsiteX26" fmla="*/ 402355 w 5819775"/>
              <a:gd name="connsiteY26" fmla="*/ 826961 h 5010150"/>
              <a:gd name="connsiteX27" fmla="*/ 126921 w 5819775"/>
              <a:gd name="connsiteY27" fmla="*/ 826961 h 5010150"/>
              <a:gd name="connsiteX28" fmla="*/ 0 w 5819775"/>
              <a:gd name="connsiteY28" fmla="*/ 953891 h 5010150"/>
              <a:gd name="connsiteX29" fmla="*/ 126921 w 5819775"/>
              <a:gd name="connsiteY29" fmla="*/ 1080811 h 5010150"/>
              <a:gd name="connsiteX30" fmla="*/ 402355 w 5819775"/>
              <a:gd name="connsiteY30" fmla="*/ 1080811 h 5010150"/>
              <a:gd name="connsiteX31" fmla="*/ 402355 w 5819775"/>
              <a:gd name="connsiteY31" fmla="*/ 1653273 h 5010150"/>
              <a:gd name="connsiteX32" fmla="*/ 126921 w 5819775"/>
              <a:gd name="connsiteY32" fmla="*/ 1653273 h 5010150"/>
              <a:gd name="connsiteX33" fmla="*/ 0 w 5819775"/>
              <a:gd name="connsiteY33" fmla="*/ 1780194 h 5010150"/>
              <a:gd name="connsiteX34" fmla="*/ 126921 w 5819775"/>
              <a:gd name="connsiteY34" fmla="*/ 1907115 h 5010150"/>
              <a:gd name="connsiteX35" fmla="*/ 402355 w 5819775"/>
              <a:gd name="connsiteY35" fmla="*/ 1907115 h 5010150"/>
              <a:gd name="connsiteX36" fmla="*/ 402355 w 5819775"/>
              <a:gd name="connsiteY36" fmla="*/ 2479577 h 5010150"/>
              <a:gd name="connsiteX37" fmla="*/ 126921 w 5819775"/>
              <a:gd name="connsiteY37" fmla="*/ 2479577 h 5010150"/>
              <a:gd name="connsiteX38" fmla="*/ 0 w 5819775"/>
              <a:gd name="connsiteY38" fmla="*/ 2606507 h 5010150"/>
              <a:gd name="connsiteX39" fmla="*/ 126921 w 5819775"/>
              <a:gd name="connsiteY39" fmla="*/ 2733427 h 5010150"/>
              <a:gd name="connsiteX40" fmla="*/ 402355 w 5819775"/>
              <a:gd name="connsiteY40" fmla="*/ 2733427 h 5010150"/>
              <a:gd name="connsiteX41" fmla="*/ 402355 w 5819775"/>
              <a:gd name="connsiteY41" fmla="*/ 3306547 h 5010150"/>
              <a:gd name="connsiteX42" fmla="*/ 126921 w 5819775"/>
              <a:gd name="connsiteY42" fmla="*/ 3306547 h 5010150"/>
              <a:gd name="connsiteX43" fmla="*/ 0 w 5819775"/>
              <a:gd name="connsiteY43" fmla="*/ 3433467 h 5010150"/>
              <a:gd name="connsiteX44" fmla="*/ 126921 w 5819775"/>
              <a:gd name="connsiteY44" fmla="*/ 3560388 h 5010150"/>
              <a:gd name="connsiteX45" fmla="*/ 402355 w 5819775"/>
              <a:gd name="connsiteY45" fmla="*/ 3560388 h 5010150"/>
              <a:gd name="connsiteX46" fmla="*/ 402355 w 5819775"/>
              <a:gd name="connsiteY46" fmla="*/ 4132850 h 5010150"/>
              <a:gd name="connsiteX47" fmla="*/ 126921 w 5819775"/>
              <a:gd name="connsiteY47" fmla="*/ 4132850 h 5010150"/>
              <a:gd name="connsiteX48" fmla="*/ 0 w 5819775"/>
              <a:gd name="connsiteY48" fmla="*/ 4259771 h 5010150"/>
              <a:gd name="connsiteX49" fmla="*/ 126921 w 5819775"/>
              <a:gd name="connsiteY49" fmla="*/ 4386691 h 5010150"/>
              <a:gd name="connsiteX50" fmla="*/ 402355 w 5819775"/>
              <a:gd name="connsiteY50" fmla="*/ 4386691 h 5010150"/>
              <a:gd name="connsiteX51" fmla="*/ 402355 w 5819775"/>
              <a:gd name="connsiteY51" fmla="*/ 4584268 h 5010150"/>
              <a:gd name="connsiteX52" fmla="*/ 529276 w 5819775"/>
              <a:gd name="connsiteY52" fmla="*/ 4923168 h 5010150"/>
              <a:gd name="connsiteX53" fmla="*/ 776583 w 5819775"/>
              <a:gd name="connsiteY53" fmla="*/ 5014760 h 5010150"/>
              <a:gd name="connsiteX54" fmla="*/ 797519 w 5819775"/>
              <a:gd name="connsiteY54" fmla="*/ 5014760 h 5010150"/>
              <a:gd name="connsiteX55" fmla="*/ 1193340 w 5819775"/>
              <a:gd name="connsiteY55" fmla="*/ 5014760 h 5010150"/>
              <a:gd name="connsiteX56" fmla="*/ 2225078 w 5819775"/>
              <a:gd name="connsiteY56" fmla="*/ 5014760 h 5010150"/>
              <a:gd name="connsiteX57" fmla="*/ 2931662 w 5819775"/>
              <a:gd name="connsiteY57" fmla="*/ 5014760 h 5010150"/>
              <a:gd name="connsiteX58" fmla="*/ 3963400 w 5819775"/>
              <a:gd name="connsiteY58" fmla="*/ 5014760 h 5010150"/>
              <a:gd name="connsiteX59" fmla="*/ 4669984 w 5819775"/>
              <a:gd name="connsiteY59" fmla="*/ 5014760 h 5010150"/>
              <a:gd name="connsiteX60" fmla="*/ 5701723 w 5819775"/>
              <a:gd name="connsiteY60" fmla="*/ 5014760 h 5010150"/>
              <a:gd name="connsiteX61" fmla="*/ 5828643 w 5819775"/>
              <a:gd name="connsiteY61" fmla="*/ 4887840 h 5010150"/>
              <a:gd name="connsiteX62" fmla="*/ 5828643 w 5819775"/>
              <a:gd name="connsiteY62" fmla="*/ 2119751 h 5010150"/>
              <a:gd name="connsiteX63" fmla="*/ 5694531 w 5819775"/>
              <a:gd name="connsiteY63" fmla="*/ 1985629 h 5010150"/>
              <a:gd name="connsiteX64" fmla="*/ 1320918 w 5819775"/>
              <a:gd name="connsiteY64" fmla="*/ 4804762 h 5010150"/>
              <a:gd name="connsiteX65" fmla="*/ 1320918 w 5819775"/>
              <a:gd name="connsiteY65" fmla="*/ 2932319 h 5010150"/>
              <a:gd name="connsiteX66" fmla="*/ 2090957 w 5819775"/>
              <a:gd name="connsiteY66" fmla="*/ 2932319 h 5010150"/>
              <a:gd name="connsiteX67" fmla="*/ 2090957 w 5819775"/>
              <a:gd name="connsiteY67" fmla="*/ 4797562 h 5010150"/>
              <a:gd name="connsiteX68" fmla="*/ 1320918 w 5819775"/>
              <a:gd name="connsiteY68" fmla="*/ 4797562 h 5010150"/>
              <a:gd name="connsiteX69" fmla="*/ 1320918 w 5819775"/>
              <a:gd name="connsiteY69" fmla="*/ 4804762 h 5010150"/>
              <a:gd name="connsiteX70" fmla="*/ 3059240 w 5819775"/>
              <a:gd name="connsiteY70" fmla="*/ 4804762 h 5010150"/>
              <a:gd name="connsiteX71" fmla="*/ 3059240 w 5819775"/>
              <a:gd name="connsiteY71" fmla="*/ 791632 h 5010150"/>
              <a:gd name="connsiteX72" fmla="*/ 3829279 w 5819775"/>
              <a:gd name="connsiteY72" fmla="*/ 791632 h 5010150"/>
              <a:gd name="connsiteX73" fmla="*/ 3829279 w 5819775"/>
              <a:gd name="connsiteY73" fmla="*/ 4798209 h 5010150"/>
              <a:gd name="connsiteX74" fmla="*/ 3059240 w 5819775"/>
              <a:gd name="connsiteY74" fmla="*/ 4798209 h 5010150"/>
              <a:gd name="connsiteX75" fmla="*/ 3059240 w 5819775"/>
              <a:gd name="connsiteY75" fmla="*/ 4804762 h 5010150"/>
              <a:gd name="connsiteX76" fmla="*/ 4797562 w 5819775"/>
              <a:gd name="connsiteY76" fmla="*/ 4804762 h 5010150"/>
              <a:gd name="connsiteX77" fmla="*/ 4797562 w 5819775"/>
              <a:gd name="connsiteY77" fmla="*/ 2246671 h 5010150"/>
              <a:gd name="connsiteX78" fmla="*/ 5567601 w 5819775"/>
              <a:gd name="connsiteY78" fmla="*/ 2246671 h 5010150"/>
              <a:gd name="connsiteX79" fmla="*/ 5567601 w 5819775"/>
              <a:gd name="connsiteY79" fmla="*/ 4804762 h 5010150"/>
              <a:gd name="connsiteX80" fmla="*/ 4797562 w 5819775"/>
              <a:gd name="connsiteY80" fmla="*/ 4804762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819775" h="501015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3" name="Forma libre 432">
            <a:extLst>
              <a:ext uri="{FF2B5EF4-FFF2-40B4-BE49-F238E27FC236}">
                <a16:creationId xmlns:a16="http://schemas.microsoft.com/office/drawing/2014/main" id="{DBBFB989-36C8-B54C-965B-055DF5E0746A}"/>
              </a:ext>
            </a:extLst>
          </p:cNvPr>
          <p:cNvSpPr/>
          <p:nvPr/>
        </p:nvSpPr>
        <p:spPr>
          <a:xfrm>
            <a:off x="482275" y="2745593"/>
            <a:ext cx="301338" cy="241169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5" name="Forma libre 434">
            <a:extLst>
              <a:ext uri="{FF2B5EF4-FFF2-40B4-BE49-F238E27FC236}">
                <a16:creationId xmlns:a16="http://schemas.microsoft.com/office/drawing/2014/main" id="{09A1568C-42D1-FE40-A3CF-DE373EEE9AA9}"/>
              </a:ext>
            </a:extLst>
          </p:cNvPr>
          <p:cNvSpPr/>
          <p:nvPr/>
        </p:nvSpPr>
        <p:spPr>
          <a:xfrm>
            <a:off x="5709090" y="2048742"/>
            <a:ext cx="301338" cy="300845"/>
          </a:xfrm>
          <a:custGeom>
            <a:avLst/>
            <a:gdLst>
              <a:gd name="connsiteX0" fmla="*/ 5531520 w 5819775"/>
              <a:gd name="connsiteY0" fmla="*/ 0 h 5810250"/>
              <a:gd name="connsiteX1" fmla="*/ 3424628 w 5819775"/>
              <a:gd name="connsiteY1" fmla="*/ 0 h 5810250"/>
              <a:gd name="connsiteX2" fmla="*/ 3199791 w 5819775"/>
              <a:gd name="connsiteY2" fmla="*/ 120606 h 5810250"/>
              <a:gd name="connsiteX3" fmla="*/ 3263818 w 5819775"/>
              <a:gd name="connsiteY3" fmla="*/ 370008 h 5810250"/>
              <a:gd name="connsiteX4" fmla="*/ 3762623 w 5819775"/>
              <a:gd name="connsiteY4" fmla="*/ 884444 h 5810250"/>
              <a:gd name="connsiteX5" fmla="*/ 3545234 w 5819775"/>
              <a:gd name="connsiteY5" fmla="*/ 1101833 h 5810250"/>
              <a:gd name="connsiteX6" fmla="*/ 2934015 w 5819775"/>
              <a:gd name="connsiteY6" fmla="*/ 1713052 h 5810250"/>
              <a:gd name="connsiteX7" fmla="*/ 2925823 w 5819775"/>
              <a:gd name="connsiteY7" fmla="*/ 2227488 h 5810250"/>
              <a:gd name="connsiteX8" fmla="*/ 3432067 w 5819775"/>
              <a:gd name="connsiteY8" fmla="*/ 2741924 h 5810250"/>
              <a:gd name="connsiteX9" fmla="*/ 3584686 w 5819775"/>
              <a:gd name="connsiteY9" fmla="*/ 2886351 h 5810250"/>
              <a:gd name="connsiteX10" fmla="*/ 3673278 w 5819775"/>
              <a:gd name="connsiteY10" fmla="*/ 2966752 h 5810250"/>
              <a:gd name="connsiteX11" fmla="*/ 3857911 w 5819775"/>
              <a:gd name="connsiteY11" fmla="*/ 3030779 h 5810250"/>
              <a:gd name="connsiteX12" fmla="*/ 4035095 w 5819775"/>
              <a:gd name="connsiteY12" fmla="*/ 2966752 h 5810250"/>
              <a:gd name="connsiteX13" fmla="*/ 4131878 w 5819775"/>
              <a:gd name="connsiteY13" fmla="*/ 2878160 h 5810250"/>
              <a:gd name="connsiteX14" fmla="*/ 4952295 w 5819775"/>
              <a:gd name="connsiteY14" fmla="*/ 2057743 h 5810250"/>
              <a:gd name="connsiteX15" fmla="*/ 5451101 w 5819775"/>
              <a:gd name="connsiteY15" fmla="*/ 2548357 h 5810250"/>
              <a:gd name="connsiteX16" fmla="*/ 5635733 w 5819775"/>
              <a:gd name="connsiteY16" fmla="*/ 2628757 h 5810250"/>
              <a:gd name="connsiteX17" fmla="*/ 5828557 w 5819775"/>
              <a:gd name="connsiteY17" fmla="*/ 2387546 h 5810250"/>
              <a:gd name="connsiteX18" fmla="*/ 5828557 w 5819775"/>
              <a:gd name="connsiteY18" fmla="*/ 305981 h 5810250"/>
              <a:gd name="connsiteX19" fmla="*/ 5531520 w 5819775"/>
              <a:gd name="connsiteY19" fmla="*/ 0 h 5810250"/>
              <a:gd name="connsiteX20" fmla="*/ 5538959 w 5819775"/>
              <a:gd name="connsiteY20" fmla="*/ 2211115 h 5810250"/>
              <a:gd name="connsiteX21" fmla="*/ 5064729 w 5819775"/>
              <a:gd name="connsiteY21" fmla="*/ 1745066 h 5810250"/>
              <a:gd name="connsiteX22" fmla="*/ 4855531 w 5819775"/>
              <a:gd name="connsiteY22" fmla="*/ 1745066 h 5810250"/>
              <a:gd name="connsiteX23" fmla="*/ 4831709 w 5819775"/>
              <a:gd name="connsiteY23" fmla="*/ 1768888 h 5810250"/>
              <a:gd name="connsiteX24" fmla="*/ 4791504 w 5819775"/>
              <a:gd name="connsiteY24" fmla="*/ 1809093 h 5810250"/>
              <a:gd name="connsiteX25" fmla="*/ 3930882 w 5819775"/>
              <a:gd name="connsiteY25" fmla="*/ 2669715 h 5810250"/>
              <a:gd name="connsiteX26" fmla="*/ 3858663 w 5819775"/>
              <a:gd name="connsiteY26" fmla="*/ 2733742 h 5810250"/>
              <a:gd name="connsiteX27" fmla="*/ 3858663 w 5819775"/>
              <a:gd name="connsiteY27" fmla="*/ 2733742 h 5810250"/>
              <a:gd name="connsiteX28" fmla="*/ 3802085 w 5819775"/>
              <a:gd name="connsiteY28" fmla="*/ 2685355 h 5810250"/>
              <a:gd name="connsiteX29" fmla="*/ 3649466 w 5819775"/>
              <a:gd name="connsiteY29" fmla="*/ 2540918 h 5810250"/>
              <a:gd name="connsiteX30" fmla="*/ 3143222 w 5819775"/>
              <a:gd name="connsiteY30" fmla="*/ 2026482 h 5810250"/>
              <a:gd name="connsiteX31" fmla="*/ 3103016 w 5819775"/>
              <a:gd name="connsiteY31" fmla="*/ 1978095 h 5810250"/>
              <a:gd name="connsiteX32" fmla="*/ 3143222 w 5819775"/>
              <a:gd name="connsiteY32" fmla="*/ 1929708 h 5810250"/>
              <a:gd name="connsiteX33" fmla="*/ 3754441 w 5819775"/>
              <a:gd name="connsiteY33" fmla="*/ 1318489 h 5810250"/>
              <a:gd name="connsiteX34" fmla="*/ 4019474 w 5819775"/>
              <a:gd name="connsiteY34" fmla="*/ 1053456 h 5810250"/>
              <a:gd name="connsiteX35" fmla="*/ 4059679 w 5819775"/>
              <a:gd name="connsiteY35" fmla="*/ 1013250 h 5810250"/>
              <a:gd name="connsiteX36" fmla="*/ 4076062 w 5819775"/>
              <a:gd name="connsiteY36" fmla="*/ 996868 h 5810250"/>
              <a:gd name="connsiteX37" fmla="*/ 4076062 w 5819775"/>
              <a:gd name="connsiteY37" fmla="*/ 787670 h 5810250"/>
              <a:gd name="connsiteX38" fmla="*/ 3610013 w 5819775"/>
              <a:gd name="connsiteY38" fmla="*/ 305248 h 5810250"/>
              <a:gd name="connsiteX39" fmla="*/ 5531520 w 5819775"/>
              <a:gd name="connsiteY39" fmla="*/ 305248 h 5810250"/>
              <a:gd name="connsiteX40" fmla="*/ 5539712 w 5819775"/>
              <a:gd name="connsiteY40" fmla="*/ 305248 h 5810250"/>
              <a:gd name="connsiteX41" fmla="*/ 5539712 w 5819775"/>
              <a:gd name="connsiteY41" fmla="*/ 313439 h 5810250"/>
              <a:gd name="connsiteX42" fmla="*/ 5538959 w 5819775"/>
              <a:gd name="connsiteY42" fmla="*/ 2211115 h 5810250"/>
              <a:gd name="connsiteX43" fmla="*/ 5538959 w 5819775"/>
              <a:gd name="connsiteY43" fmla="*/ 2211115 h 5810250"/>
              <a:gd name="connsiteX44" fmla="*/ 2395757 w 5819775"/>
              <a:gd name="connsiteY44" fmla="*/ 3079928 h 5810250"/>
              <a:gd name="connsiteX45" fmla="*/ 2243138 w 5819775"/>
              <a:gd name="connsiteY45" fmla="*/ 2927309 h 5810250"/>
              <a:gd name="connsiteX46" fmla="*/ 2154546 w 5819775"/>
              <a:gd name="connsiteY46" fmla="*/ 2846908 h 5810250"/>
              <a:gd name="connsiteX47" fmla="*/ 1792729 w 5819775"/>
              <a:gd name="connsiteY47" fmla="*/ 2846908 h 5810250"/>
              <a:gd name="connsiteX48" fmla="*/ 1695945 w 5819775"/>
              <a:gd name="connsiteY48" fmla="*/ 2935500 h 5810250"/>
              <a:gd name="connsiteX49" fmla="*/ 1101100 w 5819775"/>
              <a:gd name="connsiteY49" fmla="*/ 3530346 h 5810250"/>
              <a:gd name="connsiteX50" fmla="*/ 876262 w 5819775"/>
              <a:gd name="connsiteY50" fmla="*/ 3755184 h 5810250"/>
              <a:gd name="connsiteX51" fmla="*/ 377457 w 5819775"/>
              <a:gd name="connsiteY51" fmla="*/ 3264570 h 5810250"/>
              <a:gd name="connsiteX52" fmla="*/ 192824 w 5819775"/>
              <a:gd name="connsiteY52" fmla="*/ 3184169 h 5810250"/>
              <a:gd name="connsiteX53" fmla="*/ 0 w 5819775"/>
              <a:gd name="connsiteY53" fmla="*/ 3425381 h 5810250"/>
              <a:gd name="connsiteX54" fmla="*/ 0 w 5819775"/>
              <a:gd name="connsiteY54" fmla="*/ 5507698 h 5810250"/>
              <a:gd name="connsiteX55" fmla="*/ 305238 w 5819775"/>
              <a:gd name="connsiteY55" fmla="*/ 5812936 h 5810250"/>
              <a:gd name="connsiteX56" fmla="*/ 305238 w 5819775"/>
              <a:gd name="connsiteY56" fmla="*/ 5812936 h 5810250"/>
              <a:gd name="connsiteX57" fmla="*/ 2412121 w 5819775"/>
              <a:gd name="connsiteY57" fmla="*/ 5812936 h 5810250"/>
              <a:gd name="connsiteX58" fmla="*/ 2636958 w 5819775"/>
              <a:gd name="connsiteY58" fmla="*/ 5692330 h 5810250"/>
              <a:gd name="connsiteX59" fmla="*/ 2572931 w 5819775"/>
              <a:gd name="connsiteY59" fmla="*/ 5442928 h 5810250"/>
              <a:gd name="connsiteX60" fmla="*/ 2074126 w 5819775"/>
              <a:gd name="connsiteY60" fmla="*/ 4928492 h 5810250"/>
              <a:gd name="connsiteX61" fmla="*/ 2307146 w 5819775"/>
              <a:gd name="connsiteY61" fmla="*/ 4695473 h 5810250"/>
              <a:gd name="connsiteX62" fmla="*/ 2901992 w 5819775"/>
              <a:gd name="connsiteY62" fmla="*/ 4100627 h 5810250"/>
              <a:gd name="connsiteX63" fmla="*/ 2910183 w 5819775"/>
              <a:gd name="connsiteY63" fmla="*/ 3586191 h 5810250"/>
              <a:gd name="connsiteX64" fmla="*/ 2395757 w 5819775"/>
              <a:gd name="connsiteY64" fmla="*/ 3079928 h 5810250"/>
              <a:gd name="connsiteX65" fmla="*/ 2684612 w 5819775"/>
              <a:gd name="connsiteY65" fmla="*/ 3899602 h 5810250"/>
              <a:gd name="connsiteX66" fmla="*/ 2089766 w 5819775"/>
              <a:gd name="connsiteY66" fmla="*/ 4494448 h 5810250"/>
              <a:gd name="connsiteX67" fmla="*/ 1800158 w 5819775"/>
              <a:gd name="connsiteY67" fmla="*/ 4784055 h 5810250"/>
              <a:gd name="connsiteX68" fmla="*/ 1759953 w 5819775"/>
              <a:gd name="connsiteY68" fmla="*/ 4824260 h 5810250"/>
              <a:gd name="connsiteX69" fmla="*/ 1743570 w 5819775"/>
              <a:gd name="connsiteY69" fmla="*/ 4840643 h 5810250"/>
              <a:gd name="connsiteX70" fmla="*/ 1743570 w 5819775"/>
              <a:gd name="connsiteY70" fmla="*/ 5049841 h 5810250"/>
              <a:gd name="connsiteX71" fmla="*/ 2209619 w 5819775"/>
              <a:gd name="connsiteY71" fmla="*/ 5532263 h 5810250"/>
              <a:gd name="connsiteX72" fmla="*/ 288865 w 5819775"/>
              <a:gd name="connsiteY72" fmla="*/ 5532263 h 5810250"/>
              <a:gd name="connsiteX73" fmla="*/ 280673 w 5819775"/>
              <a:gd name="connsiteY73" fmla="*/ 5532263 h 5810250"/>
              <a:gd name="connsiteX74" fmla="*/ 280673 w 5819775"/>
              <a:gd name="connsiteY74" fmla="*/ 5524072 h 5810250"/>
              <a:gd name="connsiteX75" fmla="*/ 280673 w 5819775"/>
              <a:gd name="connsiteY75" fmla="*/ 3610747 h 5810250"/>
              <a:gd name="connsiteX76" fmla="*/ 754913 w 5819775"/>
              <a:gd name="connsiteY76" fmla="*/ 4076795 h 5810250"/>
              <a:gd name="connsiteX77" fmla="*/ 964111 w 5819775"/>
              <a:gd name="connsiteY77" fmla="*/ 4076795 h 5810250"/>
              <a:gd name="connsiteX78" fmla="*/ 987933 w 5819775"/>
              <a:gd name="connsiteY78" fmla="*/ 4060413 h 5810250"/>
              <a:gd name="connsiteX79" fmla="*/ 1036320 w 5819775"/>
              <a:gd name="connsiteY79" fmla="*/ 4020207 h 5810250"/>
              <a:gd name="connsiteX80" fmla="*/ 1309545 w 5819775"/>
              <a:gd name="connsiteY80" fmla="*/ 3746983 h 5810250"/>
              <a:gd name="connsiteX81" fmla="*/ 1904390 w 5819775"/>
              <a:gd name="connsiteY81" fmla="*/ 3152137 h 5810250"/>
              <a:gd name="connsiteX82" fmla="*/ 1976609 w 5819775"/>
              <a:gd name="connsiteY82" fmla="*/ 3088110 h 5810250"/>
              <a:gd name="connsiteX83" fmla="*/ 1976609 w 5819775"/>
              <a:gd name="connsiteY83" fmla="*/ 3088110 h 5810250"/>
              <a:gd name="connsiteX84" fmla="*/ 2033188 w 5819775"/>
              <a:gd name="connsiteY84" fmla="*/ 3136497 h 5810250"/>
              <a:gd name="connsiteX85" fmla="*/ 2185807 w 5819775"/>
              <a:gd name="connsiteY85" fmla="*/ 3289116 h 5810250"/>
              <a:gd name="connsiteX86" fmla="*/ 2692051 w 5819775"/>
              <a:gd name="connsiteY86" fmla="*/ 3795360 h 5810250"/>
              <a:gd name="connsiteX87" fmla="*/ 2732256 w 5819775"/>
              <a:gd name="connsiteY87" fmla="*/ 3843747 h 5810250"/>
              <a:gd name="connsiteX88" fmla="*/ 2684612 w 5819775"/>
              <a:gd name="connsiteY88" fmla="*/ 3899602 h 58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819775" h="581025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7" name="Forma libre 436">
            <a:extLst>
              <a:ext uri="{FF2B5EF4-FFF2-40B4-BE49-F238E27FC236}">
                <a16:creationId xmlns:a16="http://schemas.microsoft.com/office/drawing/2014/main" id="{E172F9F7-6602-5E42-9D07-F83880571EBE}"/>
              </a:ext>
            </a:extLst>
          </p:cNvPr>
          <p:cNvSpPr/>
          <p:nvPr/>
        </p:nvSpPr>
        <p:spPr>
          <a:xfrm>
            <a:off x="2060906" y="2759239"/>
            <a:ext cx="301338" cy="254485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9" name="Forma libre 438">
            <a:extLst>
              <a:ext uri="{FF2B5EF4-FFF2-40B4-BE49-F238E27FC236}">
                <a16:creationId xmlns:a16="http://schemas.microsoft.com/office/drawing/2014/main" id="{E8C3B254-6D05-194F-BBCF-FD6EF14AD6AF}"/>
              </a:ext>
            </a:extLst>
          </p:cNvPr>
          <p:cNvSpPr/>
          <p:nvPr/>
        </p:nvSpPr>
        <p:spPr>
          <a:xfrm>
            <a:off x="7262125" y="204766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1" name="Forma libre 440">
            <a:extLst>
              <a:ext uri="{FF2B5EF4-FFF2-40B4-BE49-F238E27FC236}">
                <a16:creationId xmlns:a16="http://schemas.microsoft.com/office/drawing/2014/main" id="{60A5F70C-4E56-F347-B025-7D3EB0469C37}"/>
              </a:ext>
            </a:extLst>
          </p:cNvPr>
          <p:cNvSpPr/>
          <p:nvPr/>
        </p:nvSpPr>
        <p:spPr>
          <a:xfrm>
            <a:off x="2085584" y="202639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3" name="Forma libre 442">
            <a:extLst>
              <a:ext uri="{FF2B5EF4-FFF2-40B4-BE49-F238E27FC236}">
                <a16:creationId xmlns:a16="http://schemas.microsoft.com/office/drawing/2014/main" id="{C60F2B42-C748-3646-9264-C4F7B8786BBE}"/>
              </a:ext>
            </a:extLst>
          </p:cNvPr>
          <p:cNvSpPr/>
          <p:nvPr/>
        </p:nvSpPr>
        <p:spPr>
          <a:xfrm>
            <a:off x="7976464" y="2055499"/>
            <a:ext cx="301523" cy="321723"/>
          </a:xfrm>
          <a:custGeom>
            <a:avLst/>
            <a:gdLst>
              <a:gd name="connsiteX0" fmla="*/ 4851866 w 5823357"/>
              <a:gd name="connsiteY0" fmla="*/ 2377719 h 6213484"/>
              <a:gd name="connsiteX1" fmla="*/ 3741355 w 5823357"/>
              <a:gd name="connsiteY1" fmla="*/ 2377719 h 6213484"/>
              <a:gd name="connsiteX2" fmla="*/ 3741355 w 5823357"/>
              <a:gd name="connsiteY2" fmla="*/ 1813624 h 6213484"/>
              <a:gd name="connsiteX3" fmla="*/ 4262060 w 5823357"/>
              <a:gd name="connsiteY3" fmla="*/ 1813624 h 6213484"/>
              <a:gd name="connsiteX4" fmla="*/ 4496698 w 5823357"/>
              <a:gd name="connsiteY4" fmla="*/ 1683445 h 6213484"/>
              <a:gd name="connsiteX5" fmla="*/ 4444469 w 5823357"/>
              <a:gd name="connsiteY5" fmla="*/ 1457647 h 6213484"/>
              <a:gd name="connsiteX6" fmla="*/ 3133062 w 5823357"/>
              <a:gd name="connsiteY6" fmla="*/ 95619 h 6213484"/>
              <a:gd name="connsiteX7" fmla="*/ 2924943 w 5823357"/>
              <a:gd name="connsiteY7" fmla="*/ 0 h 6213484"/>
              <a:gd name="connsiteX8" fmla="*/ 2699145 w 5823357"/>
              <a:gd name="connsiteY8" fmla="*/ 95619 h 6213484"/>
              <a:gd name="connsiteX9" fmla="*/ 1406227 w 5823357"/>
              <a:gd name="connsiteY9" fmla="*/ 1431937 h 6213484"/>
              <a:gd name="connsiteX10" fmla="*/ 1337117 w 5823357"/>
              <a:gd name="connsiteY10" fmla="*/ 1683445 h 6213484"/>
              <a:gd name="connsiteX11" fmla="*/ 1554075 w 5823357"/>
              <a:gd name="connsiteY11" fmla="*/ 1813624 h 6213484"/>
              <a:gd name="connsiteX12" fmla="*/ 2083620 w 5823357"/>
              <a:gd name="connsiteY12" fmla="*/ 1813624 h 6213484"/>
              <a:gd name="connsiteX13" fmla="*/ 2083620 w 5823357"/>
              <a:gd name="connsiteY13" fmla="*/ 2368879 h 6213484"/>
              <a:gd name="connsiteX14" fmla="*/ 972301 w 5823357"/>
              <a:gd name="connsiteY14" fmla="*/ 2368879 h 6213484"/>
              <a:gd name="connsiteX15" fmla="*/ 0 w 5823357"/>
              <a:gd name="connsiteY15" fmla="*/ 3341180 h 6213484"/>
              <a:gd name="connsiteX16" fmla="*/ 0 w 5823357"/>
              <a:gd name="connsiteY16" fmla="*/ 5250424 h 6213484"/>
              <a:gd name="connsiteX17" fmla="*/ 972301 w 5823357"/>
              <a:gd name="connsiteY17" fmla="*/ 6222724 h 6213484"/>
              <a:gd name="connsiteX18" fmla="*/ 2239509 w 5823357"/>
              <a:gd name="connsiteY18" fmla="*/ 6222724 h 6213484"/>
              <a:gd name="connsiteX19" fmla="*/ 2239509 w 5823357"/>
              <a:gd name="connsiteY19" fmla="*/ 6222724 h 6213484"/>
              <a:gd name="connsiteX20" fmla="*/ 2239509 w 5823357"/>
              <a:gd name="connsiteY20" fmla="*/ 6222724 h 6213484"/>
              <a:gd name="connsiteX21" fmla="*/ 3575818 w 5823357"/>
              <a:gd name="connsiteY21" fmla="*/ 6222724 h 6213484"/>
              <a:gd name="connsiteX22" fmla="*/ 4851866 w 5823357"/>
              <a:gd name="connsiteY22" fmla="*/ 6222724 h 6213484"/>
              <a:gd name="connsiteX23" fmla="*/ 5824167 w 5823357"/>
              <a:gd name="connsiteY23" fmla="*/ 5250424 h 6213484"/>
              <a:gd name="connsiteX24" fmla="*/ 5824167 w 5823357"/>
              <a:gd name="connsiteY24" fmla="*/ 3341180 h 6213484"/>
              <a:gd name="connsiteX25" fmla="*/ 4851866 w 5823357"/>
              <a:gd name="connsiteY25" fmla="*/ 2377719 h 6213484"/>
              <a:gd name="connsiteX26" fmla="*/ 2083620 w 5823357"/>
              <a:gd name="connsiteY26" fmla="*/ 5910137 h 6213484"/>
              <a:gd name="connsiteX27" fmla="*/ 972301 w 5823357"/>
              <a:gd name="connsiteY27" fmla="*/ 5910137 h 6213484"/>
              <a:gd name="connsiteX28" fmla="*/ 321427 w 5823357"/>
              <a:gd name="connsiteY28" fmla="*/ 5259263 h 6213484"/>
              <a:gd name="connsiteX29" fmla="*/ 321427 w 5823357"/>
              <a:gd name="connsiteY29" fmla="*/ 3350020 h 6213484"/>
              <a:gd name="connsiteX30" fmla="*/ 972301 w 5823357"/>
              <a:gd name="connsiteY30" fmla="*/ 2699146 h 6213484"/>
              <a:gd name="connsiteX31" fmla="*/ 2083620 w 5823357"/>
              <a:gd name="connsiteY31" fmla="*/ 2699146 h 6213484"/>
              <a:gd name="connsiteX32" fmla="*/ 2083620 w 5823357"/>
              <a:gd name="connsiteY32" fmla="*/ 5284983 h 6213484"/>
              <a:gd name="connsiteX33" fmla="*/ 2074781 w 5823357"/>
              <a:gd name="connsiteY33" fmla="*/ 5319533 h 6213484"/>
              <a:gd name="connsiteX34" fmla="*/ 2074781 w 5823357"/>
              <a:gd name="connsiteY34" fmla="*/ 5909338 h 6213484"/>
              <a:gd name="connsiteX35" fmla="*/ 2083620 w 5823357"/>
              <a:gd name="connsiteY35" fmla="*/ 5909338 h 6213484"/>
              <a:gd name="connsiteX36" fmla="*/ 2083620 w 5823357"/>
              <a:gd name="connsiteY36" fmla="*/ 5910137 h 6213484"/>
              <a:gd name="connsiteX37" fmla="*/ 2404238 w 5823357"/>
              <a:gd name="connsiteY37" fmla="*/ 5319533 h 6213484"/>
              <a:gd name="connsiteX38" fmla="*/ 2404238 w 5823357"/>
              <a:gd name="connsiteY38" fmla="*/ 2542448 h 6213484"/>
              <a:gd name="connsiteX39" fmla="*/ 2404238 w 5823357"/>
              <a:gd name="connsiteY39" fmla="*/ 1657735 h 6213484"/>
              <a:gd name="connsiteX40" fmla="*/ 2248349 w 5823357"/>
              <a:gd name="connsiteY40" fmla="*/ 1501846 h 6213484"/>
              <a:gd name="connsiteX41" fmla="*/ 1796753 w 5823357"/>
              <a:gd name="connsiteY41" fmla="*/ 1501846 h 6213484"/>
              <a:gd name="connsiteX42" fmla="*/ 2916104 w 5823357"/>
              <a:gd name="connsiteY42" fmla="*/ 339096 h 6213484"/>
              <a:gd name="connsiteX43" fmla="*/ 4036253 w 5823357"/>
              <a:gd name="connsiteY43" fmla="*/ 1501037 h 6213484"/>
              <a:gd name="connsiteX44" fmla="*/ 3584658 w 5823357"/>
              <a:gd name="connsiteY44" fmla="*/ 1501037 h 6213484"/>
              <a:gd name="connsiteX45" fmla="*/ 3428769 w 5823357"/>
              <a:gd name="connsiteY45" fmla="*/ 1656926 h 6213484"/>
              <a:gd name="connsiteX46" fmla="*/ 3428769 w 5823357"/>
              <a:gd name="connsiteY46" fmla="*/ 2533608 h 6213484"/>
              <a:gd name="connsiteX47" fmla="*/ 3428769 w 5823357"/>
              <a:gd name="connsiteY47" fmla="*/ 5900498 h 6213484"/>
              <a:gd name="connsiteX48" fmla="*/ 2404238 w 5823357"/>
              <a:gd name="connsiteY48" fmla="*/ 5900498 h 6213484"/>
              <a:gd name="connsiteX49" fmla="*/ 2404238 w 5823357"/>
              <a:gd name="connsiteY49" fmla="*/ 5319533 h 6213484"/>
              <a:gd name="connsiteX50" fmla="*/ 5502740 w 5823357"/>
              <a:gd name="connsiteY50" fmla="*/ 5259263 h 6213484"/>
              <a:gd name="connsiteX51" fmla="*/ 4851856 w 5823357"/>
              <a:gd name="connsiteY51" fmla="*/ 5910137 h 6213484"/>
              <a:gd name="connsiteX52" fmla="*/ 3741355 w 5823357"/>
              <a:gd name="connsiteY52" fmla="*/ 5910137 h 6213484"/>
              <a:gd name="connsiteX53" fmla="*/ 3741355 w 5823357"/>
              <a:gd name="connsiteY53" fmla="*/ 2699136 h 6213484"/>
              <a:gd name="connsiteX54" fmla="*/ 4851866 w 5823357"/>
              <a:gd name="connsiteY54" fmla="*/ 2699136 h 6213484"/>
              <a:gd name="connsiteX55" fmla="*/ 5502750 w 5823357"/>
              <a:gd name="connsiteY55" fmla="*/ 3350010 h 6213484"/>
              <a:gd name="connsiteX56" fmla="*/ 5502750 w 5823357"/>
              <a:gd name="connsiteY56" fmla="*/ 5259263 h 621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23357" h="6213484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5" name="Forma libre 444">
            <a:extLst>
              <a:ext uri="{FF2B5EF4-FFF2-40B4-BE49-F238E27FC236}">
                <a16:creationId xmlns:a16="http://schemas.microsoft.com/office/drawing/2014/main" id="{D9BD46DD-D399-5444-A75B-11785410BE28}"/>
              </a:ext>
            </a:extLst>
          </p:cNvPr>
          <p:cNvSpPr/>
          <p:nvPr/>
        </p:nvSpPr>
        <p:spPr>
          <a:xfrm>
            <a:off x="3541322" y="2047364"/>
            <a:ext cx="301831" cy="278158"/>
          </a:xfrm>
          <a:custGeom>
            <a:avLst/>
            <a:gdLst>
              <a:gd name="connsiteX0" fmla="*/ 5392693 w 5829300"/>
              <a:gd name="connsiteY0" fmla="*/ 563880 h 5372100"/>
              <a:gd name="connsiteX1" fmla="*/ 4821641 w 5829300"/>
              <a:gd name="connsiteY1" fmla="*/ 563880 h 5372100"/>
              <a:gd name="connsiteX2" fmla="*/ 4821641 w 5829300"/>
              <a:gd name="connsiteY2" fmla="*/ 246697 h 5372100"/>
              <a:gd name="connsiteX3" fmla="*/ 4574943 w 5829300"/>
              <a:gd name="connsiteY3" fmla="*/ 0 h 5372100"/>
              <a:gd name="connsiteX4" fmla="*/ 4222518 w 5829300"/>
              <a:gd name="connsiteY4" fmla="*/ 0 h 5372100"/>
              <a:gd name="connsiteX5" fmla="*/ 3975821 w 5829300"/>
              <a:gd name="connsiteY5" fmla="*/ 246697 h 5372100"/>
              <a:gd name="connsiteX6" fmla="*/ 3975821 w 5829300"/>
              <a:gd name="connsiteY6" fmla="*/ 563880 h 5372100"/>
              <a:gd name="connsiteX7" fmla="*/ 1882188 w 5829300"/>
              <a:gd name="connsiteY7" fmla="*/ 563880 h 5372100"/>
              <a:gd name="connsiteX8" fmla="*/ 1882188 w 5829300"/>
              <a:gd name="connsiteY8" fmla="*/ 246697 h 5372100"/>
              <a:gd name="connsiteX9" fmla="*/ 1635490 w 5829300"/>
              <a:gd name="connsiteY9" fmla="*/ 0 h 5372100"/>
              <a:gd name="connsiteX10" fmla="*/ 1283065 w 5829300"/>
              <a:gd name="connsiteY10" fmla="*/ 0 h 5372100"/>
              <a:gd name="connsiteX11" fmla="*/ 1036368 w 5829300"/>
              <a:gd name="connsiteY11" fmla="*/ 246697 h 5372100"/>
              <a:gd name="connsiteX12" fmla="*/ 1036368 w 5829300"/>
              <a:gd name="connsiteY12" fmla="*/ 563880 h 5372100"/>
              <a:gd name="connsiteX13" fmla="*/ 437264 w 5829300"/>
              <a:gd name="connsiteY13" fmla="*/ 563880 h 5372100"/>
              <a:gd name="connsiteX14" fmla="*/ 0 w 5829300"/>
              <a:gd name="connsiteY14" fmla="*/ 1001144 h 5372100"/>
              <a:gd name="connsiteX15" fmla="*/ 0 w 5829300"/>
              <a:gd name="connsiteY15" fmla="*/ 4941075 h 5372100"/>
              <a:gd name="connsiteX16" fmla="*/ 437264 w 5829300"/>
              <a:gd name="connsiteY16" fmla="*/ 5378339 h 5372100"/>
              <a:gd name="connsiteX17" fmla="*/ 5392036 w 5829300"/>
              <a:gd name="connsiteY17" fmla="*/ 5378339 h 5372100"/>
              <a:gd name="connsiteX18" fmla="*/ 5829300 w 5829300"/>
              <a:gd name="connsiteY18" fmla="*/ 4941075 h 5372100"/>
              <a:gd name="connsiteX19" fmla="*/ 5829300 w 5829300"/>
              <a:gd name="connsiteY19" fmla="*/ 1001144 h 5372100"/>
              <a:gd name="connsiteX20" fmla="*/ 5392693 w 5829300"/>
              <a:gd name="connsiteY20" fmla="*/ 563880 h 5372100"/>
              <a:gd name="connsiteX21" fmla="*/ 4236882 w 5829300"/>
              <a:gd name="connsiteY21" fmla="*/ 267586 h 5372100"/>
              <a:gd name="connsiteX22" fmla="*/ 4561237 w 5829300"/>
              <a:gd name="connsiteY22" fmla="*/ 267586 h 5372100"/>
              <a:gd name="connsiteX23" fmla="*/ 4561237 w 5829300"/>
              <a:gd name="connsiteY23" fmla="*/ 697668 h 5372100"/>
              <a:gd name="connsiteX24" fmla="*/ 4561237 w 5829300"/>
              <a:gd name="connsiteY24" fmla="*/ 1042911 h 5372100"/>
              <a:gd name="connsiteX25" fmla="*/ 4236882 w 5829300"/>
              <a:gd name="connsiteY25" fmla="*/ 1042911 h 5372100"/>
              <a:gd name="connsiteX26" fmla="*/ 4236882 w 5829300"/>
              <a:gd name="connsiteY26" fmla="*/ 697668 h 5372100"/>
              <a:gd name="connsiteX27" fmla="*/ 4236882 w 5829300"/>
              <a:gd name="connsiteY27" fmla="*/ 267586 h 5372100"/>
              <a:gd name="connsiteX28" fmla="*/ 1297429 w 5829300"/>
              <a:gd name="connsiteY28" fmla="*/ 267586 h 5372100"/>
              <a:gd name="connsiteX29" fmla="*/ 1621784 w 5829300"/>
              <a:gd name="connsiteY29" fmla="*/ 267586 h 5372100"/>
              <a:gd name="connsiteX30" fmla="*/ 1621784 w 5829300"/>
              <a:gd name="connsiteY30" fmla="*/ 697668 h 5372100"/>
              <a:gd name="connsiteX31" fmla="*/ 1621784 w 5829300"/>
              <a:gd name="connsiteY31" fmla="*/ 1042911 h 5372100"/>
              <a:gd name="connsiteX32" fmla="*/ 1297429 w 5829300"/>
              <a:gd name="connsiteY32" fmla="*/ 1042911 h 5372100"/>
              <a:gd name="connsiteX33" fmla="*/ 1297429 w 5829300"/>
              <a:gd name="connsiteY33" fmla="*/ 697668 h 5372100"/>
              <a:gd name="connsiteX34" fmla="*/ 1297429 w 5829300"/>
              <a:gd name="connsiteY34" fmla="*/ 267586 h 5372100"/>
              <a:gd name="connsiteX35" fmla="*/ 444446 w 5829300"/>
              <a:gd name="connsiteY35" fmla="*/ 824932 h 5372100"/>
              <a:gd name="connsiteX36" fmla="*/ 1043559 w 5829300"/>
              <a:gd name="connsiteY36" fmla="*/ 824932 h 5372100"/>
              <a:gd name="connsiteX37" fmla="*/ 1043559 w 5829300"/>
              <a:gd name="connsiteY37" fmla="*/ 1057266 h 5372100"/>
              <a:gd name="connsiteX38" fmla="*/ 1290257 w 5829300"/>
              <a:gd name="connsiteY38" fmla="*/ 1303963 h 5372100"/>
              <a:gd name="connsiteX39" fmla="*/ 1642682 w 5829300"/>
              <a:gd name="connsiteY39" fmla="*/ 1303963 h 5372100"/>
              <a:gd name="connsiteX40" fmla="*/ 1889379 w 5829300"/>
              <a:gd name="connsiteY40" fmla="*/ 1057266 h 5372100"/>
              <a:gd name="connsiteX41" fmla="*/ 1889379 w 5829300"/>
              <a:gd name="connsiteY41" fmla="*/ 824932 h 5372100"/>
              <a:gd name="connsiteX42" fmla="*/ 3975830 w 5829300"/>
              <a:gd name="connsiteY42" fmla="*/ 824932 h 5372100"/>
              <a:gd name="connsiteX43" fmla="*/ 3975830 w 5829300"/>
              <a:gd name="connsiteY43" fmla="*/ 1057266 h 5372100"/>
              <a:gd name="connsiteX44" fmla="*/ 4222528 w 5829300"/>
              <a:gd name="connsiteY44" fmla="*/ 1303963 h 5372100"/>
              <a:gd name="connsiteX45" fmla="*/ 4574953 w 5829300"/>
              <a:gd name="connsiteY45" fmla="*/ 1303963 h 5372100"/>
              <a:gd name="connsiteX46" fmla="*/ 4821650 w 5829300"/>
              <a:gd name="connsiteY46" fmla="*/ 1057266 h 5372100"/>
              <a:gd name="connsiteX47" fmla="*/ 4821650 w 5829300"/>
              <a:gd name="connsiteY47" fmla="*/ 824932 h 5372100"/>
              <a:gd name="connsiteX48" fmla="*/ 5399885 w 5829300"/>
              <a:gd name="connsiteY48" fmla="*/ 824932 h 5372100"/>
              <a:gd name="connsiteX49" fmla="*/ 5576097 w 5829300"/>
              <a:gd name="connsiteY49" fmla="*/ 1001144 h 5372100"/>
              <a:gd name="connsiteX50" fmla="*/ 5576097 w 5829300"/>
              <a:gd name="connsiteY50" fmla="*/ 1705985 h 5372100"/>
              <a:gd name="connsiteX51" fmla="*/ 268234 w 5829300"/>
              <a:gd name="connsiteY51" fmla="*/ 1705985 h 5372100"/>
              <a:gd name="connsiteX52" fmla="*/ 268234 w 5829300"/>
              <a:gd name="connsiteY52" fmla="*/ 1001144 h 5372100"/>
              <a:gd name="connsiteX53" fmla="*/ 444446 w 5829300"/>
              <a:gd name="connsiteY53" fmla="*/ 824932 h 5372100"/>
              <a:gd name="connsiteX54" fmla="*/ 5392693 w 5829300"/>
              <a:gd name="connsiteY54" fmla="*/ 5117287 h 5372100"/>
              <a:gd name="connsiteX55" fmla="*/ 444446 w 5829300"/>
              <a:gd name="connsiteY55" fmla="*/ 5117287 h 5372100"/>
              <a:gd name="connsiteX56" fmla="*/ 268234 w 5829300"/>
              <a:gd name="connsiteY56" fmla="*/ 4941075 h 5372100"/>
              <a:gd name="connsiteX57" fmla="*/ 268234 w 5829300"/>
              <a:gd name="connsiteY57" fmla="*/ 1966389 h 5372100"/>
              <a:gd name="connsiteX58" fmla="*/ 5568906 w 5829300"/>
              <a:gd name="connsiteY58" fmla="*/ 1966389 h 5372100"/>
              <a:gd name="connsiteX59" fmla="*/ 5568906 w 5829300"/>
              <a:gd name="connsiteY59" fmla="*/ 4941075 h 5372100"/>
              <a:gd name="connsiteX60" fmla="*/ 5392693 w 5829300"/>
              <a:gd name="connsiteY60" fmla="*/ 5117287 h 5372100"/>
              <a:gd name="connsiteX61" fmla="*/ 1417511 w 5829300"/>
              <a:gd name="connsiteY61" fmla="*/ 2678401 h 5372100"/>
              <a:gd name="connsiteX62" fmla="*/ 1290904 w 5829300"/>
              <a:gd name="connsiteY62" fmla="*/ 2805008 h 5372100"/>
              <a:gd name="connsiteX63" fmla="*/ 867994 w 5829300"/>
              <a:gd name="connsiteY63" fmla="*/ 2805008 h 5372100"/>
              <a:gd name="connsiteX64" fmla="*/ 741388 w 5829300"/>
              <a:gd name="connsiteY64" fmla="*/ 2678401 h 5372100"/>
              <a:gd name="connsiteX65" fmla="*/ 867994 w 5829300"/>
              <a:gd name="connsiteY65" fmla="*/ 2551795 h 5372100"/>
              <a:gd name="connsiteX66" fmla="*/ 1290895 w 5829300"/>
              <a:gd name="connsiteY66" fmla="*/ 2551795 h 5372100"/>
              <a:gd name="connsiteX67" fmla="*/ 1417511 w 5829300"/>
              <a:gd name="connsiteY67" fmla="*/ 2678401 h 5372100"/>
              <a:gd name="connsiteX68" fmla="*/ 2636625 w 5829300"/>
              <a:gd name="connsiteY68" fmla="*/ 2678401 h 5372100"/>
              <a:gd name="connsiteX69" fmla="*/ 2510019 w 5829300"/>
              <a:gd name="connsiteY69" fmla="*/ 2805008 h 5372100"/>
              <a:gd name="connsiteX70" fmla="*/ 2087118 w 5829300"/>
              <a:gd name="connsiteY70" fmla="*/ 2805008 h 5372100"/>
              <a:gd name="connsiteX71" fmla="*/ 1960512 w 5829300"/>
              <a:gd name="connsiteY71" fmla="*/ 2678401 h 5372100"/>
              <a:gd name="connsiteX72" fmla="*/ 2087118 w 5829300"/>
              <a:gd name="connsiteY72" fmla="*/ 2551795 h 5372100"/>
              <a:gd name="connsiteX73" fmla="*/ 2510019 w 5829300"/>
              <a:gd name="connsiteY73" fmla="*/ 2551795 h 5372100"/>
              <a:gd name="connsiteX74" fmla="*/ 2636625 w 5829300"/>
              <a:gd name="connsiteY74" fmla="*/ 2678401 h 5372100"/>
              <a:gd name="connsiteX75" fmla="*/ 3849215 w 5829300"/>
              <a:gd name="connsiteY75" fmla="*/ 2678401 h 5372100"/>
              <a:gd name="connsiteX76" fmla="*/ 3722608 w 5829300"/>
              <a:gd name="connsiteY76" fmla="*/ 2805008 h 5372100"/>
              <a:gd name="connsiteX77" fmla="*/ 3299708 w 5829300"/>
              <a:gd name="connsiteY77" fmla="*/ 2805008 h 5372100"/>
              <a:gd name="connsiteX78" fmla="*/ 3173102 w 5829300"/>
              <a:gd name="connsiteY78" fmla="*/ 2678401 h 5372100"/>
              <a:gd name="connsiteX79" fmla="*/ 3299708 w 5829300"/>
              <a:gd name="connsiteY79" fmla="*/ 2551795 h 5372100"/>
              <a:gd name="connsiteX80" fmla="*/ 3722608 w 5829300"/>
              <a:gd name="connsiteY80" fmla="*/ 2551795 h 5372100"/>
              <a:gd name="connsiteX81" fmla="*/ 3849215 w 5829300"/>
              <a:gd name="connsiteY81" fmla="*/ 2678401 h 5372100"/>
              <a:gd name="connsiteX82" fmla="*/ 5068329 w 5829300"/>
              <a:gd name="connsiteY82" fmla="*/ 2678401 h 5372100"/>
              <a:gd name="connsiteX83" fmla="*/ 4941722 w 5829300"/>
              <a:gd name="connsiteY83" fmla="*/ 2805008 h 5372100"/>
              <a:gd name="connsiteX84" fmla="*/ 4518813 w 5829300"/>
              <a:gd name="connsiteY84" fmla="*/ 2805008 h 5372100"/>
              <a:gd name="connsiteX85" fmla="*/ 4392206 w 5829300"/>
              <a:gd name="connsiteY85" fmla="*/ 2678401 h 5372100"/>
              <a:gd name="connsiteX86" fmla="*/ 4518813 w 5829300"/>
              <a:gd name="connsiteY86" fmla="*/ 2551795 h 5372100"/>
              <a:gd name="connsiteX87" fmla="*/ 4941722 w 5829300"/>
              <a:gd name="connsiteY87" fmla="*/ 2551795 h 5372100"/>
              <a:gd name="connsiteX88" fmla="*/ 5068329 w 5829300"/>
              <a:gd name="connsiteY88" fmla="*/ 2678401 h 5372100"/>
              <a:gd name="connsiteX89" fmla="*/ 1417511 w 5829300"/>
              <a:gd name="connsiteY89" fmla="*/ 3545100 h 5372100"/>
              <a:gd name="connsiteX90" fmla="*/ 1290904 w 5829300"/>
              <a:gd name="connsiteY90" fmla="*/ 3671707 h 5372100"/>
              <a:gd name="connsiteX91" fmla="*/ 867994 w 5829300"/>
              <a:gd name="connsiteY91" fmla="*/ 3671707 h 5372100"/>
              <a:gd name="connsiteX92" fmla="*/ 741388 w 5829300"/>
              <a:gd name="connsiteY92" fmla="*/ 3545100 h 5372100"/>
              <a:gd name="connsiteX93" fmla="*/ 867994 w 5829300"/>
              <a:gd name="connsiteY93" fmla="*/ 3418494 h 5372100"/>
              <a:gd name="connsiteX94" fmla="*/ 1290895 w 5829300"/>
              <a:gd name="connsiteY94" fmla="*/ 3418494 h 5372100"/>
              <a:gd name="connsiteX95" fmla="*/ 1417511 w 5829300"/>
              <a:gd name="connsiteY95" fmla="*/ 3545100 h 5372100"/>
              <a:gd name="connsiteX96" fmla="*/ 2636625 w 5829300"/>
              <a:gd name="connsiteY96" fmla="*/ 3545100 h 5372100"/>
              <a:gd name="connsiteX97" fmla="*/ 2510019 w 5829300"/>
              <a:gd name="connsiteY97" fmla="*/ 3671707 h 5372100"/>
              <a:gd name="connsiteX98" fmla="*/ 2087118 w 5829300"/>
              <a:gd name="connsiteY98" fmla="*/ 3671707 h 5372100"/>
              <a:gd name="connsiteX99" fmla="*/ 1960512 w 5829300"/>
              <a:gd name="connsiteY99" fmla="*/ 3545100 h 5372100"/>
              <a:gd name="connsiteX100" fmla="*/ 2087118 w 5829300"/>
              <a:gd name="connsiteY100" fmla="*/ 3418494 h 5372100"/>
              <a:gd name="connsiteX101" fmla="*/ 2510019 w 5829300"/>
              <a:gd name="connsiteY101" fmla="*/ 3418494 h 5372100"/>
              <a:gd name="connsiteX102" fmla="*/ 2636625 w 5829300"/>
              <a:gd name="connsiteY102" fmla="*/ 3545100 h 5372100"/>
              <a:gd name="connsiteX103" fmla="*/ 3849215 w 5829300"/>
              <a:gd name="connsiteY103" fmla="*/ 3545100 h 5372100"/>
              <a:gd name="connsiteX104" fmla="*/ 3722608 w 5829300"/>
              <a:gd name="connsiteY104" fmla="*/ 3671707 h 5372100"/>
              <a:gd name="connsiteX105" fmla="*/ 3299708 w 5829300"/>
              <a:gd name="connsiteY105" fmla="*/ 3671707 h 5372100"/>
              <a:gd name="connsiteX106" fmla="*/ 3173102 w 5829300"/>
              <a:gd name="connsiteY106" fmla="*/ 3545100 h 5372100"/>
              <a:gd name="connsiteX107" fmla="*/ 3299708 w 5829300"/>
              <a:gd name="connsiteY107" fmla="*/ 3418494 h 5372100"/>
              <a:gd name="connsiteX108" fmla="*/ 3722608 w 5829300"/>
              <a:gd name="connsiteY108" fmla="*/ 3418494 h 5372100"/>
              <a:gd name="connsiteX109" fmla="*/ 3849215 w 5829300"/>
              <a:gd name="connsiteY109" fmla="*/ 3545100 h 5372100"/>
              <a:gd name="connsiteX110" fmla="*/ 5068329 w 5829300"/>
              <a:gd name="connsiteY110" fmla="*/ 3545100 h 5372100"/>
              <a:gd name="connsiteX111" fmla="*/ 4941722 w 5829300"/>
              <a:gd name="connsiteY111" fmla="*/ 3671707 h 5372100"/>
              <a:gd name="connsiteX112" fmla="*/ 4518813 w 5829300"/>
              <a:gd name="connsiteY112" fmla="*/ 3671707 h 5372100"/>
              <a:gd name="connsiteX113" fmla="*/ 4392206 w 5829300"/>
              <a:gd name="connsiteY113" fmla="*/ 3545100 h 5372100"/>
              <a:gd name="connsiteX114" fmla="*/ 4518813 w 5829300"/>
              <a:gd name="connsiteY114" fmla="*/ 3418494 h 5372100"/>
              <a:gd name="connsiteX115" fmla="*/ 4941722 w 5829300"/>
              <a:gd name="connsiteY115" fmla="*/ 3418494 h 5372100"/>
              <a:gd name="connsiteX116" fmla="*/ 5068329 w 5829300"/>
              <a:gd name="connsiteY116" fmla="*/ 3545100 h 5372100"/>
              <a:gd name="connsiteX117" fmla="*/ 1417511 w 5829300"/>
              <a:gd name="connsiteY117" fmla="*/ 4419629 h 5372100"/>
              <a:gd name="connsiteX118" fmla="*/ 1290904 w 5829300"/>
              <a:gd name="connsiteY118" fmla="*/ 4546235 h 5372100"/>
              <a:gd name="connsiteX119" fmla="*/ 867994 w 5829300"/>
              <a:gd name="connsiteY119" fmla="*/ 4546235 h 5372100"/>
              <a:gd name="connsiteX120" fmla="*/ 741388 w 5829300"/>
              <a:gd name="connsiteY120" fmla="*/ 4419629 h 5372100"/>
              <a:gd name="connsiteX121" fmla="*/ 867994 w 5829300"/>
              <a:gd name="connsiteY121" fmla="*/ 4293022 h 5372100"/>
              <a:gd name="connsiteX122" fmla="*/ 1290895 w 5829300"/>
              <a:gd name="connsiteY122" fmla="*/ 4293022 h 5372100"/>
              <a:gd name="connsiteX123" fmla="*/ 1417511 w 5829300"/>
              <a:gd name="connsiteY123" fmla="*/ 4419629 h 5372100"/>
              <a:gd name="connsiteX124" fmla="*/ 2636625 w 5829300"/>
              <a:gd name="connsiteY124" fmla="*/ 4419629 h 5372100"/>
              <a:gd name="connsiteX125" fmla="*/ 2510019 w 5829300"/>
              <a:gd name="connsiteY125" fmla="*/ 4546235 h 5372100"/>
              <a:gd name="connsiteX126" fmla="*/ 2087118 w 5829300"/>
              <a:gd name="connsiteY126" fmla="*/ 4546235 h 5372100"/>
              <a:gd name="connsiteX127" fmla="*/ 1960512 w 5829300"/>
              <a:gd name="connsiteY127" fmla="*/ 4419629 h 5372100"/>
              <a:gd name="connsiteX128" fmla="*/ 2087118 w 5829300"/>
              <a:gd name="connsiteY128" fmla="*/ 4293022 h 5372100"/>
              <a:gd name="connsiteX129" fmla="*/ 2510019 w 5829300"/>
              <a:gd name="connsiteY129" fmla="*/ 4293022 h 5372100"/>
              <a:gd name="connsiteX130" fmla="*/ 2636625 w 5829300"/>
              <a:gd name="connsiteY130" fmla="*/ 4419629 h 5372100"/>
              <a:gd name="connsiteX131" fmla="*/ 3849215 w 5829300"/>
              <a:gd name="connsiteY131" fmla="*/ 4419629 h 5372100"/>
              <a:gd name="connsiteX132" fmla="*/ 3722608 w 5829300"/>
              <a:gd name="connsiteY132" fmla="*/ 4546235 h 5372100"/>
              <a:gd name="connsiteX133" fmla="*/ 3299708 w 5829300"/>
              <a:gd name="connsiteY133" fmla="*/ 4546235 h 5372100"/>
              <a:gd name="connsiteX134" fmla="*/ 3173102 w 5829300"/>
              <a:gd name="connsiteY134" fmla="*/ 4419629 h 5372100"/>
              <a:gd name="connsiteX135" fmla="*/ 3299708 w 5829300"/>
              <a:gd name="connsiteY135" fmla="*/ 4293022 h 5372100"/>
              <a:gd name="connsiteX136" fmla="*/ 3722608 w 5829300"/>
              <a:gd name="connsiteY136" fmla="*/ 4293022 h 5372100"/>
              <a:gd name="connsiteX137" fmla="*/ 3849215 w 5829300"/>
              <a:gd name="connsiteY137" fmla="*/ 4419629 h 5372100"/>
              <a:gd name="connsiteX138" fmla="*/ 5068329 w 5829300"/>
              <a:gd name="connsiteY138" fmla="*/ 4419629 h 5372100"/>
              <a:gd name="connsiteX139" fmla="*/ 4941722 w 5829300"/>
              <a:gd name="connsiteY139" fmla="*/ 4546235 h 5372100"/>
              <a:gd name="connsiteX140" fmla="*/ 4518813 w 5829300"/>
              <a:gd name="connsiteY140" fmla="*/ 4546235 h 5372100"/>
              <a:gd name="connsiteX141" fmla="*/ 4392206 w 5829300"/>
              <a:gd name="connsiteY141" fmla="*/ 4419629 h 5372100"/>
              <a:gd name="connsiteX142" fmla="*/ 4518813 w 5829300"/>
              <a:gd name="connsiteY142" fmla="*/ 4293022 h 5372100"/>
              <a:gd name="connsiteX143" fmla="*/ 4941722 w 5829300"/>
              <a:gd name="connsiteY143" fmla="*/ 4293022 h 5372100"/>
              <a:gd name="connsiteX144" fmla="*/ 5068329 w 5829300"/>
              <a:gd name="connsiteY144" fmla="*/ 4419629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29300" h="537210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7" name="Rectángulo 446">
            <a:extLst>
              <a:ext uri="{FF2B5EF4-FFF2-40B4-BE49-F238E27FC236}">
                <a16:creationId xmlns:a16="http://schemas.microsoft.com/office/drawing/2014/main" id="{61A2FF76-BA4A-8C47-8B11-E9DB903A5F91}"/>
              </a:ext>
            </a:extLst>
          </p:cNvPr>
          <p:cNvSpPr/>
          <p:nvPr/>
        </p:nvSpPr>
        <p:spPr>
          <a:xfrm>
            <a:off x="361973" y="226098"/>
            <a:ext cx="9244137" cy="785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80"/>
              </a:lnSpc>
            </a:pP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Editable </a:t>
            </a:r>
            <a:r>
              <a:rPr lang="es-ES" sz="32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Set</a:t>
            </a:r>
            <a:endParaRPr lang="es-ES" sz="32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49" name="Rectángulo 448">
            <a:extLst>
              <a:ext uri="{FF2B5EF4-FFF2-40B4-BE49-F238E27FC236}">
                <a16:creationId xmlns:a16="http://schemas.microsoft.com/office/drawing/2014/main" id="{B27E3FC4-EA21-AE4C-B7BD-235E6DD72A9A}"/>
              </a:ext>
            </a:extLst>
          </p:cNvPr>
          <p:cNvSpPr/>
          <p:nvPr/>
        </p:nvSpPr>
        <p:spPr>
          <a:xfrm>
            <a:off x="9766450" y="1293929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Resize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0" name="Forma libre 449">
            <a:extLst>
              <a:ext uri="{FF2B5EF4-FFF2-40B4-BE49-F238E27FC236}">
                <a16:creationId xmlns:a16="http://schemas.microsoft.com/office/drawing/2014/main" id="{EAB46CC1-9020-DD43-8741-6DFF281F95DE}"/>
              </a:ext>
            </a:extLst>
          </p:cNvPr>
          <p:cNvSpPr/>
          <p:nvPr/>
        </p:nvSpPr>
        <p:spPr>
          <a:xfrm>
            <a:off x="10501411" y="1714247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1" name="Forma libre 450">
            <a:extLst>
              <a:ext uri="{FF2B5EF4-FFF2-40B4-BE49-F238E27FC236}">
                <a16:creationId xmlns:a16="http://schemas.microsoft.com/office/drawing/2014/main" id="{0D401705-C8BB-0641-AD2B-C2CBD58FA782}"/>
              </a:ext>
            </a:extLst>
          </p:cNvPr>
          <p:cNvSpPr/>
          <p:nvPr/>
        </p:nvSpPr>
        <p:spPr>
          <a:xfrm>
            <a:off x="10498790" y="3185871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2" name="Forma libre 451">
            <a:extLst>
              <a:ext uri="{FF2B5EF4-FFF2-40B4-BE49-F238E27FC236}">
                <a16:creationId xmlns:a16="http://schemas.microsoft.com/office/drawing/2014/main" id="{54451207-AFE4-BB44-A75C-A8BB484EB52E}"/>
              </a:ext>
            </a:extLst>
          </p:cNvPr>
          <p:cNvSpPr/>
          <p:nvPr/>
        </p:nvSpPr>
        <p:spPr>
          <a:xfrm>
            <a:off x="10516154" y="4555548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453" name="Forma libre 452">
            <a:extLst>
              <a:ext uri="{FF2B5EF4-FFF2-40B4-BE49-F238E27FC236}">
                <a16:creationId xmlns:a16="http://schemas.microsoft.com/office/drawing/2014/main" id="{BA3A6DDC-BE8C-1149-A625-722EAD7D801D}"/>
              </a:ext>
            </a:extLst>
          </p:cNvPr>
          <p:cNvSpPr/>
          <p:nvPr/>
        </p:nvSpPr>
        <p:spPr>
          <a:xfrm>
            <a:off x="10529668" y="5899195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>
            <a:solidFill>
              <a:schemeClr val="accent1"/>
            </a:solidFill>
            <a:prstDash val="sysDash"/>
            <a:miter/>
          </a:ln>
        </p:spPr>
        <p:txBody>
          <a:bodyPr rtlCol="0" anchor="ctr"/>
          <a:lstStyle/>
          <a:p>
            <a:endParaRPr lang="es-ES"/>
          </a:p>
        </p:txBody>
      </p:sp>
      <p:cxnSp>
        <p:nvCxnSpPr>
          <p:cNvPr id="456" name="Conector recto 455">
            <a:extLst>
              <a:ext uri="{FF2B5EF4-FFF2-40B4-BE49-F238E27FC236}">
                <a16:creationId xmlns:a16="http://schemas.microsoft.com/office/drawing/2014/main" id="{F79E5F12-CF38-894C-954A-A1E4C25D9554}"/>
              </a:ext>
            </a:extLst>
          </p:cNvPr>
          <p:cNvCxnSpPr/>
          <p:nvPr/>
        </p:nvCxnSpPr>
        <p:spPr>
          <a:xfrm>
            <a:off x="9606115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Rectángulo 456">
            <a:extLst>
              <a:ext uri="{FF2B5EF4-FFF2-40B4-BE49-F238E27FC236}">
                <a16:creationId xmlns:a16="http://schemas.microsoft.com/office/drawing/2014/main" id="{B3BD119C-6F6A-8540-8957-1AECC38D5E80}"/>
              </a:ext>
            </a:extLst>
          </p:cNvPr>
          <p:cNvSpPr/>
          <p:nvPr/>
        </p:nvSpPr>
        <p:spPr>
          <a:xfrm>
            <a:off x="9766450" y="2611646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Change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fill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color and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opacity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8" name="Rectángulo 457">
            <a:extLst>
              <a:ext uri="{FF2B5EF4-FFF2-40B4-BE49-F238E27FC236}">
                <a16:creationId xmlns:a16="http://schemas.microsoft.com/office/drawing/2014/main" id="{75BEB378-23A3-DE41-8E82-87538E2A67F4}"/>
              </a:ext>
            </a:extLst>
          </p:cNvPr>
          <p:cNvSpPr/>
          <p:nvPr/>
        </p:nvSpPr>
        <p:spPr>
          <a:xfrm>
            <a:off x="9766450" y="4123705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stroke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9" name="Rectángulo 458">
            <a:extLst>
              <a:ext uri="{FF2B5EF4-FFF2-40B4-BE49-F238E27FC236}">
                <a16:creationId xmlns:a16="http://schemas.microsoft.com/office/drawing/2014/main" id="{D052518A-8B3B-D44B-9EA8-A59C07E242D9}"/>
              </a:ext>
            </a:extLst>
          </p:cNvPr>
          <p:cNvSpPr/>
          <p:nvPr/>
        </p:nvSpPr>
        <p:spPr>
          <a:xfrm>
            <a:off x="9765687" y="5475784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dash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lines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60" name="Rectángulo 459">
            <a:extLst>
              <a:ext uri="{FF2B5EF4-FFF2-40B4-BE49-F238E27FC236}">
                <a16:creationId xmlns:a16="http://schemas.microsoft.com/office/drawing/2014/main" id="{966D5EBC-8D09-604C-9A2D-85416CBFD006}"/>
              </a:ext>
            </a:extLst>
          </p:cNvPr>
          <p:cNvSpPr/>
          <p:nvPr/>
        </p:nvSpPr>
        <p:spPr>
          <a:xfrm>
            <a:off x="9775503" y="498937"/>
            <a:ext cx="20626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Things</a:t>
            </a:r>
            <a:r>
              <a:rPr lang="es-ES" sz="16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6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you</a:t>
            </a:r>
            <a:r>
              <a:rPr lang="es-ES" sz="16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can do: </a:t>
            </a:r>
            <a:endParaRPr lang="es-ES" sz="16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0172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9605A6A-D3E8-1F4C-967C-45BE7D1FFBED}"/>
              </a:ext>
            </a:extLst>
          </p:cNvPr>
          <p:cNvSpPr/>
          <p:nvPr/>
        </p:nvSpPr>
        <p:spPr>
          <a:xfrm>
            <a:off x="6105054" y="-38100"/>
            <a:ext cx="6095999" cy="6934200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B73FE50F-A9DD-5941-A7C3-02D784C6C260}"/>
              </a:ext>
            </a:extLst>
          </p:cNvPr>
          <p:cNvSpPr/>
          <p:nvPr/>
        </p:nvSpPr>
        <p:spPr>
          <a:xfrm>
            <a:off x="7052013" y="1259483"/>
            <a:ext cx="43546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" sz="2400" dirty="0">
                <a:solidFill>
                  <a:schemeClr val="bg2"/>
                </a:solidFill>
                <a:latin typeface="Calibri" panose="020F0502020204030204" pitchFamily="34" charset="0"/>
                <a:ea typeface="Roboto Light" panose="02000000000000000000" pitchFamily="2" charset="0"/>
                <a:cs typeface="Calibri" panose="020F0502020204030204" pitchFamily="34" charset="0"/>
              </a:rPr>
              <a:t>Big shout-out to the great people that provided us with the free resources of this presentation:</a:t>
            </a:r>
            <a:endParaRPr lang="en-US" sz="2400" dirty="0">
              <a:solidFill>
                <a:schemeClr val="bg2"/>
              </a:solidFill>
              <a:latin typeface="Calibri" panose="020F0502020204030204" pitchFamily="34" charset="0"/>
              <a:ea typeface="Roboto Light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283F6954-A380-EB44-B1F8-44CC4B43D0C4}"/>
              </a:ext>
            </a:extLst>
          </p:cNvPr>
          <p:cNvSpPr txBox="1"/>
          <p:nvPr/>
        </p:nvSpPr>
        <p:spPr>
          <a:xfrm>
            <a:off x="7077413" y="3602465"/>
            <a:ext cx="27239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spcAft>
                <a:spcPts val="600"/>
              </a:spcAft>
              <a:defRPr/>
            </a:pPr>
            <a:r>
              <a:rPr lang="es-ES" sz="1200" b="1" kern="0" dirty="0">
                <a:solidFill>
                  <a:schemeClr val="accent1"/>
                </a:solidFill>
                <a:latin typeface="Calibri" panose="020F0502020204030204" pitchFamily="34" charset="0"/>
                <a:ea typeface="Roboto Th" pitchFamily="2" charset="0"/>
                <a:cs typeface="Calibri" panose="020F0502020204030204" pitchFamily="34" charset="0"/>
              </a:rPr>
              <a:t>STOCK IMAGES</a:t>
            </a:r>
            <a:endParaRPr lang="es-ES" sz="1800" b="1" kern="0" dirty="0">
              <a:solidFill>
                <a:schemeClr val="accent1"/>
              </a:solidFill>
              <a:latin typeface="Calibri" panose="020F0502020204030204" pitchFamily="34" charset="0"/>
              <a:ea typeface="Roboto Th" pitchFamily="2" charset="0"/>
              <a:cs typeface="Calibri" panose="020F0502020204030204" pitchFamily="34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2400" kern="0" dirty="0" err="1">
                <a:latin typeface="Calibri" panose="020F0502020204030204" pitchFamily="34" charset="0"/>
                <a:ea typeface="Roboto Th" pitchFamily="2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unsplash.com</a:t>
            </a:r>
            <a:endParaRPr lang="es-ES" sz="2400" kern="0" dirty="0">
              <a:latin typeface="Calibri" panose="020F0502020204030204" pitchFamily="34" charset="0"/>
              <a:ea typeface="Roboto Th" pitchFamily="2" charset="0"/>
              <a:cs typeface="Calibri" panose="020F0502020204030204" pitchFamily="34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2400" kern="0" dirty="0" err="1">
                <a:latin typeface="Calibri" panose="020F0502020204030204" pitchFamily="34" charset="0"/>
                <a:ea typeface="Roboto Th" pitchFamily="2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pixabay.com</a:t>
            </a:r>
            <a:endParaRPr lang="lt-LT" sz="2400" kern="0" dirty="0">
              <a:latin typeface="Calibri" panose="020F0502020204030204" pitchFamily="34" charset="0"/>
              <a:ea typeface="Roboto Th" pitchFamily="2" charset="0"/>
              <a:cs typeface="Calibri" panose="020F0502020204030204" pitchFamily="34" charset="0"/>
            </a:endParaRP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66CDC973-7063-F74D-9870-F2BF24B09F16}"/>
              </a:ext>
            </a:extLst>
          </p:cNvPr>
          <p:cNvSpPr/>
          <p:nvPr/>
        </p:nvSpPr>
        <p:spPr>
          <a:xfrm>
            <a:off x="875916" y="1259483"/>
            <a:ext cx="41637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/>
            <a:r>
              <a:rPr lang="en" sz="2400" dirty="0">
                <a:solidFill>
                  <a:srgbClr val="011627"/>
                </a:solidFill>
                <a:latin typeface="Calibri" panose="020F0502020204030204" pitchFamily="34" charset="0"/>
                <a:ea typeface="Roboto Light" panose="02000000000000000000" pitchFamily="2" charset="0"/>
                <a:cs typeface="Calibri" panose="020F0502020204030204" pitchFamily="34" charset="0"/>
              </a:rPr>
              <a:t>This template was made specially for you by</a:t>
            </a:r>
          </a:p>
          <a:p>
            <a:pPr algn="ctr" defTabSz="941755"/>
            <a:r>
              <a:rPr lang="en-US" sz="2400" b="1" dirty="0">
                <a:solidFill>
                  <a:srgbClr val="011627"/>
                </a:solidFill>
                <a:latin typeface="Calibri" panose="020F0502020204030204" pitchFamily="34" charset="0"/>
                <a:ea typeface="Roboto Light" panose="02000000000000000000" pitchFamily="2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A71D5E65-69A0-1F4C-A232-2CAEF78E33A0}"/>
              </a:ext>
            </a:extLst>
          </p:cNvPr>
          <p:cNvSpPr/>
          <p:nvPr/>
        </p:nvSpPr>
        <p:spPr>
          <a:xfrm>
            <a:off x="964826" y="4998352"/>
            <a:ext cx="4140948" cy="914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>
              <a:lnSpc>
                <a:spcPts val="2220"/>
              </a:lnSpc>
            </a:pPr>
            <a:r>
              <a:rPr lang="en" sz="1400" dirty="0">
                <a:solidFill>
                  <a:srgbClr val="011627"/>
                </a:solidFill>
                <a:latin typeface="Calibri" panose="020F0502020204030204" pitchFamily="34" charset="0"/>
                <a:ea typeface="Roboto Light" panose="02000000000000000000" pitchFamily="2" charset="0"/>
                <a:cs typeface="Calibri" panose="020F0502020204030204" pitchFamily="34" charset="0"/>
              </a:rPr>
              <a:t>Visit </a:t>
            </a:r>
            <a:r>
              <a:rPr lang="en" sz="14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Roboto Light" panose="02000000000000000000" pitchFamily="2" charset="0"/>
                <a:cs typeface="Calibri" panose="020F0502020204030204" pitchFamily="34" charset="0"/>
                <a:hlinkClick r:id="rId4"/>
              </a:rPr>
              <a:t>slidecoretemplates.com</a:t>
            </a:r>
            <a:r>
              <a:rPr lang="en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Roboto Light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" sz="1400" dirty="0">
                <a:solidFill>
                  <a:srgbClr val="011627"/>
                </a:solidFill>
                <a:latin typeface="Calibri" panose="020F0502020204030204" pitchFamily="34" charset="0"/>
                <a:ea typeface="Roboto Light" panose="02000000000000000000" pitchFamily="2" charset="0"/>
                <a:cs typeface="Calibri" panose="020F0502020204030204" pitchFamily="34" charset="0"/>
              </a:rPr>
              <a:t>to get more editable premium presentations for free</a:t>
            </a:r>
          </a:p>
          <a:p>
            <a:pPr algn="ctr" defTabSz="941755">
              <a:lnSpc>
                <a:spcPts val="2220"/>
              </a:lnSpc>
            </a:pPr>
            <a:endParaRPr lang="en-US" sz="1400" dirty="0">
              <a:solidFill>
                <a:srgbClr val="011627"/>
              </a:solidFill>
              <a:latin typeface="Calibri" panose="020F0502020204030204" pitchFamily="34" charset="0"/>
              <a:ea typeface="Roboto Light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639830F8-B408-3C48-86B8-FE82433813AA}"/>
              </a:ext>
            </a:extLst>
          </p:cNvPr>
          <p:cNvSpPr txBox="1"/>
          <p:nvPr/>
        </p:nvSpPr>
        <p:spPr>
          <a:xfrm>
            <a:off x="7077413" y="5171828"/>
            <a:ext cx="2723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spcAft>
                <a:spcPts val="600"/>
              </a:spcAft>
              <a:defRPr/>
            </a:pPr>
            <a:r>
              <a:rPr lang="es-ES" sz="1200" b="1" kern="0" dirty="0">
                <a:solidFill>
                  <a:schemeClr val="accent1"/>
                </a:solidFill>
                <a:latin typeface="Calibri" panose="020F0502020204030204" pitchFamily="34" charset="0"/>
                <a:ea typeface="Roboto Th" pitchFamily="2" charset="0"/>
                <a:cs typeface="Calibri" panose="020F0502020204030204" pitchFamily="34" charset="0"/>
              </a:rPr>
              <a:t>ICONS</a:t>
            </a:r>
            <a:endParaRPr lang="es-ES" sz="2400" b="1" kern="0" dirty="0">
              <a:solidFill>
                <a:schemeClr val="bg2"/>
              </a:solidFill>
              <a:latin typeface="Calibri" panose="020F0502020204030204" pitchFamily="34" charset="0"/>
              <a:ea typeface="Roboto Th" pitchFamily="2" charset="0"/>
              <a:cs typeface="Calibri" panose="020F0502020204030204" pitchFamily="34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2400" kern="0" dirty="0" err="1">
                <a:solidFill>
                  <a:schemeClr val="bg2"/>
                </a:solidFill>
                <a:latin typeface="Calibri" panose="020F0502020204030204" pitchFamily="34" charset="0"/>
                <a:ea typeface="Roboto Th" pitchFamily="2" charset="0"/>
                <a:cs typeface="Calibri" panose="020F0502020204030204" pitchFamily="34" charset="0"/>
              </a:rPr>
              <a:t>Thick</a:t>
            </a:r>
            <a:r>
              <a:rPr lang="es-ES" sz="2400" kern="0" dirty="0">
                <a:solidFill>
                  <a:schemeClr val="bg2"/>
                </a:solidFill>
                <a:latin typeface="Calibri" panose="020F0502020204030204" pitchFamily="34" charset="0"/>
                <a:ea typeface="Roboto Th" pitchFamily="2" charset="0"/>
                <a:cs typeface="Calibri" panose="020F0502020204030204" pitchFamily="34" charset="0"/>
              </a:rPr>
              <a:t> </a:t>
            </a:r>
            <a:r>
              <a:rPr lang="es-ES" sz="2400" kern="0" dirty="0" err="1">
                <a:solidFill>
                  <a:schemeClr val="bg2"/>
                </a:solidFill>
                <a:latin typeface="Calibri" panose="020F0502020204030204" pitchFamily="34" charset="0"/>
                <a:ea typeface="Roboto Th" pitchFamily="2" charset="0"/>
                <a:cs typeface="Calibri" panose="020F0502020204030204" pitchFamily="34" charset="0"/>
              </a:rPr>
              <a:t>Icons</a:t>
            </a:r>
            <a:endParaRPr lang="es-ES" sz="2400" kern="0" dirty="0">
              <a:solidFill>
                <a:schemeClr val="bg2"/>
              </a:solidFill>
              <a:latin typeface="Calibri" panose="020F0502020204030204" pitchFamily="34" charset="0"/>
              <a:ea typeface="Roboto Th" pitchFamily="2" charset="0"/>
              <a:cs typeface="Calibri" panose="020F0502020204030204" pitchFamily="34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1200" dirty="0" err="1"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Nice</a:t>
            </a:r>
            <a:r>
              <a:rPr lang="es-ES" sz="1200" dirty="0"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and </a:t>
            </a:r>
            <a:r>
              <a:rPr lang="es-ES" sz="1200" dirty="0" err="1"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Serious</a:t>
            </a:r>
            <a:endParaRPr lang="es-E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32D000-D4EA-F84A-9ECE-24DD5E118E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6067" y="2573530"/>
            <a:ext cx="2303486" cy="205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9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3">
            <a:extLst>
              <a:ext uri="{FF2B5EF4-FFF2-40B4-BE49-F238E27FC236}">
                <a16:creationId xmlns:a16="http://schemas.microsoft.com/office/drawing/2014/main" id="{6471049D-05C2-0643-A584-DCB6C91B2018}"/>
              </a:ext>
            </a:extLst>
          </p:cNvPr>
          <p:cNvSpPr txBox="1"/>
          <p:nvPr/>
        </p:nvSpPr>
        <p:spPr>
          <a:xfrm>
            <a:off x="1829886" y="2776633"/>
            <a:ext cx="3344863" cy="47628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mi pharetra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odio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tempor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EFD489C7-7665-C040-B02F-22B0D3A42150}"/>
              </a:ext>
            </a:extLst>
          </p:cNvPr>
          <p:cNvSpPr txBox="1"/>
          <p:nvPr/>
        </p:nvSpPr>
        <p:spPr>
          <a:xfrm>
            <a:off x="1829886" y="2410064"/>
            <a:ext cx="1230593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b="1" dirty="0">
                <a:ea typeface="Open Sans" charset="0"/>
                <a:cs typeface="Open Sans" charset="0"/>
              </a:rPr>
              <a:t>Chapter Title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DC091460-330F-1845-AB40-3B1D806503FD}"/>
              </a:ext>
            </a:extLst>
          </p:cNvPr>
          <p:cNvSpPr txBox="1"/>
          <p:nvPr/>
        </p:nvSpPr>
        <p:spPr>
          <a:xfrm>
            <a:off x="803275" y="2293859"/>
            <a:ext cx="727763" cy="95410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5600" b="1" dirty="0">
                <a:solidFill>
                  <a:srgbClr val="FF9F1C"/>
                </a:solidFill>
              </a:rPr>
              <a:t>01</a:t>
            </a: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2642AFA1-458C-834F-8D94-6A759113A14B}"/>
              </a:ext>
            </a:extLst>
          </p:cNvPr>
          <p:cNvSpPr txBox="1"/>
          <p:nvPr/>
        </p:nvSpPr>
        <p:spPr>
          <a:xfrm>
            <a:off x="1829886" y="4133633"/>
            <a:ext cx="3344863" cy="47628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mi pharetra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odio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tempor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F91E8BF9-139E-1547-9C8E-49873180BFF5}"/>
              </a:ext>
            </a:extLst>
          </p:cNvPr>
          <p:cNvSpPr txBox="1"/>
          <p:nvPr/>
        </p:nvSpPr>
        <p:spPr>
          <a:xfrm>
            <a:off x="1829886" y="3767064"/>
            <a:ext cx="1230593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b="1" dirty="0">
                <a:ea typeface="Open Sans" charset="0"/>
                <a:cs typeface="Open Sans" charset="0"/>
              </a:rPr>
              <a:t>Chapter Title</a:t>
            </a: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47E8C4D1-F213-A44C-933F-85C14796F5CB}"/>
              </a:ext>
            </a:extLst>
          </p:cNvPr>
          <p:cNvSpPr txBox="1"/>
          <p:nvPr/>
        </p:nvSpPr>
        <p:spPr>
          <a:xfrm>
            <a:off x="803275" y="3650859"/>
            <a:ext cx="727763" cy="95410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5600" b="1" dirty="0">
                <a:solidFill>
                  <a:srgbClr val="FF9F1C"/>
                </a:solidFill>
              </a:rPr>
              <a:t>03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65045436-E0CA-9448-8AF8-314CE1129266}"/>
              </a:ext>
            </a:extLst>
          </p:cNvPr>
          <p:cNvSpPr txBox="1"/>
          <p:nvPr/>
        </p:nvSpPr>
        <p:spPr>
          <a:xfrm>
            <a:off x="7316101" y="2776633"/>
            <a:ext cx="3205715" cy="47628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mi pharetra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odio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tempor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2F0DB521-BABA-154F-BF03-1C9A3FFA275D}"/>
              </a:ext>
            </a:extLst>
          </p:cNvPr>
          <p:cNvSpPr txBox="1"/>
          <p:nvPr/>
        </p:nvSpPr>
        <p:spPr>
          <a:xfrm>
            <a:off x="7316101" y="2410064"/>
            <a:ext cx="1230593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b="1" dirty="0">
                <a:ea typeface="Open Sans" charset="0"/>
                <a:cs typeface="Open Sans" charset="0"/>
              </a:rPr>
              <a:t>Chapter Title</a:t>
            </a:r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1D166EB5-247E-4F43-8ADB-A9258674800C}"/>
              </a:ext>
            </a:extLst>
          </p:cNvPr>
          <p:cNvSpPr txBox="1"/>
          <p:nvPr/>
        </p:nvSpPr>
        <p:spPr>
          <a:xfrm>
            <a:off x="6289490" y="2293859"/>
            <a:ext cx="727763" cy="95410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5600" b="1" dirty="0">
                <a:solidFill>
                  <a:srgbClr val="FF9F1C"/>
                </a:solidFill>
              </a:rPr>
              <a:t>02</a:t>
            </a:r>
          </a:p>
        </p:txBody>
      </p:sp>
      <p:sp>
        <p:nvSpPr>
          <p:cNvPr id="23" name="TextBox 15">
            <a:extLst>
              <a:ext uri="{FF2B5EF4-FFF2-40B4-BE49-F238E27FC236}">
                <a16:creationId xmlns:a16="http://schemas.microsoft.com/office/drawing/2014/main" id="{1598FB20-78F1-2F4C-B1EB-0905898FC601}"/>
              </a:ext>
            </a:extLst>
          </p:cNvPr>
          <p:cNvSpPr txBox="1"/>
          <p:nvPr/>
        </p:nvSpPr>
        <p:spPr>
          <a:xfrm>
            <a:off x="7316101" y="4133633"/>
            <a:ext cx="3205715" cy="47628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mi pharetra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odio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tempor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  <p:sp>
        <p:nvSpPr>
          <p:cNvPr id="24" name="TextBox 16">
            <a:extLst>
              <a:ext uri="{FF2B5EF4-FFF2-40B4-BE49-F238E27FC236}">
                <a16:creationId xmlns:a16="http://schemas.microsoft.com/office/drawing/2014/main" id="{8FC47F76-87B7-EC4C-A821-3E69EDD31F45}"/>
              </a:ext>
            </a:extLst>
          </p:cNvPr>
          <p:cNvSpPr txBox="1"/>
          <p:nvPr/>
        </p:nvSpPr>
        <p:spPr>
          <a:xfrm>
            <a:off x="7316101" y="3767064"/>
            <a:ext cx="1230593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b="1" dirty="0">
                <a:ea typeface="Open Sans" charset="0"/>
                <a:cs typeface="Open Sans" charset="0"/>
              </a:rPr>
              <a:t>Chapter Title</a:t>
            </a:r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5BB61B18-FE5F-FA41-ABDE-E62034738ECD}"/>
              </a:ext>
            </a:extLst>
          </p:cNvPr>
          <p:cNvSpPr txBox="1"/>
          <p:nvPr/>
        </p:nvSpPr>
        <p:spPr>
          <a:xfrm>
            <a:off x="6289490" y="3650859"/>
            <a:ext cx="727763" cy="95410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5600" b="1" dirty="0">
                <a:solidFill>
                  <a:srgbClr val="FF9F1C"/>
                </a:solidFill>
              </a:rPr>
              <a:t>04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A7B8815-3B0C-1343-B82E-1B91D3F5BB8C}"/>
              </a:ext>
            </a:extLst>
          </p:cNvPr>
          <p:cNvSpPr txBox="1"/>
          <p:nvPr/>
        </p:nvSpPr>
        <p:spPr>
          <a:xfrm>
            <a:off x="719667" y="177083"/>
            <a:ext cx="3942768" cy="12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5400" b="1" dirty="0">
                <a:solidFill>
                  <a:srgbClr val="011627"/>
                </a:solidFill>
                <a:ea typeface="Roboto" panose="02000000000000000000" pitchFamily="2" charset="0"/>
              </a:rPr>
              <a:t>Index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6D07F8F-394A-EF46-8781-7008E39080A5}"/>
              </a:ext>
            </a:extLst>
          </p:cNvPr>
          <p:cNvSpPr/>
          <p:nvPr/>
        </p:nvSpPr>
        <p:spPr>
          <a:xfrm>
            <a:off x="719667" y="1348820"/>
            <a:ext cx="394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Quickly repurpose top-line innovation before global communities. 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CEBE68CE-7D53-FB4A-B9FD-FA6C9DF82DB9}"/>
              </a:ext>
            </a:extLst>
          </p:cNvPr>
          <p:cNvSpPr txBox="1"/>
          <p:nvPr/>
        </p:nvSpPr>
        <p:spPr>
          <a:xfrm>
            <a:off x="1829886" y="5550451"/>
            <a:ext cx="3344863" cy="47628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mi pharetra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odio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tempor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  <p:sp>
        <p:nvSpPr>
          <p:cNvPr id="29" name="TextBox 8">
            <a:extLst>
              <a:ext uri="{FF2B5EF4-FFF2-40B4-BE49-F238E27FC236}">
                <a16:creationId xmlns:a16="http://schemas.microsoft.com/office/drawing/2014/main" id="{0C824377-BD18-7243-B550-942E167C1065}"/>
              </a:ext>
            </a:extLst>
          </p:cNvPr>
          <p:cNvSpPr txBox="1"/>
          <p:nvPr/>
        </p:nvSpPr>
        <p:spPr>
          <a:xfrm>
            <a:off x="1829886" y="5183882"/>
            <a:ext cx="1230593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b="1" dirty="0">
                <a:ea typeface="Open Sans" charset="0"/>
                <a:cs typeface="Open Sans" charset="0"/>
              </a:rPr>
              <a:t>Chapter Title</a:t>
            </a:r>
          </a:p>
        </p:txBody>
      </p:sp>
      <p:sp>
        <p:nvSpPr>
          <p:cNvPr id="30" name="TextBox 9">
            <a:extLst>
              <a:ext uri="{FF2B5EF4-FFF2-40B4-BE49-F238E27FC236}">
                <a16:creationId xmlns:a16="http://schemas.microsoft.com/office/drawing/2014/main" id="{928B8C96-D049-3542-8712-C288BE897CB9}"/>
              </a:ext>
            </a:extLst>
          </p:cNvPr>
          <p:cNvSpPr txBox="1"/>
          <p:nvPr/>
        </p:nvSpPr>
        <p:spPr>
          <a:xfrm>
            <a:off x="803275" y="5067677"/>
            <a:ext cx="727763" cy="95410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5600" b="1" dirty="0">
                <a:solidFill>
                  <a:srgbClr val="FF9F1C"/>
                </a:solidFill>
              </a:rPr>
              <a:t>05</a:t>
            </a:r>
          </a:p>
        </p:txBody>
      </p:sp>
      <p:sp>
        <p:nvSpPr>
          <p:cNvPr id="31" name="TextBox 15">
            <a:extLst>
              <a:ext uri="{FF2B5EF4-FFF2-40B4-BE49-F238E27FC236}">
                <a16:creationId xmlns:a16="http://schemas.microsoft.com/office/drawing/2014/main" id="{A7EFE69A-6313-4D47-967F-83B216390731}"/>
              </a:ext>
            </a:extLst>
          </p:cNvPr>
          <p:cNvSpPr txBox="1"/>
          <p:nvPr/>
        </p:nvSpPr>
        <p:spPr>
          <a:xfrm>
            <a:off x="7316101" y="5550451"/>
            <a:ext cx="3205715" cy="47628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mi pharetra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odio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tempor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  <p:sp>
        <p:nvSpPr>
          <p:cNvPr id="32" name="TextBox 16">
            <a:extLst>
              <a:ext uri="{FF2B5EF4-FFF2-40B4-BE49-F238E27FC236}">
                <a16:creationId xmlns:a16="http://schemas.microsoft.com/office/drawing/2014/main" id="{7D732B1E-EB86-E446-8D2D-7C78BA7E8560}"/>
              </a:ext>
            </a:extLst>
          </p:cNvPr>
          <p:cNvSpPr txBox="1"/>
          <p:nvPr/>
        </p:nvSpPr>
        <p:spPr>
          <a:xfrm>
            <a:off x="7316101" y="5183882"/>
            <a:ext cx="1230593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b="1" dirty="0">
                <a:ea typeface="Open Sans" charset="0"/>
                <a:cs typeface="Open Sans" charset="0"/>
              </a:rPr>
              <a:t>Chapter Title</a:t>
            </a:r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7B2F084D-43F3-784F-87AF-B52147DE28A9}"/>
              </a:ext>
            </a:extLst>
          </p:cNvPr>
          <p:cNvSpPr txBox="1"/>
          <p:nvPr/>
        </p:nvSpPr>
        <p:spPr>
          <a:xfrm>
            <a:off x="6289490" y="5067677"/>
            <a:ext cx="727763" cy="95410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5600" b="1" dirty="0">
                <a:solidFill>
                  <a:srgbClr val="FF9F1C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409154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5">
            <a:extLst>
              <a:ext uri="{FF2B5EF4-FFF2-40B4-BE49-F238E27FC236}">
                <a16:creationId xmlns:a16="http://schemas.microsoft.com/office/drawing/2014/main" id="{672F7730-FB6C-FB43-A8EB-4E1BBE3FE652}"/>
              </a:ext>
            </a:extLst>
          </p:cNvPr>
          <p:cNvSpPr txBox="1"/>
          <p:nvPr/>
        </p:nvSpPr>
        <p:spPr>
          <a:xfrm>
            <a:off x="719667" y="687425"/>
            <a:ext cx="3586002" cy="1080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ts val="3800"/>
              </a:lnSpc>
            </a:pP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Emotion leads to motion</a:t>
            </a:r>
          </a:p>
        </p:txBody>
      </p:sp>
      <p:sp>
        <p:nvSpPr>
          <p:cNvPr id="8" name="Rectangle 26">
            <a:extLst>
              <a:ext uri="{FF2B5EF4-FFF2-40B4-BE49-F238E27FC236}">
                <a16:creationId xmlns:a16="http://schemas.microsoft.com/office/drawing/2014/main" id="{3DCCCB12-EA4D-4B4B-95B1-B30922323423}"/>
              </a:ext>
            </a:extLst>
          </p:cNvPr>
          <p:cNvSpPr/>
          <p:nvPr/>
        </p:nvSpPr>
        <p:spPr>
          <a:xfrm>
            <a:off x="719667" y="1799020"/>
            <a:ext cx="30842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4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Aliquam</a:t>
            </a:r>
            <a:r>
              <a:rPr lang="en-US" sz="14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nec</a:t>
            </a:r>
            <a:r>
              <a:rPr lang="en-US" sz="14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dui ac </a:t>
            </a:r>
            <a:r>
              <a:rPr lang="en-US" sz="14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r>
              <a:rPr lang="en-US" sz="14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ornare</a:t>
            </a:r>
            <a:r>
              <a:rPr lang="en-US" sz="14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semper ac </a:t>
            </a:r>
            <a:r>
              <a:rPr lang="en-US" sz="14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accumsan</a:t>
            </a:r>
            <a:r>
              <a:rPr lang="en-US" sz="14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est.</a:t>
            </a: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608A73E4-A5BE-6846-ABB3-C34CE9260091}"/>
              </a:ext>
            </a:extLst>
          </p:cNvPr>
          <p:cNvSpPr/>
          <p:nvPr/>
        </p:nvSpPr>
        <p:spPr>
          <a:xfrm>
            <a:off x="731520" y="3097549"/>
            <a:ext cx="34787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" sz="24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Express your ideas in this template to show the world your potential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9A252A1-A65A-444D-9925-70F1EF5D807D}"/>
              </a:ext>
            </a:extLst>
          </p:cNvPr>
          <p:cNvSpPr/>
          <p:nvPr/>
        </p:nvSpPr>
        <p:spPr>
          <a:xfrm>
            <a:off x="7308223" y="1338031"/>
            <a:ext cx="4307672" cy="4846131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121B884B-B50E-EB4B-B6A2-9C8C0B22C9AA}"/>
              </a:ext>
            </a:extLst>
          </p:cNvPr>
          <p:cNvCxnSpPr>
            <a:cxnSpLocks/>
          </p:cNvCxnSpPr>
          <p:nvPr/>
        </p:nvCxnSpPr>
        <p:spPr>
          <a:xfrm>
            <a:off x="823965" y="4752870"/>
            <a:ext cx="3386294" cy="0"/>
          </a:xfrm>
          <a:prstGeom prst="line">
            <a:avLst/>
          </a:prstGeom>
          <a:ln w="50800" cap="rnd">
            <a:solidFill>
              <a:srgbClr val="0116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064C9EAE-F591-4F4A-B7CF-DAC0CC78BE1B}"/>
              </a:ext>
            </a:extLst>
          </p:cNvPr>
          <p:cNvCxnSpPr>
            <a:cxnSpLocks/>
          </p:cNvCxnSpPr>
          <p:nvPr/>
        </p:nvCxnSpPr>
        <p:spPr>
          <a:xfrm>
            <a:off x="3075568" y="4752870"/>
            <a:ext cx="1586867" cy="0"/>
          </a:xfrm>
          <a:prstGeom prst="line">
            <a:avLst/>
          </a:prstGeom>
          <a:ln w="5080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12">
            <a:extLst>
              <a:ext uri="{FF2B5EF4-FFF2-40B4-BE49-F238E27FC236}">
                <a16:creationId xmlns:a16="http://schemas.microsoft.com/office/drawing/2014/main" id="{BDCFE69A-F0E9-BC42-9140-10317976079D}"/>
              </a:ext>
            </a:extLst>
          </p:cNvPr>
          <p:cNvGrpSpPr/>
          <p:nvPr/>
        </p:nvGrpSpPr>
        <p:grpSpPr>
          <a:xfrm>
            <a:off x="913063" y="5045524"/>
            <a:ext cx="973024" cy="832775"/>
            <a:chOff x="8108760" y="2721114"/>
            <a:chExt cx="973024" cy="832775"/>
          </a:xfrm>
        </p:grpSpPr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5F8CA12D-73CD-DF4D-A549-98E6109B4851}"/>
                </a:ext>
              </a:extLst>
            </p:cNvPr>
            <p:cNvSpPr txBox="1"/>
            <p:nvPr/>
          </p:nvSpPr>
          <p:spPr>
            <a:xfrm>
              <a:off x="8108760" y="2721114"/>
              <a:ext cx="849592" cy="584775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3200" b="1" dirty="0">
                  <a:ea typeface="Source Sans Pro" charset="0"/>
                  <a:cs typeface="Source Sans Pro" charset="0"/>
                </a:rPr>
                <a:t>400K</a:t>
              </a:r>
            </a:p>
          </p:txBody>
        </p:sp>
        <p:sp>
          <p:nvSpPr>
            <p:cNvPr id="26" name="TextBox 14">
              <a:extLst>
                <a:ext uri="{FF2B5EF4-FFF2-40B4-BE49-F238E27FC236}">
                  <a16:creationId xmlns:a16="http://schemas.microsoft.com/office/drawing/2014/main" id="{477D4519-13A3-BF4A-9FC9-827D778AA377}"/>
                </a:ext>
              </a:extLst>
            </p:cNvPr>
            <p:cNvSpPr txBox="1"/>
            <p:nvPr/>
          </p:nvSpPr>
          <p:spPr>
            <a:xfrm>
              <a:off x="8108761" y="3338445"/>
              <a:ext cx="973023" cy="21544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800" b="1" spc="100" dirty="0">
                  <a:ea typeface="Source Sans Pro" charset="0"/>
                  <a:cs typeface="Source Sans Pro" charset="0"/>
                </a:rPr>
                <a:t>WRITE TITLE HERE</a:t>
              </a:r>
            </a:p>
          </p:txBody>
        </p:sp>
      </p:grpSp>
      <p:grpSp>
        <p:nvGrpSpPr>
          <p:cNvPr id="27" name="Group 12">
            <a:extLst>
              <a:ext uri="{FF2B5EF4-FFF2-40B4-BE49-F238E27FC236}">
                <a16:creationId xmlns:a16="http://schemas.microsoft.com/office/drawing/2014/main" id="{B17035C9-9F84-184F-893F-9450E583C1D5}"/>
              </a:ext>
            </a:extLst>
          </p:cNvPr>
          <p:cNvGrpSpPr/>
          <p:nvPr/>
        </p:nvGrpSpPr>
        <p:grpSpPr>
          <a:xfrm>
            <a:off x="2329882" y="5045524"/>
            <a:ext cx="973023" cy="832775"/>
            <a:chOff x="8108761" y="2721114"/>
            <a:chExt cx="973023" cy="832775"/>
          </a:xfrm>
        </p:grpSpPr>
        <p:sp>
          <p:nvSpPr>
            <p:cNvPr id="28" name="TextBox 13">
              <a:extLst>
                <a:ext uri="{FF2B5EF4-FFF2-40B4-BE49-F238E27FC236}">
                  <a16:creationId xmlns:a16="http://schemas.microsoft.com/office/drawing/2014/main" id="{D7427EAF-E719-1142-833A-3404D7E25031}"/>
                </a:ext>
              </a:extLst>
            </p:cNvPr>
            <p:cNvSpPr txBox="1"/>
            <p:nvPr/>
          </p:nvSpPr>
          <p:spPr>
            <a:xfrm>
              <a:off x="8249768" y="2721114"/>
              <a:ext cx="625171" cy="584775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3200" b="1" dirty="0">
                  <a:ea typeface="Source Sans Pro" charset="0"/>
                  <a:cs typeface="Source Sans Pro" charset="0"/>
                </a:rPr>
                <a:t>120</a:t>
              </a:r>
            </a:p>
          </p:txBody>
        </p:sp>
        <p:sp>
          <p:nvSpPr>
            <p:cNvPr id="29" name="TextBox 14">
              <a:extLst>
                <a:ext uri="{FF2B5EF4-FFF2-40B4-BE49-F238E27FC236}">
                  <a16:creationId xmlns:a16="http://schemas.microsoft.com/office/drawing/2014/main" id="{91BD7402-1920-414F-9117-821B87ACE790}"/>
                </a:ext>
              </a:extLst>
            </p:cNvPr>
            <p:cNvSpPr txBox="1"/>
            <p:nvPr/>
          </p:nvSpPr>
          <p:spPr>
            <a:xfrm>
              <a:off x="8108761" y="3338445"/>
              <a:ext cx="973023" cy="21544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800" b="1" spc="100">
                  <a:ea typeface="Source Sans Pro" charset="0"/>
                  <a:cs typeface="Source Sans Pro" charset="0"/>
                </a:rPr>
                <a:t>WRITE TITLE HERE</a:t>
              </a:r>
              <a:endParaRPr lang="en-US" sz="800" b="1" spc="100" dirty="0">
                <a:ea typeface="Source Sans Pro" charset="0"/>
                <a:cs typeface="Source Sans Pro" charset="0"/>
              </a:endParaRPr>
            </a:p>
          </p:txBody>
        </p:sp>
      </p:grpSp>
      <p:grpSp>
        <p:nvGrpSpPr>
          <p:cNvPr id="36" name="Group 12">
            <a:extLst>
              <a:ext uri="{FF2B5EF4-FFF2-40B4-BE49-F238E27FC236}">
                <a16:creationId xmlns:a16="http://schemas.microsoft.com/office/drawing/2014/main" id="{503DF0CC-753D-654C-AE8C-080A360BE053}"/>
              </a:ext>
            </a:extLst>
          </p:cNvPr>
          <p:cNvGrpSpPr/>
          <p:nvPr/>
        </p:nvGrpSpPr>
        <p:grpSpPr>
          <a:xfrm>
            <a:off x="3726603" y="5045524"/>
            <a:ext cx="973023" cy="832775"/>
            <a:chOff x="8108761" y="2721114"/>
            <a:chExt cx="973023" cy="832775"/>
          </a:xfrm>
        </p:grpSpPr>
        <p:sp>
          <p:nvSpPr>
            <p:cNvPr id="37" name="TextBox 13">
              <a:extLst>
                <a:ext uri="{FF2B5EF4-FFF2-40B4-BE49-F238E27FC236}">
                  <a16:creationId xmlns:a16="http://schemas.microsoft.com/office/drawing/2014/main" id="{868D626D-26D6-F74D-9CBB-00355FFCF9AB}"/>
                </a:ext>
              </a:extLst>
            </p:cNvPr>
            <p:cNvSpPr txBox="1"/>
            <p:nvPr/>
          </p:nvSpPr>
          <p:spPr>
            <a:xfrm>
              <a:off x="8479436" y="2721114"/>
              <a:ext cx="208390" cy="584775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3200" b="1" dirty="0">
                  <a:ea typeface="Source Sans Pro" charset="0"/>
                  <a:cs typeface="Source Sans Pro" charset="0"/>
                </a:rPr>
                <a:t>5</a:t>
              </a:r>
            </a:p>
          </p:txBody>
        </p:sp>
        <p:sp>
          <p:nvSpPr>
            <p:cNvPr id="38" name="TextBox 14">
              <a:extLst>
                <a:ext uri="{FF2B5EF4-FFF2-40B4-BE49-F238E27FC236}">
                  <a16:creationId xmlns:a16="http://schemas.microsoft.com/office/drawing/2014/main" id="{B65933D1-68F3-0444-A959-893C27ED84DE}"/>
                </a:ext>
              </a:extLst>
            </p:cNvPr>
            <p:cNvSpPr txBox="1"/>
            <p:nvPr/>
          </p:nvSpPr>
          <p:spPr>
            <a:xfrm>
              <a:off x="8108761" y="3338445"/>
              <a:ext cx="973023" cy="21544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r>
                <a:rPr lang="en-US" sz="800" b="1" spc="100">
                  <a:ea typeface="Source Sans Pro" charset="0"/>
                  <a:cs typeface="Source Sans Pro" charset="0"/>
                </a:rPr>
                <a:t>WRITE TITLE HERE</a:t>
              </a:r>
              <a:endParaRPr lang="en-US" sz="800" b="1" spc="100" dirty="0">
                <a:ea typeface="Source Sans Pro" charset="0"/>
                <a:cs typeface="Source Sans Pro" charset="0"/>
              </a:endParaRPr>
            </a:p>
          </p:txBody>
        </p:sp>
      </p:grp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98ABA37-6C6F-2F4B-87F7-FCC574F044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0C579E80-8EA0-5F42-A86F-ED2B349F65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8855" y="843320"/>
            <a:ext cx="4364961" cy="484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7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>
            <a:extLst>
              <a:ext uri="{FF2B5EF4-FFF2-40B4-BE49-F238E27FC236}">
                <a16:creationId xmlns:a16="http://schemas.microsoft.com/office/drawing/2014/main" id="{AAE64FA4-0EE7-3D41-BEA8-82C3D7CAB759}"/>
              </a:ext>
            </a:extLst>
          </p:cNvPr>
          <p:cNvSpPr txBox="1"/>
          <p:nvPr/>
        </p:nvSpPr>
        <p:spPr>
          <a:xfrm>
            <a:off x="719667" y="349219"/>
            <a:ext cx="10942246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3 Colum Paragraph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58EE4-A062-0F49-8FC2-9715779F4842}"/>
              </a:ext>
            </a:extLst>
          </p:cNvPr>
          <p:cNvSpPr txBox="1"/>
          <p:nvPr/>
        </p:nvSpPr>
        <p:spPr>
          <a:xfrm>
            <a:off x="803275" y="2233865"/>
            <a:ext cx="10629557" cy="3725892"/>
          </a:xfrm>
          <a:prstGeom prst="rect">
            <a:avLst/>
          </a:prstGeom>
          <a:noFill/>
        </p:spPr>
        <p:txBody>
          <a:bodyPr wrap="square" lIns="0" rIns="0" numCol="3" spcCol="360000" rtlCol="0">
            <a:sp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US" b="1" dirty="0">
                <a:ea typeface="Open Sans" charset="0"/>
                <a:cs typeface="Open Sans" charset="0"/>
              </a:rPr>
              <a:t>Title, </a:t>
            </a:r>
            <a:r>
              <a:rPr lang="en-US" b="1" dirty="0" err="1">
                <a:ea typeface="Open Sans" charset="0"/>
                <a:cs typeface="Open Sans" charset="0"/>
              </a:rPr>
              <a:t>commodo</a:t>
            </a:r>
            <a:r>
              <a:rPr lang="en-US" b="1" dirty="0">
                <a:ea typeface="Open Sans" charset="0"/>
                <a:cs typeface="Open Sans" charset="0"/>
              </a:rPr>
              <a:t> </a:t>
            </a:r>
            <a:r>
              <a:rPr lang="en-US" b="1" dirty="0" err="1">
                <a:ea typeface="Open Sans" charset="0"/>
                <a:cs typeface="Open Sans" charset="0"/>
              </a:rPr>
              <a:t>eget</a:t>
            </a:r>
            <a:r>
              <a:rPr lang="en-US" b="1" dirty="0">
                <a:ea typeface="Open Sans" charset="0"/>
                <a:cs typeface="Open Sans" charset="0"/>
              </a:rPr>
              <a:t> </a:t>
            </a:r>
            <a:r>
              <a:rPr lang="en-US" b="1" dirty="0" err="1">
                <a:ea typeface="Open Sans" charset="0"/>
                <a:cs typeface="Open Sans" charset="0"/>
              </a:rPr>
              <a:t>velit</a:t>
            </a:r>
            <a:endParaRPr lang="en-US" dirty="0">
              <a:solidFill>
                <a:schemeClr val="tx1">
                  <a:alpha val="70000"/>
                </a:schemeClr>
              </a:solidFill>
            </a:endParaRP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ellentesque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sollicitudin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lorem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vel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orci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fermentum,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vel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viverra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nibh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gravida.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Aliquam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in porta ex, dictum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porttitor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augue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Donec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pulvinar ante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urna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vestibulum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tristique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vitae id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tellus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Donec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ligula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nulla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a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erat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nec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tempus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hendrerit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magna.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Pellentesque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elementum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ante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lacus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eu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tempus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velit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cursus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ut.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Praesent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ornare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nunc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et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tellus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sollicitudin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et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ullamcorper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pharetra.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Pellentesque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habitant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morbi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tristique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senectus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et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netus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et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malesuada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fames ac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turpis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egestas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Quisque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tincidunt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eros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turpis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vel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ultricies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risus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ultrices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in.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fringilla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sapien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eu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lorem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sollicitudin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aliquet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Praesent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vehicula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justo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eget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feugiat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tincidunt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orci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est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ultricies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nulla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id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accumsan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justo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sem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ac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leo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Vestibulum ante ipsum </a:t>
            </a:r>
            <a:r>
              <a:rPr lang="en-US" sz="1400" b="1" dirty="0" err="1">
                <a:solidFill>
                  <a:schemeClr val="tx1">
                    <a:alpha val="70000"/>
                  </a:schemeClr>
                </a:solidFill>
              </a:rPr>
              <a:t>primis</a:t>
            </a:r>
            <a:r>
              <a:rPr lang="en-US" sz="1400" b="1" dirty="0">
                <a:solidFill>
                  <a:schemeClr val="tx1">
                    <a:alpha val="70000"/>
                  </a:schemeClr>
                </a:solidFill>
              </a:rPr>
              <a:t> in </a:t>
            </a:r>
            <a:r>
              <a:rPr lang="en-US" sz="1400" b="1" dirty="0" err="1">
                <a:solidFill>
                  <a:schemeClr val="tx1">
                    <a:alpha val="70000"/>
                  </a:schemeClr>
                </a:solidFill>
              </a:rPr>
              <a:t>faucibus</a:t>
            </a:r>
            <a:r>
              <a:rPr lang="en-US" sz="1400" b="1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alpha val="70000"/>
                  </a:schemeClr>
                </a:solidFill>
              </a:rPr>
              <a:t>orci</a:t>
            </a:r>
            <a:r>
              <a:rPr lang="en-US" sz="1400" b="1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luctus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et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ultrices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posuere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cubilia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Curae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; Ut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tortor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a ipsum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fringilla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feugiat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Aliquam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ligula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nisl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viverra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sit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aliquam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nec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ultricies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non ligula.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Sed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vitae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efficitur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Etiam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sed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viverra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libero.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Phasellus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convallis dictum.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Quisque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interdum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risus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augue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tristique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sodales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lorem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sagittis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ac.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Nullam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ac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nunc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sit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eros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aliquet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vitae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tellus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ullamcorper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tortor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hendrerit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egestas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400" b="1" dirty="0" err="1">
                <a:solidFill>
                  <a:schemeClr val="tx1">
                    <a:alpha val="70000"/>
                  </a:schemeClr>
                </a:solidFill>
              </a:rPr>
              <a:t>Suspendisse</a:t>
            </a:r>
            <a:r>
              <a:rPr lang="en-US" sz="1400" b="1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1">
                    <a:alpha val="70000"/>
                  </a:schemeClr>
                </a:solidFill>
              </a:rPr>
              <a:t>commodo</a:t>
            </a:r>
            <a:r>
              <a:rPr lang="en-US" sz="1400" b="1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dui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nulla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Cras cursus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rutrum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commodo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Aenean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accumsan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nibh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mi,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eget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cursus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augue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eleifend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finibus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Nam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aliquam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augue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sodales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odio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eleifend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id.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Donec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commodo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eget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condimentum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porta.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Vivamus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sagittis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sem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et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mollis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077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áfico 9">
            <a:extLst>
              <a:ext uri="{FF2B5EF4-FFF2-40B4-BE49-F238E27FC236}">
                <a16:creationId xmlns:a16="http://schemas.microsoft.com/office/drawing/2014/main" id="{78BF3F3F-7F2E-C447-A4D0-CF9586F8EBCF}"/>
              </a:ext>
            </a:extLst>
          </p:cNvPr>
          <p:cNvGrpSpPr/>
          <p:nvPr/>
        </p:nvGrpSpPr>
        <p:grpSpPr>
          <a:xfrm>
            <a:off x="10473121" y="4202106"/>
            <a:ext cx="551009" cy="551009"/>
            <a:chOff x="4673600" y="2006600"/>
            <a:chExt cx="2844800" cy="2844800"/>
          </a:xfrm>
          <a:solidFill>
            <a:schemeClr val="accent2">
              <a:alpha val="70000"/>
            </a:schemeClr>
          </a:solidFill>
        </p:grpSpPr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13CBABB2-B031-4748-93C6-57DB937BD49F}"/>
                </a:ext>
              </a:extLst>
            </p:cNvPr>
            <p:cNvSpPr/>
            <p:nvPr/>
          </p:nvSpPr>
          <p:spPr>
            <a:xfrm>
              <a:off x="4673600" y="2412550"/>
              <a:ext cx="1217841" cy="2026563"/>
            </a:xfrm>
            <a:custGeom>
              <a:avLst/>
              <a:gdLst>
                <a:gd name="connsiteX0" fmla="*/ 0 w 1217840"/>
                <a:gd name="connsiteY0" fmla="*/ 1217841 h 2026563"/>
                <a:gd name="connsiteX1" fmla="*/ 608920 w 1217840"/>
                <a:gd name="connsiteY1" fmla="*/ 1217841 h 2026563"/>
                <a:gd name="connsiteX2" fmla="*/ 202970 w 1217840"/>
                <a:gd name="connsiteY2" fmla="*/ 2029732 h 2026563"/>
                <a:gd name="connsiteX3" fmla="*/ 811891 w 1217840"/>
                <a:gd name="connsiteY3" fmla="*/ 2029732 h 2026563"/>
                <a:gd name="connsiteX4" fmla="*/ 1217841 w 1217840"/>
                <a:gd name="connsiteY4" fmla="*/ 1217841 h 2026563"/>
                <a:gd name="connsiteX5" fmla="*/ 1217841 w 1217840"/>
                <a:gd name="connsiteY5" fmla="*/ 0 h 2026563"/>
                <a:gd name="connsiteX6" fmla="*/ 0 w 1217840"/>
                <a:gd name="connsiteY6" fmla="*/ 0 h 202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7840" h="2026563">
                  <a:moveTo>
                    <a:pt x="0" y="1217841"/>
                  </a:moveTo>
                  <a:lnTo>
                    <a:pt x="608920" y="1217841"/>
                  </a:lnTo>
                  <a:lnTo>
                    <a:pt x="202970" y="2029732"/>
                  </a:lnTo>
                  <a:lnTo>
                    <a:pt x="811891" y="2029732"/>
                  </a:lnTo>
                  <a:lnTo>
                    <a:pt x="1217841" y="1217841"/>
                  </a:lnTo>
                  <a:lnTo>
                    <a:pt x="121784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8A60EE74-636F-C245-923B-319CE041C8E4}"/>
                </a:ext>
              </a:extLst>
            </p:cNvPr>
            <p:cNvSpPr/>
            <p:nvPr/>
          </p:nvSpPr>
          <p:spPr>
            <a:xfrm>
              <a:off x="6297391" y="2412550"/>
              <a:ext cx="1208326" cy="2026563"/>
            </a:xfrm>
            <a:custGeom>
              <a:avLst/>
              <a:gdLst>
                <a:gd name="connsiteX0" fmla="*/ 0 w 1208326"/>
                <a:gd name="connsiteY0" fmla="*/ 0 h 2026563"/>
                <a:gd name="connsiteX1" fmla="*/ 0 w 1208326"/>
                <a:gd name="connsiteY1" fmla="*/ 1217841 h 2026563"/>
                <a:gd name="connsiteX2" fmla="*/ 608920 w 1208326"/>
                <a:gd name="connsiteY2" fmla="*/ 1217841 h 2026563"/>
                <a:gd name="connsiteX3" fmla="*/ 202970 w 1208326"/>
                <a:gd name="connsiteY3" fmla="*/ 2029732 h 2026563"/>
                <a:gd name="connsiteX4" fmla="*/ 811891 w 1208326"/>
                <a:gd name="connsiteY4" fmla="*/ 2029732 h 2026563"/>
                <a:gd name="connsiteX5" fmla="*/ 1217841 w 1208326"/>
                <a:gd name="connsiteY5" fmla="*/ 1217841 h 2026563"/>
                <a:gd name="connsiteX6" fmla="*/ 1217841 w 1208326"/>
                <a:gd name="connsiteY6" fmla="*/ 0 h 202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8326" h="2026563">
                  <a:moveTo>
                    <a:pt x="0" y="0"/>
                  </a:moveTo>
                  <a:lnTo>
                    <a:pt x="0" y="1217841"/>
                  </a:lnTo>
                  <a:lnTo>
                    <a:pt x="608920" y="1217841"/>
                  </a:lnTo>
                  <a:lnTo>
                    <a:pt x="202970" y="2029732"/>
                  </a:lnTo>
                  <a:lnTo>
                    <a:pt x="811891" y="2029732"/>
                  </a:lnTo>
                  <a:lnTo>
                    <a:pt x="1217841" y="1217841"/>
                  </a:lnTo>
                  <a:lnTo>
                    <a:pt x="1217841" y="0"/>
                  </a:lnTo>
                  <a:close/>
                </a:path>
              </a:pathLst>
            </a:custGeom>
            <a:grpFill/>
            <a:ln w="9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</p:grpSp>
      <p:grpSp>
        <p:nvGrpSpPr>
          <p:cNvPr id="11" name="Gráfico 9">
            <a:extLst>
              <a:ext uri="{FF2B5EF4-FFF2-40B4-BE49-F238E27FC236}">
                <a16:creationId xmlns:a16="http://schemas.microsoft.com/office/drawing/2014/main" id="{6D0BCD5D-DDAE-004F-A8E4-A245563FC006}"/>
              </a:ext>
            </a:extLst>
          </p:cNvPr>
          <p:cNvGrpSpPr/>
          <p:nvPr/>
        </p:nvGrpSpPr>
        <p:grpSpPr>
          <a:xfrm rot="10800000">
            <a:off x="7514724" y="2377334"/>
            <a:ext cx="551009" cy="551009"/>
            <a:chOff x="4673600" y="2006600"/>
            <a:chExt cx="2844800" cy="2844800"/>
          </a:xfrm>
          <a:solidFill>
            <a:schemeClr val="accent2">
              <a:alpha val="70000"/>
            </a:schemeClr>
          </a:solidFill>
        </p:grpSpPr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E25F0FEE-107B-5243-9F02-B25F65AEF3E9}"/>
                </a:ext>
              </a:extLst>
            </p:cNvPr>
            <p:cNvSpPr/>
            <p:nvPr/>
          </p:nvSpPr>
          <p:spPr>
            <a:xfrm>
              <a:off x="4673600" y="2412550"/>
              <a:ext cx="1217841" cy="2026563"/>
            </a:xfrm>
            <a:custGeom>
              <a:avLst/>
              <a:gdLst>
                <a:gd name="connsiteX0" fmla="*/ 0 w 1217840"/>
                <a:gd name="connsiteY0" fmla="*/ 1217841 h 2026563"/>
                <a:gd name="connsiteX1" fmla="*/ 608920 w 1217840"/>
                <a:gd name="connsiteY1" fmla="*/ 1217841 h 2026563"/>
                <a:gd name="connsiteX2" fmla="*/ 202970 w 1217840"/>
                <a:gd name="connsiteY2" fmla="*/ 2029732 h 2026563"/>
                <a:gd name="connsiteX3" fmla="*/ 811891 w 1217840"/>
                <a:gd name="connsiteY3" fmla="*/ 2029732 h 2026563"/>
                <a:gd name="connsiteX4" fmla="*/ 1217841 w 1217840"/>
                <a:gd name="connsiteY4" fmla="*/ 1217841 h 2026563"/>
                <a:gd name="connsiteX5" fmla="*/ 1217841 w 1217840"/>
                <a:gd name="connsiteY5" fmla="*/ 0 h 2026563"/>
                <a:gd name="connsiteX6" fmla="*/ 0 w 1217840"/>
                <a:gd name="connsiteY6" fmla="*/ 0 h 202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7840" h="2026563">
                  <a:moveTo>
                    <a:pt x="0" y="1217841"/>
                  </a:moveTo>
                  <a:lnTo>
                    <a:pt x="608920" y="1217841"/>
                  </a:lnTo>
                  <a:lnTo>
                    <a:pt x="202970" y="2029732"/>
                  </a:lnTo>
                  <a:lnTo>
                    <a:pt x="811891" y="2029732"/>
                  </a:lnTo>
                  <a:lnTo>
                    <a:pt x="1217841" y="1217841"/>
                  </a:lnTo>
                  <a:lnTo>
                    <a:pt x="121784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9539AF40-C8D0-3D44-BAFE-D6E1F9CB1DF8}"/>
                </a:ext>
              </a:extLst>
            </p:cNvPr>
            <p:cNvSpPr/>
            <p:nvPr/>
          </p:nvSpPr>
          <p:spPr>
            <a:xfrm>
              <a:off x="6297391" y="2412550"/>
              <a:ext cx="1208326" cy="2026563"/>
            </a:xfrm>
            <a:custGeom>
              <a:avLst/>
              <a:gdLst>
                <a:gd name="connsiteX0" fmla="*/ 0 w 1208326"/>
                <a:gd name="connsiteY0" fmla="*/ 0 h 2026563"/>
                <a:gd name="connsiteX1" fmla="*/ 0 w 1208326"/>
                <a:gd name="connsiteY1" fmla="*/ 1217841 h 2026563"/>
                <a:gd name="connsiteX2" fmla="*/ 608920 w 1208326"/>
                <a:gd name="connsiteY2" fmla="*/ 1217841 h 2026563"/>
                <a:gd name="connsiteX3" fmla="*/ 202970 w 1208326"/>
                <a:gd name="connsiteY3" fmla="*/ 2029732 h 2026563"/>
                <a:gd name="connsiteX4" fmla="*/ 811891 w 1208326"/>
                <a:gd name="connsiteY4" fmla="*/ 2029732 h 2026563"/>
                <a:gd name="connsiteX5" fmla="*/ 1217841 w 1208326"/>
                <a:gd name="connsiteY5" fmla="*/ 1217841 h 2026563"/>
                <a:gd name="connsiteX6" fmla="*/ 1217841 w 1208326"/>
                <a:gd name="connsiteY6" fmla="*/ 0 h 202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8326" h="2026563">
                  <a:moveTo>
                    <a:pt x="0" y="0"/>
                  </a:moveTo>
                  <a:lnTo>
                    <a:pt x="0" y="1217841"/>
                  </a:lnTo>
                  <a:lnTo>
                    <a:pt x="608920" y="1217841"/>
                  </a:lnTo>
                  <a:lnTo>
                    <a:pt x="202970" y="2029732"/>
                  </a:lnTo>
                  <a:lnTo>
                    <a:pt x="811891" y="2029732"/>
                  </a:lnTo>
                  <a:lnTo>
                    <a:pt x="1217841" y="1217841"/>
                  </a:lnTo>
                  <a:lnTo>
                    <a:pt x="1217841" y="0"/>
                  </a:lnTo>
                  <a:close/>
                </a:path>
              </a:pathLst>
            </a:custGeom>
            <a:grpFill/>
            <a:ln w="94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" name="TextBox 25">
            <a:extLst>
              <a:ext uri="{FF2B5EF4-FFF2-40B4-BE49-F238E27FC236}">
                <a16:creationId xmlns:a16="http://schemas.microsoft.com/office/drawing/2014/main" id="{6A58862C-7D58-0543-BE45-5C87056D5264}"/>
              </a:ext>
            </a:extLst>
          </p:cNvPr>
          <p:cNvSpPr txBox="1"/>
          <p:nvPr/>
        </p:nvSpPr>
        <p:spPr>
          <a:xfrm>
            <a:off x="719667" y="349219"/>
            <a:ext cx="10942246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2 Colum &amp; Quote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DD68228-C0EE-114C-B0AB-F0DDB3A28C00}"/>
              </a:ext>
            </a:extLst>
          </p:cNvPr>
          <p:cNvSpPr txBox="1"/>
          <p:nvPr/>
        </p:nvSpPr>
        <p:spPr>
          <a:xfrm>
            <a:off x="803276" y="2233865"/>
            <a:ext cx="5292724" cy="4270849"/>
          </a:xfrm>
          <a:prstGeom prst="rect">
            <a:avLst/>
          </a:prstGeom>
          <a:noFill/>
        </p:spPr>
        <p:txBody>
          <a:bodyPr wrap="square" lIns="0" rIns="0" numCol="2" spcCol="360000" rtlCol="0">
            <a:sp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US" b="1" dirty="0">
                <a:ea typeface="Open Sans" charset="0"/>
                <a:cs typeface="Open Sans" charset="0"/>
              </a:rPr>
              <a:t>Title, </a:t>
            </a:r>
            <a:r>
              <a:rPr lang="en-US" b="1" dirty="0" err="1">
                <a:ea typeface="Open Sans" charset="0"/>
                <a:cs typeface="Open Sans" charset="0"/>
              </a:rPr>
              <a:t>commodo</a:t>
            </a:r>
            <a:r>
              <a:rPr lang="en-US" b="1" dirty="0">
                <a:ea typeface="Open Sans" charset="0"/>
                <a:cs typeface="Open Sans" charset="0"/>
              </a:rPr>
              <a:t> </a:t>
            </a:r>
            <a:r>
              <a:rPr lang="en-US" b="1" dirty="0" err="1">
                <a:ea typeface="Open Sans" charset="0"/>
                <a:cs typeface="Open Sans" charset="0"/>
              </a:rPr>
              <a:t>eget</a:t>
            </a:r>
            <a:r>
              <a:rPr lang="en-US" b="1" dirty="0">
                <a:ea typeface="Open Sans" charset="0"/>
                <a:cs typeface="Open Sans" charset="0"/>
              </a:rPr>
              <a:t> </a:t>
            </a:r>
            <a:r>
              <a:rPr lang="en-US" b="1" dirty="0" err="1">
                <a:ea typeface="Open Sans" charset="0"/>
                <a:cs typeface="Open Sans" charset="0"/>
              </a:rPr>
              <a:t>velit</a:t>
            </a:r>
            <a:endParaRPr lang="en-US" dirty="0">
              <a:solidFill>
                <a:schemeClr val="tx1">
                  <a:alpha val="70000"/>
                </a:schemeClr>
              </a:solidFill>
            </a:endParaRP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ellentesque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sollicitudin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lorem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vel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orci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fermentum,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vel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viverra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nibh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gravida.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Aliquam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in porta ex, dictum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porttitor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augue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Donec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pulvinar ante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urna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vestibulum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tristique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vitae id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tellus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Donec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ligula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nulla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a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erat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nec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tempus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hendrerit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magna.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Pellentesque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elementum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ante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lacus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eu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tempus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velit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cursus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ut.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Praesent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ornare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nunc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et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tellus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sollicitudin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et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ullamcorper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pharetra.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Pellentesque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habitant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morbi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tristique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senectus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et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netus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et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malesuada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fames ac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turpis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egestas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Quisque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tincidunt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eros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turpis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vel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ultricies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risus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ultrices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in.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fringilla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sapien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eu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lorem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sollicitudin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aliquet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Praesent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vehicula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justo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eget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feugiat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tincidunt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orci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est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ultricies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nulla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, id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accumsan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justo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sem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ac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leo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Donec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pulvinar ante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urna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vestibulum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tristique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 vitae id </a:t>
            </a:r>
            <a:r>
              <a:rPr lang="en-US" sz="1400" dirty="0" err="1">
                <a:solidFill>
                  <a:schemeClr val="tx1">
                    <a:alpha val="70000"/>
                  </a:schemeClr>
                </a:solidFill>
              </a:rPr>
              <a:t>tellus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</a:rPr>
              <a:t>. </a:t>
            </a:r>
          </a:p>
          <a:p>
            <a:pPr>
              <a:lnSpc>
                <a:spcPct val="130000"/>
              </a:lnSpc>
              <a:spcAft>
                <a:spcPts val="1200"/>
              </a:spcAft>
            </a:pPr>
            <a:endParaRPr lang="en-US" sz="1400" dirty="0">
              <a:solidFill>
                <a:schemeClr val="tx1">
                  <a:alpha val="70000"/>
                </a:schemeClr>
              </a:solidFill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392870C0-0A38-5F44-8B77-E876606D1EF1}"/>
              </a:ext>
            </a:extLst>
          </p:cNvPr>
          <p:cNvGrpSpPr/>
          <p:nvPr/>
        </p:nvGrpSpPr>
        <p:grpSpPr>
          <a:xfrm>
            <a:off x="7045494" y="2124075"/>
            <a:ext cx="4343230" cy="3400425"/>
            <a:chOff x="7045494" y="2124075"/>
            <a:chExt cx="4343230" cy="3400425"/>
          </a:xfrm>
        </p:grpSpPr>
        <p:sp>
          <p:nvSpPr>
            <p:cNvPr id="4" name="Rectangle 27">
              <a:extLst>
                <a:ext uri="{FF2B5EF4-FFF2-40B4-BE49-F238E27FC236}">
                  <a16:creationId xmlns:a16="http://schemas.microsoft.com/office/drawing/2014/main" id="{4FEA2E77-C171-E249-9DEA-4CA9BF06D191}"/>
                </a:ext>
              </a:extLst>
            </p:cNvPr>
            <p:cNvSpPr/>
            <p:nvPr/>
          </p:nvSpPr>
          <p:spPr>
            <a:xfrm>
              <a:off x="7477740" y="2882698"/>
              <a:ext cx="373280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41755"/>
              <a:r>
                <a:rPr lang="en" sz="2800" dirty="0">
                  <a:solidFill>
                    <a:srgbClr val="011627"/>
                  </a:solidFill>
                  <a:ea typeface="Roboto Light" panose="02000000000000000000" pitchFamily="2" charset="0"/>
                  <a:cs typeface="Open Sans Light" panose="020B0306030504020204" pitchFamily="34" charset="0"/>
                </a:rPr>
                <a:t>Express your ideas in this template to show the world your potential</a:t>
              </a:r>
              <a:endParaRPr lang="en-US" sz="28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endParaRPr>
            </a:p>
          </p:txBody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6F34D7B1-4B0D-594B-963E-FEA210B0B54F}"/>
                </a:ext>
              </a:extLst>
            </p:cNvPr>
            <p:cNvSpPr/>
            <p:nvPr/>
          </p:nvSpPr>
          <p:spPr>
            <a:xfrm>
              <a:off x="7516394" y="4774358"/>
              <a:ext cx="3440085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b="1" spc="3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Source Sans Pro" charset="0"/>
                  <a:cs typeface="Source Sans Pro" charset="0"/>
                </a:rPr>
                <a:t>QUOTE AUTHOR NAME</a:t>
              </a:r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8D544728-D902-C14B-8D3D-B74AA488C6D9}"/>
                </a:ext>
              </a:extLst>
            </p:cNvPr>
            <p:cNvSpPr/>
            <p:nvPr/>
          </p:nvSpPr>
          <p:spPr>
            <a:xfrm>
              <a:off x="7045494" y="2124075"/>
              <a:ext cx="4343230" cy="3400425"/>
            </a:xfrm>
            <a:prstGeom prst="rect">
              <a:avLst/>
            </a:prstGeom>
            <a:noFill/>
            <a:ln w="53975">
              <a:solidFill>
                <a:srgbClr val="FF9F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F72A66A9-C1DF-BB41-BBE1-61572B26C919}"/>
              </a:ext>
            </a:extLst>
          </p:cNvPr>
          <p:cNvCxnSpPr>
            <a:cxnSpLocks/>
          </p:cNvCxnSpPr>
          <p:nvPr/>
        </p:nvCxnSpPr>
        <p:spPr>
          <a:xfrm>
            <a:off x="10910139" y="1803329"/>
            <a:ext cx="957170" cy="0"/>
          </a:xfrm>
          <a:prstGeom prst="line">
            <a:avLst/>
          </a:prstGeom>
          <a:ln w="571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E87BFEA8-0A32-AB42-896C-F4FC92A24CAD}"/>
              </a:ext>
            </a:extLst>
          </p:cNvPr>
          <p:cNvCxnSpPr>
            <a:cxnSpLocks/>
          </p:cNvCxnSpPr>
          <p:nvPr/>
        </p:nvCxnSpPr>
        <p:spPr>
          <a:xfrm>
            <a:off x="7045494" y="5860979"/>
            <a:ext cx="469230" cy="0"/>
          </a:xfrm>
          <a:prstGeom prst="line">
            <a:avLst/>
          </a:prstGeom>
          <a:ln w="571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61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3BCAFFAC-9CD9-D441-972A-6C692756D08E}"/>
              </a:ext>
            </a:extLst>
          </p:cNvPr>
          <p:cNvGrpSpPr/>
          <p:nvPr/>
        </p:nvGrpSpPr>
        <p:grpSpPr>
          <a:xfrm>
            <a:off x="1740040" y="1004494"/>
            <a:ext cx="8958921" cy="4944991"/>
            <a:chOff x="1740040" y="1200178"/>
            <a:chExt cx="8958921" cy="4539943"/>
          </a:xfrm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9168B1F4-B92C-524C-9679-18445109F36E}"/>
                </a:ext>
              </a:extLst>
            </p:cNvPr>
            <p:cNvSpPr/>
            <p:nvPr/>
          </p:nvSpPr>
          <p:spPr>
            <a:xfrm>
              <a:off x="2331217" y="1516488"/>
              <a:ext cx="8367744" cy="4223633"/>
            </a:xfrm>
            <a:prstGeom prst="rect">
              <a:avLst/>
            </a:prstGeom>
            <a:solidFill>
              <a:srgbClr val="41EA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405D849C-2196-F348-A142-15D2F9E61D2A}"/>
                </a:ext>
              </a:extLst>
            </p:cNvPr>
            <p:cNvSpPr/>
            <p:nvPr/>
          </p:nvSpPr>
          <p:spPr>
            <a:xfrm>
              <a:off x="1740040" y="1200178"/>
              <a:ext cx="8711920" cy="4145527"/>
            </a:xfrm>
            <a:prstGeom prst="rect">
              <a:avLst/>
            </a:prstGeom>
            <a:solidFill>
              <a:srgbClr val="0116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00"/>
            </a:p>
          </p:txBody>
        </p:sp>
      </p:grpSp>
      <p:sp>
        <p:nvSpPr>
          <p:cNvPr id="2" name="TextBox 4">
            <a:extLst>
              <a:ext uri="{FF2B5EF4-FFF2-40B4-BE49-F238E27FC236}">
                <a16:creationId xmlns:a16="http://schemas.microsoft.com/office/drawing/2014/main" id="{246C142C-151A-6947-B0B9-CA63470EB364}"/>
              </a:ext>
            </a:extLst>
          </p:cNvPr>
          <p:cNvSpPr txBox="1"/>
          <p:nvPr/>
        </p:nvSpPr>
        <p:spPr>
          <a:xfrm>
            <a:off x="2679517" y="2627975"/>
            <a:ext cx="6832967" cy="849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8110">
              <a:lnSpc>
                <a:spcPct val="70000"/>
              </a:lnSpc>
            </a:pPr>
            <a:r>
              <a:rPr lang="en-US" sz="6600" b="1" dirty="0">
                <a:solidFill>
                  <a:schemeClr val="bg1"/>
                </a:solidFill>
                <a:ea typeface="Roboto Th" pitchFamily="2" charset="0"/>
              </a:rPr>
              <a:t>We are </a:t>
            </a:r>
            <a:r>
              <a:rPr lang="en-US" sz="6600" b="1" dirty="0">
                <a:solidFill>
                  <a:srgbClr val="FF9F1C"/>
                </a:solidFill>
                <a:ea typeface="Roboto Th" pitchFamily="2" charset="0"/>
              </a:rPr>
              <a:t>different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A750CA9-CE70-6444-A6AC-214294C7391A}"/>
              </a:ext>
            </a:extLst>
          </p:cNvPr>
          <p:cNvSpPr/>
          <p:nvPr/>
        </p:nvSpPr>
        <p:spPr>
          <a:xfrm>
            <a:off x="3750954" y="3791478"/>
            <a:ext cx="4690092" cy="9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8110">
              <a:lnSpc>
                <a:spcPct val="120000"/>
              </a:lnSpc>
            </a:pPr>
            <a:r>
              <a:rPr lang="en-US" sz="1600" dirty="0" err="1">
                <a:solidFill>
                  <a:schemeClr val="bg1"/>
                </a:solidFill>
                <a:ea typeface="Roboto Lt" pitchFamily="2" charset="0"/>
              </a:rPr>
              <a:t>Aliquam</a:t>
            </a:r>
            <a:r>
              <a:rPr lang="en-US" sz="1600" dirty="0">
                <a:solidFill>
                  <a:schemeClr val="bg1"/>
                </a:solidFill>
                <a:ea typeface="Roboto Lt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Roboto Lt" pitchFamily="2" charset="0"/>
              </a:rPr>
              <a:t>malesuada</a:t>
            </a:r>
            <a:r>
              <a:rPr lang="en-US" sz="1600" dirty="0">
                <a:solidFill>
                  <a:schemeClr val="bg1"/>
                </a:solidFill>
                <a:ea typeface="Roboto Lt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Roboto Lt" pitchFamily="2" charset="0"/>
              </a:rPr>
              <a:t>varius</a:t>
            </a:r>
            <a:r>
              <a:rPr lang="en-US" sz="1600" dirty="0">
                <a:solidFill>
                  <a:schemeClr val="bg1"/>
                </a:solidFill>
                <a:ea typeface="Roboto Lt" pitchFamily="2" charset="0"/>
              </a:rPr>
              <a:t> dui. Morbi pharetra porta ex, </a:t>
            </a:r>
            <a:r>
              <a:rPr lang="en-US" sz="1600" dirty="0" err="1">
                <a:solidFill>
                  <a:schemeClr val="bg1"/>
                </a:solidFill>
                <a:ea typeface="Roboto Lt" pitchFamily="2" charset="0"/>
              </a:rPr>
              <a:t>nec</a:t>
            </a:r>
            <a:r>
              <a:rPr lang="en-US" sz="1600" dirty="0">
                <a:solidFill>
                  <a:schemeClr val="bg1"/>
                </a:solidFill>
                <a:ea typeface="Roboto Lt" pitchFamily="2" charset="0"/>
              </a:rPr>
              <a:t> tempus </a:t>
            </a:r>
            <a:r>
              <a:rPr lang="en-US" sz="1600" dirty="0" err="1">
                <a:solidFill>
                  <a:schemeClr val="bg1"/>
                </a:solidFill>
                <a:ea typeface="Roboto Lt" pitchFamily="2" charset="0"/>
              </a:rPr>
              <a:t>nibh</a:t>
            </a:r>
            <a:r>
              <a:rPr lang="en-US" sz="1600" dirty="0">
                <a:solidFill>
                  <a:schemeClr val="bg1"/>
                </a:solidFill>
                <a:ea typeface="Roboto Lt" pitchFamily="2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ea typeface="Roboto Lt" pitchFamily="2" charset="0"/>
              </a:rPr>
              <a:t>Suspendisse</a:t>
            </a:r>
            <a:r>
              <a:rPr lang="en-US" sz="1600" dirty="0">
                <a:solidFill>
                  <a:schemeClr val="bg1"/>
                </a:solidFill>
                <a:ea typeface="Roboto Lt" pitchFamily="2" charset="0"/>
              </a:rPr>
              <a:t> id gravida </a:t>
            </a:r>
            <a:r>
              <a:rPr lang="en-US" sz="1600" dirty="0" err="1">
                <a:solidFill>
                  <a:schemeClr val="bg1"/>
                </a:solidFill>
                <a:ea typeface="Roboto Lt" pitchFamily="2" charset="0"/>
              </a:rPr>
              <a:t>lectus</a:t>
            </a:r>
            <a:r>
              <a:rPr lang="en-US" sz="1600" dirty="0">
                <a:solidFill>
                  <a:schemeClr val="bg1"/>
                </a:solidFill>
                <a:ea typeface="Roboto Lt" pitchFamily="2" charset="0"/>
              </a:rPr>
              <a:t>, vex id </a:t>
            </a:r>
            <a:r>
              <a:rPr lang="en-US" sz="1600" dirty="0" err="1">
                <a:solidFill>
                  <a:schemeClr val="bg1"/>
                </a:solidFill>
                <a:ea typeface="Roboto Lt" pitchFamily="2" charset="0"/>
              </a:rPr>
              <a:t>arcu</a:t>
            </a:r>
            <a:r>
              <a:rPr lang="en-US" sz="1600" dirty="0">
                <a:solidFill>
                  <a:schemeClr val="bg1"/>
                </a:solidFill>
                <a:ea typeface="Roboto Lt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Roboto Lt" pitchFamily="2" charset="0"/>
              </a:rPr>
              <a:t>mattis</a:t>
            </a:r>
            <a:r>
              <a:rPr lang="en-US" sz="1600" dirty="0">
                <a:solidFill>
                  <a:schemeClr val="bg1"/>
                </a:solidFill>
                <a:ea typeface="Roboto Lt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Roboto Lt" pitchFamily="2" charset="0"/>
              </a:rPr>
              <a:t>hendrerit</a:t>
            </a:r>
            <a:r>
              <a:rPr lang="en-US" sz="1600" dirty="0">
                <a:solidFill>
                  <a:schemeClr val="bg1"/>
                </a:solidFill>
                <a:ea typeface="Roboto Lt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Roboto Lt" pitchFamily="2" charset="0"/>
              </a:rPr>
              <a:t>eu</a:t>
            </a:r>
            <a:r>
              <a:rPr lang="en-US" sz="1600" dirty="0">
                <a:solidFill>
                  <a:schemeClr val="bg1"/>
                </a:solidFill>
                <a:ea typeface="Roboto Lt" pitchFamily="2" charset="0"/>
              </a:rPr>
              <a:t> ac lorem.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28175198-50BB-8B4D-B63F-D8F559D3DF08}"/>
              </a:ext>
            </a:extLst>
          </p:cNvPr>
          <p:cNvCxnSpPr>
            <a:cxnSpLocks/>
          </p:cNvCxnSpPr>
          <p:nvPr/>
        </p:nvCxnSpPr>
        <p:spPr>
          <a:xfrm>
            <a:off x="9927466" y="1694532"/>
            <a:ext cx="1586867" cy="0"/>
          </a:xfrm>
          <a:prstGeom prst="line">
            <a:avLst/>
          </a:prstGeom>
          <a:ln w="571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B8A9D7F-6BC6-1C47-85B2-6B31BE054C78}"/>
              </a:ext>
            </a:extLst>
          </p:cNvPr>
          <p:cNvCxnSpPr>
            <a:cxnSpLocks/>
          </p:cNvCxnSpPr>
          <p:nvPr/>
        </p:nvCxnSpPr>
        <p:spPr>
          <a:xfrm>
            <a:off x="967989" y="5748386"/>
            <a:ext cx="1586867" cy="0"/>
          </a:xfrm>
          <a:prstGeom prst="line">
            <a:avLst/>
          </a:prstGeom>
          <a:ln w="571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1A3B1D0-72DB-BA40-B5D0-300329C57848}"/>
              </a:ext>
            </a:extLst>
          </p:cNvPr>
          <p:cNvCxnSpPr>
            <a:cxnSpLocks/>
          </p:cNvCxnSpPr>
          <p:nvPr/>
        </p:nvCxnSpPr>
        <p:spPr>
          <a:xfrm>
            <a:off x="10891144" y="746054"/>
            <a:ext cx="957170" cy="0"/>
          </a:xfrm>
          <a:prstGeom prst="line">
            <a:avLst/>
          </a:prstGeom>
          <a:ln w="571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4128B507-2377-6844-B7FC-F8E9BB8A713E}"/>
              </a:ext>
            </a:extLst>
          </p:cNvPr>
          <p:cNvCxnSpPr>
            <a:cxnSpLocks/>
          </p:cNvCxnSpPr>
          <p:nvPr/>
        </p:nvCxnSpPr>
        <p:spPr>
          <a:xfrm>
            <a:off x="232229" y="6411878"/>
            <a:ext cx="605971" cy="0"/>
          </a:xfrm>
          <a:prstGeom prst="line">
            <a:avLst/>
          </a:prstGeom>
          <a:ln w="571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n 14">
            <a:extLst>
              <a:ext uri="{FF2B5EF4-FFF2-40B4-BE49-F238E27FC236}">
                <a16:creationId xmlns:a16="http://schemas.microsoft.com/office/drawing/2014/main" id="{DDD9DD37-35E3-644B-A9BE-CDFF6B0EC1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9812" y="1512279"/>
            <a:ext cx="3563814" cy="5345721"/>
          </a:xfrm>
          <a:prstGeom prst="rect">
            <a:avLst/>
          </a:prstGeom>
        </p:spPr>
      </p:pic>
      <p:sp>
        <p:nvSpPr>
          <p:cNvPr id="17" name="TextBox 4">
            <a:extLst>
              <a:ext uri="{FF2B5EF4-FFF2-40B4-BE49-F238E27FC236}">
                <a16:creationId xmlns:a16="http://schemas.microsoft.com/office/drawing/2014/main" id="{6CC4296E-56B3-1843-956D-E83693BB7868}"/>
              </a:ext>
            </a:extLst>
          </p:cNvPr>
          <p:cNvSpPr txBox="1"/>
          <p:nvPr/>
        </p:nvSpPr>
        <p:spPr>
          <a:xfrm>
            <a:off x="2679517" y="1917817"/>
            <a:ext cx="6832967" cy="298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8110">
              <a:lnSpc>
                <a:spcPct val="70000"/>
              </a:lnSpc>
            </a:pPr>
            <a:r>
              <a:rPr lang="en-US" b="1" spc="300" dirty="0">
                <a:solidFill>
                  <a:schemeClr val="bg1">
                    <a:alpha val="49000"/>
                  </a:schemeClr>
                </a:solidFill>
                <a:ea typeface="Roboto Th" pitchFamily="2" charset="0"/>
              </a:rPr>
              <a:t>OUR CORE VALUES</a:t>
            </a:r>
          </a:p>
        </p:txBody>
      </p:sp>
    </p:spTree>
    <p:extLst>
      <p:ext uri="{BB962C8B-B14F-4D97-AF65-F5344CB8AC3E}">
        <p14:creationId xmlns:p14="http://schemas.microsoft.com/office/powerpoint/2010/main" val="19962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>
            <a:extLst>
              <a:ext uri="{FF2B5EF4-FFF2-40B4-BE49-F238E27FC236}">
                <a16:creationId xmlns:a16="http://schemas.microsoft.com/office/drawing/2014/main" id="{3E0AC46D-0EC9-E94F-9F7D-075D70CA905D}"/>
              </a:ext>
            </a:extLst>
          </p:cNvPr>
          <p:cNvSpPr txBox="1"/>
          <p:nvPr/>
        </p:nvSpPr>
        <p:spPr>
          <a:xfrm>
            <a:off x="775802" y="349219"/>
            <a:ext cx="10678516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1755">
              <a:lnSpc>
                <a:spcPct val="150000"/>
              </a:lnSpc>
            </a:pP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Innovate to </a:t>
            </a:r>
            <a:r>
              <a:rPr lang="en-US" sz="4000" b="1" dirty="0">
                <a:solidFill>
                  <a:srgbClr val="FF9F1C"/>
                </a:solidFill>
                <a:ea typeface="Roboto" panose="02000000000000000000" pitchFamily="2" charset="0"/>
              </a:rPr>
              <a:t>communicate</a:t>
            </a:r>
            <a:r>
              <a:rPr lang="en-US" sz="4000" b="1" dirty="0">
                <a:solidFill>
                  <a:srgbClr val="011627"/>
                </a:solidFill>
                <a:ea typeface="Roboto" panose="02000000000000000000" pitchFamily="2" charset="0"/>
              </a:rPr>
              <a:t> </a:t>
            </a: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3EE9C59D-5CE7-9141-998B-7B9245AD2BBF}"/>
              </a:ext>
            </a:extLst>
          </p:cNvPr>
          <p:cNvSpPr>
            <a:spLocks/>
          </p:cNvSpPr>
          <p:nvPr/>
        </p:nvSpPr>
        <p:spPr bwMode="auto">
          <a:xfrm>
            <a:off x="5560849" y="5367478"/>
            <a:ext cx="1108423" cy="908444"/>
          </a:xfrm>
          <a:custGeom>
            <a:avLst/>
            <a:gdLst>
              <a:gd name="T0" fmla="*/ 1775 w 1775"/>
              <a:gd name="T1" fmla="*/ 272 h 1788"/>
              <a:gd name="T2" fmla="*/ 1775 w 1775"/>
              <a:gd name="T3" fmla="*/ 272 h 1788"/>
              <a:gd name="T4" fmla="*/ 1775 w 1775"/>
              <a:gd name="T5" fmla="*/ 53 h 1788"/>
              <a:gd name="T6" fmla="*/ 1723 w 1775"/>
              <a:gd name="T7" fmla="*/ 0 h 1788"/>
              <a:gd name="T8" fmla="*/ 52 w 1775"/>
              <a:gd name="T9" fmla="*/ 0 h 1788"/>
              <a:gd name="T10" fmla="*/ 0 w 1775"/>
              <a:gd name="T11" fmla="*/ 53 h 1788"/>
              <a:gd name="T12" fmla="*/ 0 w 1775"/>
              <a:gd name="T13" fmla="*/ 342 h 1788"/>
              <a:gd name="T14" fmla="*/ 80 w 1775"/>
              <a:gd name="T15" fmla="*/ 466 h 1788"/>
              <a:gd name="T16" fmla="*/ 0 w 1775"/>
              <a:gd name="T17" fmla="*/ 584 h 1788"/>
              <a:gd name="T18" fmla="*/ 80 w 1775"/>
              <a:gd name="T19" fmla="*/ 711 h 1788"/>
              <a:gd name="T20" fmla="*/ 0 w 1775"/>
              <a:gd name="T21" fmla="*/ 822 h 1788"/>
              <a:gd name="T22" fmla="*/ 80 w 1775"/>
              <a:gd name="T23" fmla="*/ 964 h 1788"/>
              <a:gd name="T24" fmla="*/ 0 w 1775"/>
              <a:gd name="T25" fmla="*/ 1076 h 1788"/>
              <a:gd name="T26" fmla="*/ 80 w 1775"/>
              <a:gd name="T27" fmla="*/ 1209 h 1788"/>
              <a:gd name="T28" fmla="*/ 80 w 1775"/>
              <a:gd name="T29" fmla="*/ 1303 h 1788"/>
              <a:gd name="T30" fmla="*/ 581 w 1775"/>
              <a:gd name="T31" fmla="*/ 1745 h 1788"/>
              <a:gd name="T32" fmla="*/ 693 w 1775"/>
              <a:gd name="T33" fmla="*/ 1788 h 1788"/>
              <a:gd name="T34" fmla="*/ 1086 w 1775"/>
              <a:gd name="T35" fmla="*/ 1788 h 1788"/>
              <a:gd name="T36" fmla="*/ 1198 w 1775"/>
              <a:gd name="T37" fmla="*/ 1745 h 1788"/>
              <a:gd name="T38" fmla="*/ 1695 w 1775"/>
              <a:gd name="T39" fmla="*/ 1303 h 1788"/>
              <a:gd name="T40" fmla="*/ 1695 w 1775"/>
              <a:gd name="T41" fmla="*/ 1139 h 1788"/>
              <a:gd name="T42" fmla="*/ 1775 w 1775"/>
              <a:gd name="T43" fmla="*/ 1005 h 1788"/>
              <a:gd name="T44" fmla="*/ 1695 w 1775"/>
              <a:gd name="T45" fmla="*/ 894 h 1788"/>
              <a:gd name="T46" fmla="*/ 1775 w 1775"/>
              <a:gd name="T47" fmla="*/ 752 h 1788"/>
              <a:gd name="T48" fmla="*/ 1695 w 1775"/>
              <a:gd name="T49" fmla="*/ 641 h 1788"/>
              <a:gd name="T50" fmla="*/ 1775 w 1775"/>
              <a:gd name="T51" fmla="*/ 514 h 1788"/>
              <a:gd name="T52" fmla="*/ 1695 w 1775"/>
              <a:gd name="T53" fmla="*/ 396 h 1788"/>
              <a:gd name="T54" fmla="*/ 1775 w 1775"/>
              <a:gd name="T55" fmla="*/ 272 h 1788"/>
              <a:gd name="T56" fmla="*/ 1775 w 1775"/>
              <a:gd name="T57" fmla="*/ 272 h 1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775" h="1788">
                <a:moveTo>
                  <a:pt x="1775" y="272"/>
                </a:moveTo>
                <a:lnTo>
                  <a:pt x="1775" y="272"/>
                </a:lnTo>
                <a:lnTo>
                  <a:pt x="1775" y="53"/>
                </a:lnTo>
                <a:cubicBezTo>
                  <a:pt x="1775" y="24"/>
                  <a:pt x="1752" y="0"/>
                  <a:pt x="1723" y="0"/>
                </a:cubicBezTo>
                <a:lnTo>
                  <a:pt x="52" y="0"/>
                </a:lnTo>
                <a:cubicBezTo>
                  <a:pt x="23" y="0"/>
                  <a:pt x="0" y="24"/>
                  <a:pt x="0" y="53"/>
                </a:cubicBezTo>
                <a:lnTo>
                  <a:pt x="0" y="342"/>
                </a:lnTo>
                <a:cubicBezTo>
                  <a:pt x="0" y="386"/>
                  <a:pt x="80" y="409"/>
                  <a:pt x="80" y="466"/>
                </a:cubicBezTo>
                <a:cubicBezTo>
                  <a:pt x="80" y="523"/>
                  <a:pt x="0" y="523"/>
                  <a:pt x="0" y="584"/>
                </a:cubicBezTo>
                <a:cubicBezTo>
                  <a:pt x="0" y="645"/>
                  <a:pt x="80" y="639"/>
                  <a:pt x="80" y="711"/>
                </a:cubicBezTo>
                <a:cubicBezTo>
                  <a:pt x="80" y="783"/>
                  <a:pt x="0" y="757"/>
                  <a:pt x="0" y="822"/>
                </a:cubicBezTo>
                <a:cubicBezTo>
                  <a:pt x="0" y="888"/>
                  <a:pt x="80" y="892"/>
                  <a:pt x="80" y="964"/>
                </a:cubicBezTo>
                <a:cubicBezTo>
                  <a:pt x="80" y="1036"/>
                  <a:pt x="0" y="1012"/>
                  <a:pt x="0" y="1076"/>
                </a:cubicBezTo>
                <a:cubicBezTo>
                  <a:pt x="0" y="1139"/>
                  <a:pt x="80" y="1141"/>
                  <a:pt x="80" y="1209"/>
                </a:cubicBezTo>
                <a:lnTo>
                  <a:pt x="80" y="1303"/>
                </a:lnTo>
                <a:lnTo>
                  <a:pt x="581" y="1745"/>
                </a:lnTo>
                <a:cubicBezTo>
                  <a:pt x="612" y="1773"/>
                  <a:pt x="651" y="1788"/>
                  <a:pt x="693" y="1788"/>
                </a:cubicBezTo>
                <a:lnTo>
                  <a:pt x="1086" y="1788"/>
                </a:lnTo>
                <a:cubicBezTo>
                  <a:pt x="1127" y="1788"/>
                  <a:pt x="1167" y="1773"/>
                  <a:pt x="1198" y="1745"/>
                </a:cubicBezTo>
                <a:lnTo>
                  <a:pt x="1695" y="1303"/>
                </a:lnTo>
                <a:lnTo>
                  <a:pt x="1695" y="1139"/>
                </a:lnTo>
                <a:cubicBezTo>
                  <a:pt x="1695" y="1071"/>
                  <a:pt x="1775" y="1069"/>
                  <a:pt x="1775" y="1005"/>
                </a:cubicBezTo>
                <a:cubicBezTo>
                  <a:pt x="1775" y="942"/>
                  <a:pt x="1695" y="966"/>
                  <a:pt x="1695" y="894"/>
                </a:cubicBezTo>
                <a:cubicBezTo>
                  <a:pt x="1695" y="822"/>
                  <a:pt x="1775" y="818"/>
                  <a:pt x="1775" y="752"/>
                </a:cubicBezTo>
                <a:cubicBezTo>
                  <a:pt x="1775" y="687"/>
                  <a:pt x="1695" y="713"/>
                  <a:pt x="1695" y="641"/>
                </a:cubicBezTo>
                <a:cubicBezTo>
                  <a:pt x="1695" y="569"/>
                  <a:pt x="1775" y="575"/>
                  <a:pt x="1775" y="514"/>
                </a:cubicBezTo>
                <a:cubicBezTo>
                  <a:pt x="1775" y="453"/>
                  <a:pt x="1695" y="453"/>
                  <a:pt x="1695" y="396"/>
                </a:cubicBezTo>
                <a:cubicBezTo>
                  <a:pt x="1695" y="339"/>
                  <a:pt x="1775" y="315"/>
                  <a:pt x="1775" y="272"/>
                </a:cubicBezTo>
                <a:lnTo>
                  <a:pt x="1775" y="272"/>
                </a:lnTo>
                <a:close/>
              </a:path>
            </a:pathLst>
          </a:custGeom>
          <a:solidFill>
            <a:srgbClr val="011627"/>
          </a:solidFill>
          <a:ln w="952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65024" tIns="32512" rIns="65024" bIns="32512" numCol="1" anchor="t" anchorCtr="0" compatLnSpc="1">
            <a:prstTxWarp prst="textNoShape">
              <a:avLst/>
            </a:prstTxWarp>
          </a:bodyPr>
          <a:lstStyle/>
          <a:p>
            <a:pPr defTabSz="941755"/>
            <a:endParaRPr lang="en-US" sz="1707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0F21FD7F-2F4B-4F43-BB34-52888159CE3B}"/>
              </a:ext>
            </a:extLst>
          </p:cNvPr>
          <p:cNvSpPr>
            <a:spLocks/>
          </p:cNvSpPr>
          <p:nvPr/>
        </p:nvSpPr>
        <p:spPr bwMode="auto">
          <a:xfrm>
            <a:off x="4840962" y="1886802"/>
            <a:ext cx="2510078" cy="822519"/>
          </a:xfrm>
          <a:custGeom>
            <a:avLst/>
            <a:gdLst>
              <a:gd name="T0" fmla="*/ 4021 w 4021"/>
              <a:gd name="T1" fmla="*/ 1317 h 1317"/>
              <a:gd name="T2" fmla="*/ 4021 w 4021"/>
              <a:gd name="T3" fmla="*/ 1317 h 1317"/>
              <a:gd name="T4" fmla="*/ 2010 w 4021"/>
              <a:gd name="T5" fmla="*/ 0 h 1317"/>
              <a:gd name="T6" fmla="*/ 0 w 4021"/>
              <a:gd name="T7" fmla="*/ 1317 h 1317"/>
              <a:gd name="T8" fmla="*/ 4021 w 4021"/>
              <a:gd name="T9" fmla="*/ 1317 h 1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21" h="1317">
                <a:moveTo>
                  <a:pt x="4021" y="1317"/>
                </a:moveTo>
                <a:lnTo>
                  <a:pt x="4021" y="1317"/>
                </a:lnTo>
                <a:cubicBezTo>
                  <a:pt x="3733" y="492"/>
                  <a:pt x="2960" y="0"/>
                  <a:pt x="2010" y="0"/>
                </a:cubicBezTo>
                <a:cubicBezTo>
                  <a:pt x="1060" y="0"/>
                  <a:pt x="287" y="492"/>
                  <a:pt x="0" y="1317"/>
                </a:cubicBezTo>
                <a:lnTo>
                  <a:pt x="4021" y="1317"/>
                </a:lnTo>
                <a:close/>
              </a:path>
            </a:pathLst>
          </a:custGeom>
          <a:solidFill>
            <a:srgbClr val="011627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65024" tIns="32512" rIns="65024" bIns="32512" numCol="1" anchor="ctr" anchorCtr="0" compatLnSpc="1">
            <a:prstTxWarp prst="textNoShape">
              <a:avLst/>
            </a:prstTxWarp>
          </a:bodyPr>
          <a:lstStyle/>
          <a:p>
            <a:pPr algn="ctr" defTabSz="941755"/>
            <a:r>
              <a:rPr lang="en-US" sz="1920" b="1" dirty="0">
                <a:solidFill>
                  <a:srgbClr val="FFFFFF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F75C740F-6F45-B84B-B797-0E8056554BE9}"/>
              </a:ext>
            </a:extLst>
          </p:cNvPr>
          <p:cNvSpPr>
            <a:spLocks/>
          </p:cNvSpPr>
          <p:nvPr/>
        </p:nvSpPr>
        <p:spPr bwMode="auto">
          <a:xfrm>
            <a:off x="4766187" y="2770898"/>
            <a:ext cx="2659627" cy="791729"/>
          </a:xfrm>
          <a:custGeom>
            <a:avLst/>
            <a:gdLst>
              <a:gd name="T0" fmla="*/ 0 w 4262"/>
              <a:gd name="T1" fmla="*/ 643 h 1268"/>
              <a:gd name="T2" fmla="*/ 0 w 4262"/>
              <a:gd name="T3" fmla="*/ 643 h 1268"/>
              <a:gd name="T4" fmla="*/ 85 w 4262"/>
              <a:gd name="T5" fmla="*/ 1268 h 1268"/>
              <a:gd name="T6" fmla="*/ 4178 w 4262"/>
              <a:gd name="T7" fmla="*/ 1268 h 1268"/>
              <a:gd name="T8" fmla="*/ 4262 w 4262"/>
              <a:gd name="T9" fmla="*/ 643 h 1268"/>
              <a:gd name="T10" fmla="*/ 4174 w 4262"/>
              <a:gd name="T11" fmla="*/ 0 h 1268"/>
              <a:gd name="T12" fmla="*/ 89 w 4262"/>
              <a:gd name="T13" fmla="*/ 0 h 1268"/>
              <a:gd name="T14" fmla="*/ 0 w 4262"/>
              <a:gd name="T15" fmla="*/ 643 h 1268"/>
              <a:gd name="T16" fmla="*/ 0 w 4262"/>
              <a:gd name="T17" fmla="*/ 643 h 1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262" h="1268">
                <a:moveTo>
                  <a:pt x="0" y="643"/>
                </a:moveTo>
                <a:lnTo>
                  <a:pt x="0" y="643"/>
                </a:lnTo>
                <a:cubicBezTo>
                  <a:pt x="0" y="876"/>
                  <a:pt x="32" y="1082"/>
                  <a:pt x="85" y="1268"/>
                </a:cubicBezTo>
                <a:lnTo>
                  <a:pt x="4178" y="1268"/>
                </a:lnTo>
                <a:cubicBezTo>
                  <a:pt x="4230" y="1082"/>
                  <a:pt x="4262" y="876"/>
                  <a:pt x="4262" y="643"/>
                </a:cubicBezTo>
                <a:cubicBezTo>
                  <a:pt x="4262" y="412"/>
                  <a:pt x="4231" y="198"/>
                  <a:pt x="4174" y="0"/>
                </a:cubicBezTo>
                <a:lnTo>
                  <a:pt x="89" y="0"/>
                </a:lnTo>
                <a:cubicBezTo>
                  <a:pt x="31" y="198"/>
                  <a:pt x="0" y="412"/>
                  <a:pt x="0" y="643"/>
                </a:cubicBezTo>
                <a:lnTo>
                  <a:pt x="0" y="643"/>
                </a:lnTo>
                <a:close/>
              </a:path>
            </a:pathLst>
          </a:custGeom>
          <a:solidFill>
            <a:srgbClr val="FF9F1C"/>
          </a:solidFill>
          <a:ln w="952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65024" tIns="32512" rIns="65024" bIns="32512" numCol="1" anchor="ctr" anchorCtr="0" compatLnSpc="1">
            <a:prstTxWarp prst="textNoShape">
              <a:avLst/>
            </a:prstTxWarp>
          </a:bodyPr>
          <a:lstStyle/>
          <a:p>
            <a:pPr algn="ctr" defTabSz="941755"/>
            <a:r>
              <a:rPr lang="en-US" sz="1920" b="1" dirty="0">
                <a:solidFill>
                  <a:srgbClr val="FFFFFF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7598EB17-F92B-8348-9341-220AD72B0287}"/>
              </a:ext>
            </a:extLst>
          </p:cNvPr>
          <p:cNvSpPr>
            <a:spLocks/>
          </p:cNvSpPr>
          <p:nvPr/>
        </p:nvSpPr>
        <p:spPr bwMode="auto">
          <a:xfrm>
            <a:off x="5272015" y="4478983"/>
            <a:ext cx="1646506" cy="822519"/>
          </a:xfrm>
          <a:custGeom>
            <a:avLst/>
            <a:gdLst>
              <a:gd name="T0" fmla="*/ 0 w 2640"/>
              <a:gd name="T1" fmla="*/ 0 h 1317"/>
              <a:gd name="T2" fmla="*/ 0 w 2640"/>
              <a:gd name="T3" fmla="*/ 0 h 1317"/>
              <a:gd name="T4" fmla="*/ 127 w 2640"/>
              <a:gd name="T5" fmla="*/ 630 h 1317"/>
              <a:gd name="T6" fmla="*/ 610 w 2640"/>
              <a:gd name="T7" fmla="*/ 1317 h 1317"/>
              <a:gd name="T8" fmla="*/ 2030 w 2640"/>
              <a:gd name="T9" fmla="*/ 1317 h 1317"/>
              <a:gd name="T10" fmla="*/ 2513 w 2640"/>
              <a:gd name="T11" fmla="*/ 630 h 1317"/>
              <a:gd name="T12" fmla="*/ 2640 w 2640"/>
              <a:gd name="T13" fmla="*/ 0 h 1317"/>
              <a:gd name="T14" fmla="*/ 0 w 2640"/>
              <a:gd name="T15" fmla="*/ 0 h 1317"/>
              <a:gd name="T16" fmla="*/ 0 w 2640"/>
              <a:gd name="T17" fmla="*/ 0 h 1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640" h="1317">
                <a:moveTo>
                  <a:pt x="0" y="0"/>
                </a:moveTo>
                <a:lnTo>
                  <a:pt x="0" y="0"/>
                </a:lnTo>
                <a:cubicBezTo>
                  <a:pt x="77" y="190"/>
                  <a:pt x="127" y="394"/>
                  <a:pt x="127" y="630"/>
                </a:cubicBezTo>
                <a:cubicBezTo>
                  <a:pt x="127" y="857"/>
                  <a:pt x="340" y="1317"/>
                  <a:pt x="610" y="1317"/>
                </a:cubicBezTo>
                <a:lnTo>
                  <a:pt x="2030" y="1317"/>
                </a:lnTo>
                <a:cubicBezTo>
                  <a:pt x="2300" y="1317"/>
                  <a:pt x="2513" y="857"/>
                  <a:pt x="2513" y="630"/>
                </a:cubicBezTo>
                <a:cubicBezTo>
                  <a:pt x="2513" y="394"/>
                  <a:pt x="2563" y="190"/>
                  <a:pt x="2640" y="0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F1C"/>
          </a:solidFill>
          <a:ln w="952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65024" tIns="32512" rIns="65024" bIns="32512" numCol="1" anchor="ctr" anchorCtr="0" compatLnSpc="1">
            <a:prstTxWarp prst="textNoShape">
              <a:avLst/>
            </a:prstTxWarp>
          </a:bodyPr>
          <a:lstStyle/>
          <a:p>
            <a:pPr algn="ctr" defTabSz="941755"/>
            <a:r>
              <a:rPr lang="en-US" sz="1920" b="1" dirty="0">
                <a:solidFill>
                  <a:srgbClr val="FFFFFF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BE2736D-6360-D54E-8B58-F46F149E2017}"/>
              </a:ext>
            </a:extLst>
          </p:cNvPr>
          <p:cNvSpPr>
            <a:spLocks/>
          </p:cNvSpPr>
          <p:nvPr/>
        </p:nvSpPr>
        <p:spPr bwMode="auto">
          <a:xfrm>
            <a:off x="4838029" y="3625673"/>
            <a:ext cx="2515942" cy="791729"/>
          </a:xfrm>
          <a:custGeom>
            <a:avLst/>
            <a:gdLst>
              <a:gd name="T0" fmla="*/ 3379 w 4032"/>
              <a:gd name="T1" fmla="*/ 1267 h 1267"/>
              <a:gd name="T2" fmla="*/ 3379 w 4032"/>
              <a:gd name="T3" fmla="*/ 1267 h 1267"/>
              <a:gd name="T4" fmla="*/ 4032 w 4032"/>
              <a:gd name="T5" fmla="*/ 0 h 1267"/>
              <a:gd name="T6" fmla="*/ 0 w 4032"/>
              <a:gd name="T7" fmla="*/ 0 h 1267"/>
              <a:gd name="T8" fmla="*/ 653 w 4032"/>
              <a:gd name="T9" fmla="*/ 1267 h 1267"/>
              <a:gd name="T10" fmla="*/ 3379 w 4032"/>
              <a:gd name="T11" fmla="*/ 1267 h 1267"/>
              <a:gd name="T12" fmla="*/ 3379 w 4032"/>
              <a:gd name="T13" fmla="*/ 1267 h 1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032" h="1267">
                <a:moveTo>
                  <a:pt x="3379" y="1267"/>
                </a:moveTo>
                <a:lnTo>
                  <a:pt x="3379" y="1267"/>
                </a:lnTo>
                <a:cubicBezTo>
                  <a:pt x="3568" y="854"/>
                  <a:pt x="3869" y="495"/>
                  <a:pt x="4032" y="0"/>
                </a:cubicBezTo>
                <a:lnTo>
                  <a:pt x="0" y="0"/>
                </a:lnTo>
                <a:cubicBezTo>
                  <a:pt x="163" y="495"/>
                  <a:pt x="464" y="854"/>
                  <a:pt x="653" y="1267"/>
                </a:cubicBezTo>
                <a:lnTo>
                  <a:pt x="3379" y="1267"/>
                </a:lnTo>
                <a:lnTo>
                  <a:pt x="3379" y="1267"/>
                </a:lnTo>
                <a:close/>
              </a:path>
            </a:pathLst>
          </a:custGeom>
          <a:solidFill>
            <a:srgbClr val="011627"/>
          </a:solidFill>
          <a:ln w="952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65024" tIns="32512" rIns="65024" bIns="32512" numCol="1" anchor="ctr" anchorCtr="0" compatLnSpc="1">
            <a:prstTxWarp prst="textNoShape">
              <a:avLst/>
            </a:prstTxWarp>
          </a:bodyPr>
          <a:lstStyle/>
          <a:p>
            <a:pPr algn="ctr" defTabSz="941755"/>
            <a:r>
              <a:rPr lang="en-US" sz="1920" b="1" dirty="0">
                <a:solidFill>
                  <a:srgbClr val="FFFFFF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3</a:t>
            </a:r>
          </a:p>
        </p:txBody>
      </p:sp>
      <p:cxnSp>
        <p:nvCxnSpPr>
          <p:cNvPr id="9" name="Straight Connector 10">
            <a:extLst>
              <a:ext uri="{FF2B5EF4-FFF2-40B4-BE49-F238E27FC236}">
                <a16:creationId xmlns:a16="http://schemas.microsoft.com/office/drawing/2014/main" id="{0165449C-23C7-0548-8BF9-F291BCD3FFEF}"/>
              </a:ext>
            </a:extLst>
          </p:cNvPr>
          <p:cNvCxnSpPr>
            <a:cxnSpLocks/>
          </p:cNvCxnSpPr>
          <p:nvPr/>
        </p:nvCxnSpPr>
        <p:spPr>
          <a:xfrm flipH="1">
            <a:off x="7425814" y="2395807"/>
            <a:ext cx="1439705" cy="0"/>
          </a:xfrm>
          <a:prstGeom prst="line">
            <a:avLst/>
          </a:prstGeom>
          <a:ln>
            <a:solidFill>
              <a:srgbClr val="011627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0">
            <a:extLst>
              <a:ext uri="{FF2B5EF4-FFF2-40B4-BE49-F238E27FC236}">
                <a16:creationId xmlns:a16="http://schemas.microsoft.com/office/drawing/2014/main" id="{ABEAF1FF-F17A-2146-9BDD-0260FD593180}"/>
              </a:ext>
            </a:extLst>
          </p:cNvPr>
          <p:cNvCxnSpPr>
            <a:cxnSpLocks/>
          </p:cNvCxnSpPr>
          <p:nvPr/>
        </p:nvCxnSpPr>
        <p:spPr>
          <a:xfrm>
            <a:off x="3346101" y="3139385"/>
            <a:ext cx="1215934" cy="0"/>
          </a:xfrm>
          <a:prstGeom prst="line">
            <a:avLst/>
          </a:prstGeom>
          <a:ln>
            <a:solidFill>
              <a:srgbClr val="011627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0">
            <a:extLst>
              <a:ext uri="{FF2B5EF4-FFF2-40B4-BE49-F238E27FC236}">
                <a16:creationId xmlns:a16="http://schemas.microsoft.com/office/drawing/2014/main" id="{571346F6-08A8-1B42-BAA7-13D23E173F8B}"/>
              </a:ext>
            </a:extLst>
          </p:cNvPr>
          <p:cNvCxnSpPr>
            <a:cxnSpLocks/>
          </p:cNvCxnSpPr>
          <p:nvPr/>
        </p:nvCxnSpPr>
        <p:spPr>
          <a:xfrm flipH="1">
            <a:off x="7351040" y="4104027"/>
            <a:ext cx="1439705" cy="0"/>
          </a:xfrm>
          <a:prstGeom prst="line">
            <a:avLst/>
          </a:prstGeom>
          <a:ln>
            <a:solidFill>
              <a:srgbClr val="011627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0">
            <a:extLst>
              <a:ext uri="{FF2B5EF4-FFF2-40B4-BE49-F238E27FC236}">
                <a16:creationId xmlns:a16="http://schemas.microsoft.com/office/drawing/2014/main" id="{AAA60034-310C-B64D-BAE1-66337B6746AF}"/>
              </a:ext>
            </a:extLst>
          </p:cNvPr>
          <p:cNvCxnSpPr>
            <a:cxnSpLocks/>
          </p:cNvCxnSpPr>
          <p:nvPr/>
        </p:nvCxnSpPr>
        <p:spPr>
          <a:xfrm>
            <a:off x="3346101" y="4887798"/>
            <a:ext cx="1818835" cy="0"/>
          </a:xfrm>
          <a:prstGeom prst="line">
            <a:avLst/>
          </a:prstGeom>
          <a:ln>
            <a:solidFill>
              <a:srgbClr val="011627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5">
            <a:extLst>
              <a:ext uri="{FF2B5EF4-FFF2-40B4-BE49-F238E27FC236}">
                <a16:creationId xmlns:a16="http://schemas.microsoft.com/office/drawing/2014/main" id="{50491948-1836-3744-BFD3-32AC426D8BB0}"/>
              </a:ext>
            </a:extLst>
          </p:cNvPr>
          <p:cNvSpPr txBox="1"/>
          <p:nvPr/>
        </p:nvSpPr>
        <p:spPr>
          <a:xfrm>
            <a:off x="2432709" y="2382512"/>
            <a:ext cx="468077" cy="646331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3600" b="1" dirty="0">
                <a:solidFill>
                  <a:srgbClr val="011627"/>
                </a:solidFill>
              </a:rPr>
              <a:t>02</a:t>
            </a:r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id="{40197415-0F0F-8849-9184-DF714E9C8853}"/>
              </a:ext>
            </a:extLst>
          </p:cNvPr>
          <p:cNvSpPr txBox="1"/>
          <p:nvPr/>
        </p:nvSpPr>
        <p:spPr>
          <a:xfrm>
            <a:off x="793817" y="3321288"/>
            <a:ext cx="2106969" cy="6763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mi pharetra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odio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tempor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6CFAFD95-93D4-1146-8551-DC767C4209F0}"/>
              </a:ext>
            </a:extLst>
          </p:cNvPr>
          <p:cNvSpPr txBox="1"/>
          <p:nvPr/>
        </p:nvSpPr>
        <p:spPr>
          <a:xfrm>
            <a:off x="793816" y="3005592"/>
            <a:ext cx="2106969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400" b="1" dirty="0">
                <a:ea typeface="Open Sans" charset="0"/>
                <a:cs typeface="Open Sans" charset="0"/>
              </a:rPr>
              <a:t>Title, </a:t>
            </a:r>
            <a:r>
              <a:rPr lang="en-US" sz="1400" b="1" dirty="0" err="1">
                <a:ea typeface="Open Sans" charset="0"/>
                <a:cs typeface="Open Sans" charset="0"/>
              </a:rPr>
              <a:t>commodo</a:t>
            </a:r>
            <a:r>
              <a:rPr lang="en-US" sz="1400" b="1" dirty="0">
                <a:ea typeface="Open Sans" charset="0"/>
                <a:cs typeface="Open Sans" charset="0"/>
              </a:rPr>
              <a:t> </a:t>
            </a:r>
            <a:r>
              <a:rPr lang="en-US" sz="1400" b="1" dirty="0" err="1">
                <a:ea typeface="Open Sans" charset="0"/>
                <a:cs typeface="Open Sans" charset="0"/>
              </a:rPr>
              <a:t>eget</a:t>
            </a:r>
            <a:r>
              <a:rPr lang="en-US" sz="1400" b="1" dirty="0">
                <a:ea typeface="Open Sans" charset="0"/>
                <a:cs typeface="Open Sans" charset="0"/>
              </a:rPr>
              <a:t> </a:t>
            </a:r>
            <a:r>
              <a:rPr lang="en-US" sz="1400" b="1" dirty="0" err="1">
                <a:ea typeface="Open Sans" charset="0"/>
                <a:cs typeface="Open Sans" charset="0"/>
              </a:rPr>
              <a:t>velit</a:t>
            </a:r>
            <a:endParaRPr lang="en-US" sz="1400" b="1" dirty="0">
              <a:ea typeface="Open Sans" charset="0"/>
              <a:cs typeface="Open Sans" charset="0"/>
            </a:endParaRPr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id="{379781F2-28BD-774D-AC38-5DD2737E0512}"/>
              </a:ext>
            </a:extLst>
          </p:cNvPr>
          <p:cNvSpPr txBox="1"/>
          <p:nvPr/>
        </p:nvSpPr>
        <p:spPr>
          <a:xfrm>
            <a:off x="9093757" y="1605543"/>
            <a:ext cx="468077" cy="646331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3600" b="1" dirty="0">
                <a:solidFill>
                  <a:srgbClr val="011627"/>
                </a:solidFill>
              </a:rPr>
              <a:t>01</a:t>
            </a:r>
          </a:p>
        </p:txBody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47C6AF7D-6EF1-4E49-A801-8E9B10CB7160}"/>
              </a:ext>
            </a:extLst>
          </p:cNvPr>
          <p:cNvSpPr txBox="1"/>
          <p:nvPr/>
        </p:nvSpPr>
        <p:spPr>
          <a:xfrm>
            <a:off x="9093758" y="2544319"/>
            <a:ext cx="2106969" cy="6763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mi pharetra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odio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tempor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  <p:sp>
        <p:nvSpPr>
          <p:cNvPr id="24" name="TextBox 4">
            <a:extLst>
              <a:ext uri="{FF2B5EF4-FFF2-40B4-BE49-F238E27FC236}">
                <a16:creationId xmlns:a16="http://schemas.microsoft.com/office/drawing/2014/main" id="{F5AD5A24-4B3E-AF4D-B2C2-DA342B83705A}"/>
              </a:ext>
            </a:extLst>
          </p:cNvPr>
          <p:cNvSpPr txBox="1"/>
          <p:nvPr/>
        </p:nvSpPr>
        <p:spPr>
          <a:xfrm>
            <a:off x="9093757" y="2228623"/>
            <a:ext cx="2106969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dirty="0">
                <a:ea typeface="Open Sans" charset="0"/>
                <a:cs typeface="Open Sans" charset="0"/>
              </a:rPr>
              <a:t>Title, </a:t>
            </a:r>
            <a:r>
              <a:rPr lang="en-US" sz="1400" b="1" dirty="0" err="1">
                <a:ea typeface="Open Sans" charset="0"/>
                <a:cs typeface="Open Sans" charset="0"/>
              </a:rPr>
              <a:t>commodo</a:t>
            </a:r>
            <a:r>
              <a:rPr lang="en-US" sz="1400" b="1" dirty="0">
                <a:ea typeface="Open Sans" charset="0"/>
                <a:cs typeface="Open Sans" charset="0"/>
              </a:rPr>
              <a:t> </a:t>
            </a:r>
            <a:r>
              <a:rPr lang="en-US" sz="1400" b="1" dirty="0" err="1">
                <a:ea typeface="Open Sans" charset="0"/>
                <a:cs typeface="Open Sans" charset="0"/>
              </a:rPr>
              <a:t>eget</a:t>
            </a:r>
            <a:r>
              <a:rPr lang="en-US" sz="1400" b="1" dirty="0">
                <a:ea typeface="Open Sans" charset="0"/>
                <a:cs typeface="Open Sans" charset="0"/>
              </a:rPr>
              <a:t> </a:t>
            </a:r>
            <a:r>
              <a:rPr lang="en-US" sz="1400" b="1" dirty="0" err="1">
                <a:ea typeface="Open Sans" charset="0"/>
                <a:cs typeface="Open Sans" charset="0"/>
              </a:rPr>
              <a:t>velit</a:t>
            </a:r>
            <a:endParaRPr lang="en-US" sz="1400" b="1" dirty="0">
              <a:ea typeface="Open Sans" charset="0"/>
              <a:cs typeface="Open Sans" charset="0"/>
            </a:endParaRPr>
          </a:p>
        </p:txBody>
      </p:sp>
      <p:sp>
        <p:nvSpPr>
          <p:cNvPr id="26" name="TextBox 5">
            <a:extLst>
              <a:ext uri="{FF2B5EF4-FFF2-40B4-BE49-F238E27FC236}">
                <a16:creationId xmlns:a16="http://schemas.microsoft.com/office/drawing/2014/main" id="{4498645E-1BE4-DB41-B918-B752FB086820}"/>
              </a:ext>
            </a:extLst>
          </p:cNvPr>
          <p:cNvSpPr txBox="1"/>
          <p:nvPr/>
        </p:nvSpPr>
        <p:spPr>
          <a:xfrm>
            <a:off x="9093757" y="3695600"/>
            <a:ext cx="468077" cy="646331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3600" b="1" dirty="0">
                <a:solidFill>
                  <a:srgbClr val="011627"/>
                </a:solidFill>
              </a:rPr>
              <a:t>03</a:t>
            </a:r>
          </a:p>
        </p:txBody>
      </p:sp>
      <p:sp>
        <p:nvSpPr>
          <p:cNvPr id="27" name="TextBox 3">
            <a:extLst>
              <a:ext uri="{FF2B5EF4-FFF2-40B4-BE49-F238E27FC236}">
                <a16:creationId xmlns:a16="http://schemas.microsoft.com/office/drawing/2014/main" id="{8B1F2F4C-D8CE-5B45-AE21-4F453E066C18}"/>
              </a:ext>
            </a:extLst>
          </p:cNvPr>
          <p:cNvSpPr txBox="1"/>
          <p:nvPr/>
        </p:nvSpPr>
        <p:spPr>
          <a:xfrm>
            <a:off x="9093758" y="4634376"/>
            <a:ext cx="2106969" cy="6763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mi pharetra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odio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tempor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  <p:sp>
        <p:nvSpPr>
          <p:cNvPr id="28" name="TextBox 4">
            <a:extLst>
              <a:ext uri="{FF2B5EF4-FFF2-40B4-BE49-F238E27FC236}">
                <a16:creationId xmlns:a16="http://schemas.microsoft.com/office/drawing/2014/main" id="{7585EB1C-C254-884E-A47D-67FFCDD871E9}"/>
              </a:ext>
            </a:extLst>
          </p:cNvPr>
          <p:cNvSpPr txBox="1"/>
          <p:nvPr/>
        </p:nvSpPr>
        <p:spPr>
          <a:xfrm>
            <a:off x="9093757" y="4318680"/>
            <a:ext cx="2106969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dirty="0">
                <a:ea typeface="Open Sans" charset="0"/>
                <a:cs typeface="Open Sans" charset="0"/>
              </a:rPr>
              <a:t>Title, </a:t>
            </a:r>
            <a:r>
              <a:rPr lang="en-US" sz="1400" b="1" dirty="0" err="1">
                <a:ea typeface="Open Sans" charset="0"/>
                <a:cs typeface="Open Sans" charset="0"/>
              </a:rPr>
              <a:t>commodo</a:t>
            </a:r>
            <a:r>
              <a:rPr lang="en-US" sz="1400" b="1" dirty="0">
                <a:ea typeface="Open Sans" charset="0"/>
                <a:cs typeface="Open Sans" charset="0"/>
              </a:rPr>
              <a:t> </a:t>
            </a:r>
            <a:r>
              <a:rPr lang="en-US" sz="1400" b="1" dirty="0" err="1">
                <a:ea typeface="Open Sans" charset="0"/>
                <a:cs typeface="Open Sans" charset="0"/>
              </a:rPr>
              <a:t>eget</a:t>
            </a:r>
            <a:r>
              <a:rPr lang="en-US" sz="1400" b="1" dirty="0">
                <a:ea typeface="Open Sans" charset="0"/>
                <a:cs typeface="Open Sans" charset="0"/>
              </a:rPr>
              <a:t> </a:t>
            </a:r>
            <a:r>
              <a:rPr lang="en-US" sz="1400" b="1" dirty="0" err="1">
                <a:ea typeface="Open Sans" charset="0"/>
                <a:cs typeface="Open Sans" charset="0"/>
              </a:rPr>
              <a:t>velit</a:t>
            </a:r>
            <a:endParaRPr lang="en-US" sz="1400" b="1" dirty="0">
              <a:ea typeface="Open Sans" charset="0"/>
              <a:cs typeface="Open Sans" charset="0"/>
            </a:endParaRPr>
          </a:p>
        </p:txBody>
      </p:sp>
      <p:sp>
        <p:nvSpPr>
          <p:cNvPr id="29" name="TextBox 5">
            <a:extLst>
              <a:ext uri="{FF2B5EF4-FFF2-40B4-BE49-F238E27FC236}">
                <a16:creationId xmlns:a16="http://schemas.microsoft.com/office/drawing/2014/main" id="{1179BBE2-4360-E74B-B391-6C905F995D69}"/>
              </a:ext>
            </a:extLst>
          </p:cNvPr>
          <p:cNvSpPr txBox="1"/>
          <p:nvPr/>
        </p:nvSpPr>
        <p:spPr>
          <a:xfrm>
            <a:off x="2432709" y="4478983"/>
            <a:ext cx="468077" cy="646331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3600" b="1" dirty="0">
                <a:solidFill>
                  <a:srgbClr val="011627"/>
                </a:solidFill>
              </a:rPr>
              <a:t>04</a:t>
            </a:r>
          </a:p>
        </p:txBody>
      </p:sp>
      <p:sp>
        <p:nvSpPr>
          <p:cNvPr id="30" name="TextBox 3">
            <a:extLst>
              <a:ext uri="{FF2B5EF4-FFF2-40B4-BE49-F238E27FC236}">
                <a16:creationId xmlns:a16="http://schemas.microsoft.com/office/drawing/2014/main" id="{D8848AB6-EE6F-2742-BDBC-D7940324828E}"/>
              </a:ext>
            </a:extLst>
          </p:cNvPr>
          <p:cNvSpPr txBox="1"/>
          <p:nvPr/>
        </p:nvSpPr>
        <p:spPr>
          <a:xfrm>
            <a:off x="793817" y="5417759"/>
            <a:ext cx="2106969" cy="6763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mi pharetra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odio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</a:rPr>
              <a:t>tempor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  <p:sp>
        <p:nvSpPr>
          <p:cNvPr id="31" name="TextBox 4">
            <a:extLst>
              <a:ext uri="{FF2B5EF4-FFF2-40B4-BE49-F238E27FC236}">
                <a16:creationId xmlns:a16="http://schemas.microsoft.com/office/drawing/2014/main" id="{C86346E4-F4FA-AC4C-ADD8-22C181B6D31A}"/>
              </a:ext>
            </a:extLst>
          </p:cNvPr>
          <p:cNvSpPr txBox="1"/>
          <p:nvPr/>
        </p:nvSpPr>
        <p:spPr>
          <a:xfrm>
            <a:off x="793816" y="5102063"/>
            <a:ext cx="2106969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1400" b="1" dirty="0">
                <a:ea typeface="Open Sans" charset="0"/>
                <a:cs typeface="Open Sans" charset="0"/>
              </a:rPr>
              <a:t>Title, </a:t>
            </a:r>
            <a:r>
              <a:rPr lang="en-US" sz="1400" b="1" dirty="0" err="1">
                <a:ea typeface="Open Sans" charset="0"/>
                <a:cs typeface="Open Sans" charset="0"/>
              </a:rPr>
              <a:t>commodo</a:t>
            </a:r>
            <a:r>
              <a:rPr lang="en-US" sz="1400" b="1" dirty="0">
                <a:ea typeface="Open Sans" charset="0"/>
                <a:cs typeface="Open Sans" charset="0"/>
              </a:rPr>
              <a:t> </a:t>
            </a:r>
            <a:r>
              <a:rPr lang="en-US" sz="1400" b="1" dirty="0" err="1">
                <a:ea typeface="Open Sans" charset="0"/>
                <a:cs typeface="Open Sans" charset="0"/>
              </a:rPr>
              <a:t>eget</a:t>
            </a:r>
            <a:r>
              <a:rPr lang="en-US" sz="1400" b="1" dirty="0">
                <a:ea typeface="Open Sans" charset="0"/>
                <a:cs typeface="Open Sans" charset="0"/>
              </a:rPr>
              <a:t> </a:t>
            </a:r>
            <a:r>
              <a:rPr lang="en-US" sz="1400" b="1" dirty="0" err="1">
                <a:ea typeface="Open Sans" charset="0"/>
                <a:cs typeface="Open Sans" charset="0"/>
              </a:rPr>
              <a:t>velit</a:t>
            </a:r>
            <a:endParaRPr lang="en-US" sz="1400" b="1" dirty="0"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76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Marcador de posición de imagen 11">
            <a:extLst>
              <a:ext uri="{FF2B5EF4-FFF2-40B4-BE49-F238E27FC236}">
                <a16:creationId xmlns:a16="http://schemas.microsoft.com/office/drawing/2014/main" id="{6FBB38BB-329A-6143-8A32-83514A97FD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" r="41"/>
          <a:stretch/>
        </p:blipFill>
        <p:spPr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3F42FC8B-F84D-6A44-9524-573EB03B086F}"/>
              </a:ext>
            </a:extLst>
          </p:cNvPr>
          <p:cNvGrpSpPr/>
          <p:nvPr/>
        </p:nvGrpSpPr>
        <p:grpSpPr>
          <a:xfrm>
            <a:off x="-13252" y="-13252"/>
            <a:ext cx="5592643" cy="3434983"/>
            <a:chOff x="1740040" y="1200178"/>
            <a:chExt cx="9266322" cy="4539943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2F4C5770-7E9B-FA49-AB07-9C25F2AFE5C0}"/>
                </a:ext>
              </a:extLst>
            </p:cNvPr>
            <p:cNvSpPr/>
            <p:nvPr/>
          </p:nvSpPr>
          <p:spPr>
            <a:xfrm>
              <a:off x="2638618" y="1516487"/>
              <a:ext cx="8367744" cy="4223634"/>
            </a:xfrm>
            <a:prstGeom prst="rect">
              <a:avLst/>
            </a:prstGeom>
            <a:solidFill>
              <a:srgbClr val="41EA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69A765AB-C8DE-4743-9226-7BA9427FC416}"/>
                </a:ext>
              </a:extLst>
            </p:cNvPr>
            <p:cNvSpPr/>
            <p:nvPr/>
          </p:nvSpPr>
          <p:spPr>
            <a:xfrm>
              <a:off x="1740040" y="1200178"/>
              <a:ext cx="8711920" cy="41455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00"/>
            </a:p>
          </p:txBody>
        </p:sp>
      </p:grpSp>
      <p:sp>
        <p:nvSpPr>
          <p:cNvPr id="7" name="TextBox 25">
            <a:extLst>
              <a:ext uri="{FF2B5EF4-FFF2-40B4-BE49-F238E27FC236}">
                <a16:creationId xmlns:a16="http://schemas.microsoft.com/office/drawing/2014/main" id="{31131CAF-4A80-804C-9134-24AACF825847}"/>
              </a:ext>
            </a:extLst>
          </p:cNvPr>
          <p:cNvSpPr txBox="1"/>
          <p:nvPr/>
        </p:nvSpPr>
        <p:spPr>
          <a:xfrm>
            <a:off x="515828" y="680788"/>
            <a:ext cx="44513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/>
            <a:r>
              <a:rPr lang="en-US" sz="5400" b="1" dirty="0">
                <a:solidFill>
                  <a:srgbClr val="011627"/>
                </a:solidFill>
                <a:ea typeface="Roboto" panose="02000000000000000000" pitchFamily="2" charset="0"/>
              </a:rPr>
              <a:t>Big images for big </a:t>
            </a:r>
            <a:r>
              <a:rPr lang="en-US" sz="5400" b="1" dirty="0">
                <a:solidFill>
                  <a:srgbClr val="FF9F1C"/>
                </a:solidFill>
                <a:ea typeface="Roboto" panose="02000000000000000000" pitchFamily="2" charset="0"/>
              </a:rPr>
              <a:t>concepts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3F8F4A9B-05D0-A44B-B4BE-8B034507A23E}"/>
              </a:ext>
            </a:extLst>
          </p:cNvPr>
          <p:cNvCxnSpPr>
            <a:cxnSpLocks/>
          </p:cNvCxnSpPr>
          <p:nvPr/>
        </p:nvCxnSpPr>
        <p:spPr>
          <a:xfrm>
            <a:off x="10718865" y="680788"/>
            <a:ext cx="957170" cy="0"/>
          </a:xfrm>
          <a:prstGeom prst="line">
            <a:avLst/>
          </a:prstGeom>
          <a:ln w="571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150CFEB-FE70-B14E-8BA2-3E6FAAF685F7}"/>
              </a:ext>
            </a:extLst>
          </p:cNvPr>
          <p:cNvCxnSpPr>
            <a:cxnSpLocks/>
          </p:cNvCxnSpPr>
          <p:nvPr/>
        </p:nvCxnSpPr>
        <p:spPr>
          <a:xfrm>
            <a:off x="529080" y="6311967"/>
            <a:ext cx="957170" cy="0"/>
          </a:xfrm>
          <a:prstGeom prst="line">
            <a:avLst/>
          </a:prstGeom>
          <a:ln w="57150" cap="rnd">
            <a:solidFill>
              <a:srgbClr val="F71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02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Startup-theme">
      <a:dk1>
        <a:srgbClr val="232323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{F7A11280-9757-C943-817C-A6F49E956FED}tf16401378</Template>
  <TotalTime>3431</TotalTime>
  <Words>1794</Words>
  <Application>Microsoft Macintosh PowerPoint</Application>
  <PresentationFormat>Panorámica</PresentationFormat>
  <Paragraphs>304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Century Gothic</vt:lpstr>
      <vt:lpstr>HelveticaNeue-UltraLight</vt:lpstr>
      <vt:lpstr>Roboto</vt:lpstr>
      <vt:lpstr>Tema de Office</vt:lpstr>
      <vt:lpstr>Malmo!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 up</dc:title>
  <dc:creator>Microsoft Office User</dc:creator>
  <cp:lastModifiedBy>Microsoft Office User</cp:lastModifiedBy>
  <cp:revision>163</cp:revision>
  <dcterms:created xsi:type="dcterms:W3CDTF">2019-03-30T15:43:27Z</dcterms:created>
  <dcterms:modified xsi:type="dcterms:W3CDTF">2019-05-14T19:01:36Z</dcterms:modified>
</cp:coreProperties>
</file>